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45897" showSpecialPlsOnTitleSld="0" strictFirstAndLastChars="0" saveSubsetFonts="1" autoCompressPictures="0">
  <p:sldMasterIdLst>
    <p:sldMasterId id="2147483664" r:id="rId5"/>
  </p:sldMasterIdLst>
  <p:notesMasterIdLst>
    <p:notesMasterId r:id="rId27"/>
  </p:notesMasterIdLst>
  <p:handoutMasterIdLst>
    <p:handoutMasterId r:id="rId28"/>
  </p:handoutMasterIdLst>
  <p:sldIdLst>
    <p:sldId id="410" r:id="rId6"/>
    <p:sldId id="327" r:id="rId7"/>
    <p:sldId id="315" r:id="rId8"/>
    <p:sldId id="349" r:id="rId9"/>
    <p:sldId id="370" r:id="rId10"/>
    <p:sldId id="336" r:id="rId11"/>
    <p:sldId id="372" r:id="rId12"/>
    <p:sldId id="329" r:id="rId13"/>
    <p:sldId id="311" r:id="rId14"/>
    <p:sldId id="374" r:id="rId15"/>
    <p:sldId id="314" r:id="rId16"/>
    <p:sldId id="328" r:id="rId17"/>
    <p:sldId id="405" r:id="rId18"/>
    <p:sldId id="333" r:id="rId19"/>
    <p:sldId id="394" r:id="rId20"/>
    <p:sldId id="360" r:id="rId21"/>
    <p:sldId id="334" r:id="rId22"/>
    <p:sldId id="396" r:id="rId23"/>
    <p:sldId id="397" r:id="rId24"/>
    <p:sldId id="404" r:id="rId25"/>
    <p:sldId id="318" r:id="rId26"/>
  </p:sldIdLst>
  <p:sldSz cx="9144000" cy="5143500" type="screen16x9"/>
  <p:notesSz cx="9926638" cy="6797675"/>
  <p:defaultTextStyle>
    <a:defPPr>
      <a:defRPr lang="en-US"/>
    </a:defPPr>
    <a:lvl1pPr algn="l" rtl="0" eaLnBrk="0" fontAlgn="base" hangingPunct="0">
      <a:spcBef>
        <a:spcPct val="0"/>
      </a:spcBef>
      <a:spcAft>
        <a:spcPct val="0"/>
      </a:spcAft>
      <a:defRPr sz="3200" kern="120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p:defaultTextStyle>
  <p:extLst>
    <p:ext uri="{EFAFB233-063F-42B5-8137-9DF3F51BA10A}">
      <p15:sldGuideLst xmlns:p15="http://schemas.microsoft.com/office/powerpoint/2012/main">
        <p15:guide id="1" orient="horz" pos="2940" userDrawn="1">
          <p15:clr>
            <a:srgbClr val="A4A3A4"/>
          </p15:clr>
        </p15:guide>
        <p15:guide id="2" orient="horz" pos="395" userDrawn="1">
          <p15:clr>
            <a:srgbClr val="A4A3A4"/>
          </p15:clr>
        </p15:guide>
        <p15:guide id="3" orient="horz" pos="4082">
          <p15:clr>
            <a:srgbClr val="A4A3A4"/>
          </p15:clr>
        </p15:guide>
        <p15:guide id="4" orient="horz" pos="1764" userDrawn="1">
          <p15:clr>
            <a:srgbClr val="A4A3A4"/>
          </p15:clr>
        </p15:guide>
        <p15:guide id="5" orient="horz" pos="1769">
          <p15:clr>
            <a:srgbClr val="A4A3A4"/>
          </p15:clr>
        </p15:guide>
        <p15:guide id="6" orient="horz" pos="191" userDrawn="1">
          <p15:clr>
            <a:srgbClr val="A4A3A4"/>
          </p15:clr>
        </p15:guide>
        <p15:guide id="7" orient="horz" pos="531" userDrawn="1">
          <p15:clr>
            <a:srgbClr val="A4A3A4"/>
          </p15:clr>
        </p15:guide>
        <p15:guide id="8" orient="horz" pos="3117" userDrawn="1">
          <p15:clr>
            <a:srgbClr val="A4A3A4"/>
          </p15:clr>
        </p15:guide>
        <p15:guide id="9" pos="175">
          <p15:clr>
            <a:srgbClr val="A4A3A4"/>
          </p15:clr>
        </p15:guide>
        <p15:guide id="10" pos="5579" userDrawn="1">
          <p15:clr>
            <a:srgbClr val="A4A3A4"/>
          </p15:clr>
        </p15:guide>
        <p15:guide id="11" pos="2880" userDrawn="1">
          <p15:clr>
            <a:srgbClr val="A4A3A4"/>
          </p15:clr>
        </p15:guide>
        <p15:guide id="12" orient="horz" pos="660" userDrawn="1">
          <p15:clr>
            <a:srgbClr val="A4A3A4"/>
          </p15:clr>
        </p15:guide>
        <p15:guide id="13" orient="horz" pos="2755">
          <p15:clr>
            <a:srgbClr val="A4A3A4"/>
          </p15:clr>
        </p15:guide>
        <p15:guide id="14" orient="horz" pos="3012" userDrawn="1">
          <p15:clr>
            <a:srgbClr val="A4A3A4"/>
          </p15:clr>
        </p15:guide>
        <p15:guide id="15" orient="horz" pos="1332" userDrawn="1">
          <p15:clr>
            <a:srgbClr val="A4A3A4"/>
          </p15:clr>
        </p15:guide>
        <p15:guide id="16" pos="2881">
          <p15:clr>
            <a:srgbClr val="A4A3A4"/>
          </p15:clr>
        </p15:guide>
        <p15:guide id="17" pos="5602">
          <p15:clr>
            <a:srgbClr val="A4A3A4"/>
          </p15:clr>
        </p15:guide>
        <p15:guide id="18" pos="4218" userDrawn="1">
          <p15:clr>
            <a:srgbClr val="A4A3A4"/>
          </p15:clr>
        </p15:guide>
        <p15:guide id="19" pos="159">
          <p15:clr>
            <a:srgbClr val="A4A3A4"/>
          </p15:clr>
        </p15:guide>
      </p15:sldGuideLst>
    </p:ext>
    <p:ext uri="{2D200454-40CA-4A62-9FC3-DE9A4176ACB9}">
      <p15:notesGuideLst xmlns:p15="http://schemas.microsoft.com/office/powerpoint/2012/main">
        <p15:guide id="1" orient="horz" pos="2141" userDrawn="1">
          <p15:clr>
            <a:srgbClr val="A4A3A4"/>
          </p15:clr>
        </p15:guide>
        <p15:guide id="2" orient="horz" pos="4181" userDrawn="1">
          <p15:clr>
            <a:srgbClr val="A4A3A4"/>
          </p15:clr>
        </p15:guide>
        <p15:guide id="3" pos="312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67BA1"/>
    <a:srgbClr val="00579E"/>
    <a:srgbClr val="272444"/>
    <a:srgbClr val="423D73"/>
    <a:srgbClr val="413C73"/>
    <a:srgbClr val="3D6FB6"/>
    <a:srgbClr val="004986"/>
    <a:srgbClr val="005296"/>
    <a:srgbClr val="072B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24" autoAdjust="0"/>
    <p:restoredTop sz="91498" autoAdjust="0"/>
  </p:normalViewPr>
  <p:slideViewPr>
    <p:cSldViewPr snapToGrid="0" snapToObjects="1">
      <p:cViewPr varScale="1">
        <p:scale>
          <a:sx n="60" d="100"/>
          <a:sy n="60" d="100"/>
        </p:scale>
        <p:origin x="797" y="38"/>
      </p:cViewPr>
      <p:guideLst>
        <p:guide orient="horz" pos="2940"/>
        <p:guide orient="horz" pos="395"/>
        <p:guide orient="horz" pos="4082"/>
        <p:guide orient="horz" pos="1764"/>
        <p:guide orient="horz" pos="1769"/>
        <p:guide orient="horz" pos="191"/>
        <p:guide orient="horz" pos="531"/>
        <p:guide orient="horz" pos="3117"/>
        <p:guide pos="175"/>
        <p:guide pos="5579"/>
        <p:guide pos="2880"/>
        <p:guide orient="horz" pos="660"/>
        <p:guide orient="horz" pos="2755"/>
        <p:guide orient="horz" pos="3012"/>
        <p:guide orient="horz" pos="1332"/>
        <p:guide pos="2881"/>
        <p:guide pos="5602"/>
        <p:guide pos="4218"/>
        <p:guide pos="159"/>
      </p:guideLst>
    </p:cSldViewPr>
  </p:slideViewPr>
  <p:outlineViewPr>
    <p:cViewPr>
      <p:scale>
        <a:sx n="33" d="100"/>
        <a:sy n="33" d="100"/>
      </p:scale>
      <p:origin x="0" y="0"/>
    </p:cViewPr>
    <p:sldLst>
      <p:sld r:id="rId1" collapse="1"/>
    </p:sldLst>
  </p:outlineViewPr>
  <p:notesTextViewPr>
    <p:cViewPr>
      <p:scale>
        <a:sx n="66" d="100"/>
        <a:sy n="66" d="100"/>
      </p:scale>
      <p:origin x="0" y="0"/>
    </p:cViewPr>
  </p:notesTextViewPr>
  <p:sorterViewPr>
    <p:cViewPr>
      <p:scale>
        <a:sx n="80" d="100"/>
        <a:sy n="80" d="100"/>
      </p:scale>
      <p:origin x="0" y="-2554"/>
    </p:cViewPr>
  </p:sorterViewPr>
  <p:notesViewPr>
    <p:cSldViewPr snapToGrid="0" snapToObjects="1">
      <p:cViewPr varScale="1">
        <p:scale>
          <a:sx n="81" d="100"/>
          <a:sy n="81" d="100"/>
        </p:scale>
        <p:origin x="-3888" y="-102"/>
      </p:cViewPr>
      <p:guideLst>
        <p:guide orient="horz" pos="2141"/>
        <p:guide orient="horz" pos="4181"/>
        <p:guide pos="312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4.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83486" y="6544562"/>
            <a:ext cx="4162640" cy="12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938" tIns="43969" rIns="87938" bIns="43969" numCol="1" anchor="ctr" anchorCtr="0" compatLnSpc="1">
            <a:prstTxWarp prst="textNoShape">
              <a:avLst/>
            </a:prstTxWarp>
          </a:bodyPr>
          <a:lstStyle>
            <a:lvl1pPr algn="l" rtl="0" eaLnBrk="1" fontAlgn="base" hangingPunct="1">
              <a:lnSpc>
                <a:spcPct val="90000"/>
              </a:lnSpc>
              <a:spcBef>
                <a:spcPct val="0"/>
              </a:spcBef>
              <a:spcAft>
                <a:spcPct val="0"/>
              </a:spcAft>
              <a:defRPr sz="3000" b="1" i="1">
                <a:solidFill>
                  <a:schemeClr val="bg2"/>
                </a:solidFill>
                <a:latin typeface="Arial Narrow" pitchFamily="34" charset="0"/>
                <a:ea typeface="+mj-ea"/>
                <a:cs typeface="+mj-cs"/>
              </a:defRPr>
            </a:lvl1pPr>
            <a:lvl2pPr algn="l" rtl="0" eaLnBrk="1" fontAlgn="base" hangingPunct="1">
              <a:lnSpc>
                <a:spcPct val="90000"/>
              </a:lnSpc>
              <a:spcBef>
                <a:spcPct val="0"/>
              </a:spcBef>
              <a:spcAft>
                <a:spcPct val="0"/>
              </a:spcAft>
              <a:defRPr sz="3000" b="1" i="1">
                <a:solidFill>
                  <a:schemeClr val="bg2"/>
                </a:solidFill>
                <a:latin typeface="Arial Narrow" pitchFamily="34" charset="0"/>
              </a:defRPr>
            </a:lvl2pPr>
            <a:lvl3pPr algn="l" rtl="0" eaLnBrk="1" fontAlgn="base" hangingPunct="1">
              <a:lnSpc>
                <a:spcPct val="90000"/>
              </a:lnSpc>
              <a:spcBef>
                <a:spcPct val="0"/>
              </a:spcBef>
              <a:spcAft>
                <a:spcPct val="0"/>
              </a:spcAft>
              <a:defRPr sz="3000" b="1" i="1">
                <a:solidFill>
                  <a:schemeClr val="bg2"/>
                </a:solidFill>
                <a:latin typeface="Arial Narrow" pitchFamily="34" charset="0"/>
              </a:defRPr>
            </a:lvl3pPr>
            <a:lvl4pPr algn="l" rtl="0" eaLnBrk="1" fontAlgn="base" hangingPunct="1">
              <a:lnSpc>
                <a:spcPct val="90000"/>
              </a:lnSpc>
              <a:spcBef>
                <a:spcPct val="0"/>
              </a:spcBef>
              <a:spcAft>
                <a:spcPct val="0"/>
              </a:spcAft>
              <a:defRPr sz="3000" b="1" i="1">
                <a:solidFill>
                  <a:schemeClr val="bg2"/>
                </a:solidFill>
                <a:latin typeface="Arial Narrow" pitchFamily="34" charset="0"/>
              </a:defRPr>
            </a:lvl4pPr>
            <a:lvl5pPr algn="l" rtl="0" eaLnBrk="1" fontAlgn="base" hangingPunct="1">
              <a:lnSpc>
                <a:spcPct val="90000"/>
              </a:lnSpc>
              <a:spcBef>
                <a:spcPct val="0"/>
              </a:spcBef>
              <a:spcAft>
                <a:spcPct val="0"/>
              </a:spcAft>
              <a:defRPr sz="3000" b="1" i="1">
                <a:solidFill>
                  <a:schemeClr val="bg2"/>
                </a:solidFill>
                <a:latin typeface="Arial Narrow" pitchFamily="34" charset="0"/>
              </a:defRPr>
            </a:lvl5pPr>
            <a:lvl6pPr marL="457200" algn="l" rtl="0" eaLnBrk="1" fontAlgn="base" hangingPunct="1">
              <a:spcBef>
                <a:spcPct val="0"/>
              </a:spcBef>
              <a:spcAft>
                <a:spcPct val="0"/>
              </a:spcAft>
              <a:defRPr sz="2800">
                <a:solidFill>
                  <a:schemeClr val="tx1"/>
                </a:solidFill>
                <a:latin typeface="Arial" charset="0"/>
              </a:defRPr>
            </a:lvl6pPr>
            <a:lvl7pPr marL="914400" algn="l" rtl="0" eaLnBrk="1" fontAlgn="base" hangingPunct="1">
              <a:spcBef>
                <a:spcPct val="0"/>
              </a:spcBef>
              <a:spcAft>
                <a:spcPct val="0"/>
              </a:spcAft>
              <a:defRPr sz="2800">
                <a:solidFill>
                  <a:schemeClr val="tx1"/>
                </a:solidFill>
                <a:latin typeface="Arial" charset="0"/>
              </a:defRPr>
            </a:lvl7pPr>
            <a:lvl8pPr marL="1371600" algn="l" rtl="0" eaLnBrk="1" fontAlgn="base" hangingPunct="1">
              <a:spcBef>
                <a:spcPct val="0"/>
              </a:spcBef>
              <a:spcAft>
                <a:spcPct val="0"/>
              </a:spcAft>
              <a:defRPr sz="2800">
                <a:solidFill>
                  <a:schemeClr val="tx1"/>
                </a:solidFill>
                <a:latin typeface="Arial" charset="0"/>
              </a:defRPr>
            </a:lvl8pPr>
            <a:lvl9pPr marL="1828800" algn="l" rtl="0" eaLnBrk="1" fontAlgn="base" hangingPunct="1">
              <a:spcBef>
                <a:spcPct val="0"/>
              </a:spcBef>
              <a:spcAft>
                <a:spcPct val="0"/>
              </a:spcAft>
              <a:defRPr sz="2800">
                <a:solidFill>
                  <a:schemeClr val="tx1"/>
                </a:solidFill>
                <a:latin typeface="Arial" charset="0"/>
              </a:defRPr>
            </a:lvl9pPr>
          </a:lstStyle>
          <a:p>
            <a:pPr defTabSz="879378">
              <a:defRPr/>
            </a:pPr>
            <a:fld id="{1D76BEFD-A026-4EDC-8524-76BB586EF68A}" type="slidenum">
              <a:rPr lang="en-US" sz="500" b="0" i="0">
                <a:solidFill>
                  <a:schemeClr val="accent3"/>
                </a:solidFill>
                <a:latin typeface="ApexSansBoldT" pitchFamily="2" charset="0"/>
              </a:rPr>
              <a:pPr defTabSz="879378">
                <a:defRPr/>
              </a:pPr>
              <a:t>‹#›</a:t>
            </a:fld>
            <a:r>
              <a:rPr lang="en-US" sz="500" b="0" i="0" dirty="0">
                <a:solidFill>
                  <a:schemeClr val="accent3"/>
                </a:solidFill>
                <a:latin typeface="ApexSansBoldT" pitchFamily="2" charset="0"/>
              </a:rPr>
              <a:t>    </a:t>
            </a:r>
            <a:r>
              <a:rPr lang="en-US" sz="1000" b="0" i="0" dirty="0">
                <a:solidFill>
                  <a:schemeClr val="accent6"/>
                </a:solidFill>
                <a:latin typeface="ApexSansBookT" pitchFamily="2" charset="0"/>
                <a:ea typeface="Verdana" pitchFamily="34" charset="0"/>
                <a:cs typeface="Verdana" pitchFamily="34" charset="0"/>
              </a:rPr>
              <a:t>/</a:t>
            </a:r>
            <a:r>
              <a:rPr lang="en-US" sz="500" b="0" i="0" dirty="0">
                <a:solidFill>
                  <a:schemeClr val="accent3"/>
                </a:solidFill>
                <a:latin typeface="ApexSansBookT" pitchFamily="2" charset="0"/>
                <a:ea typeface="Verdana" pitchFamily="34" charset="0"/>
                <a:cs typeface="Verdana" pitchFamily="34" charset="0"/>
              </a:rPr>
              <a:t>   CFM Proprietary Information subject to restrictions on the cover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327" y="6314377"/>
            <a:ext cx="1760573" cy="323699"/>
          </a:xfrm>
          <a:prstGeom prst="rect">
            <a:avLst/>
          </a:prstGeom>
        </p:spPr>
      </p:pic>
    </p:spTree>
    <p:extLst>
      <p:ext uri="{BB962C8B-B14F-4D97-AF65-F5344CB8AC3E}">
        <p14:creationId xmlns:p14="http://schemas.microsoft.com/office/powerpoint/2010/main" val="9768759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2" name="Rectangle 4"/>
          <p:cNvSpPr>
            <a:spLocks noGrp="1" noRot="1" noChangeAspect="1" noChangeArrowheads="1" noTextEdit="1"/>
          </p:cNvSpPr>
          <p:nvPr>
            <p:ph type="sldImg" idx="2"/>
          </p:nvPr>
        </p:nvSpPr>
        <p:spPr bwMode="auto">
          <a:xfrm>
            <a:off x="2686050" y="384175"/>
            <a:ext cx="4554538" cy="2562225"/>
          </a:xfrm>
          <a:prstGeom prst="rect">
            <a:avLst/>
          </a:prstGeom>
          <a:no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8853" name="Rectangle 5"/>
          <p:cNvSpPr>
            <a:spLocks noGrp="1" noChangeArrowheads="1"/>
          </p:cNvSpPr>
          <p:nvPr>
            <p:ph type="body" sz="quarter" idx="3"/>
          </p:nvPr>
        </p:nvSpPr>
        <p:spPr bwMode="auto">
          <a:xfrm>
            <a:off x="1240829" y="3290939"/>
            <a:ext cx="7776729" cy="3041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43" tIns="46471" rIns="92943" bIns="46471" numCol="1" anchor="t" anchorCtr="0" compatLnSpc="1">
            <a:prstTxWarp prst="textNoShape">
              <a:avLst/>
            </a:prstTxWarp>
          </a:bodyPr>
          <a:lstStyle/>
          <a:p>
            <a:pPr lvl="0"/>
            <a:r>
              <a:rPr lang="en-US" dirty="0"/>
              <a:t>Click to edit Master text styles</a:t>
            </a:r>
          </a:p>
        </p:txBody>
      </p:sp>
      <p:sp>
        <p:nvSpPr>
          <p:cNvPr id="6" name="Rectangle 3"/>
          <p:cNvSpPr txBox="1">
            <a:spLocks noChangeArrowheads="1"/>
          </p:cNvSpPr>
          <p:nvPr/>
        </p:nvSpPr>
        <p:spPr bwMode="auto">
          <a:xfrm>
            <a:off x="183486" y="6544562"/>
            <a:ext cx="4162640" cy="12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938" tIns="43969" rIns="87938" bIns="43969" numCol="1" anchor="ctr" anchorCtr="0" compatLnSpc="1">
            <a:prstTxWarp prst="textNoShape">
              <a:avLst/>
            </a:prstTxWarp>
          </a:bodyPr>
          <a:lstStyle>
            <a:lvl1pPr algn="l" rtl="0" eaLnBrk="1" fontAlgn="base" hangingPunct="1">
              <a:lnSpc>
                <a:spcPct val="90000"/>
              </a:lnSpc>
              <a:spcBef>
                <a:spcPct val="0"/>
              </a:spcBef>
              <a:spcAft>
                <a:spcPct val="0"/>
              </a:spcAft>
              <a:defRPr sz="3000" b="1" i="1">
                <a:solidFill>
                  <a:schemeClr val="bg2"/>
                </a:solidFill>
                <a:latin typeface="Arial Narrow" pitchFamily="34" charset="0"/>
                <a:ea typeface="+mj-ea"/>
                <a:cs typeface="+mj-cs"/>
              </a:defRPr>
            </a:lvl1pPr>
            <a:lvl2pPr algn="l" rtl="0" eaLnBrk="1" fontAlgn="base" hangingPunct="1">
              <a:lnSpc>
                <a:spcPct val="90000"/>
              </a:lnSpc>
              <a:spcBef>
                <a:spcPct val="0"/>
              </a:spcBef>
              <a:spcAft>
                <a:spcPct val="0"/>
              </a:spcAft>
              <a:defRPr sz="3000" b="1" i="1">
                <a:solidFill>
                  <a:schemeClr val="bg2"/>
                </a:solidFill>
                <a:latin typeface="Arial Narrow" pitchFamily="34" charset="0"/>
              </a:defRPr>
            </a:lvl2pPr>
            <a:lvl3pPr algn="l" rtl="0" eaLnBrk="1" fontAlgn="base" hangingPunct="1">
              <a:lnSpc>
                <a:spcPct val="90000"/>
              </a:lnSpc>
              <a:spcBef>
                <a:spcPct val="0"/>
              </a:spcBef>
              <a:spcAft>
                <a:spcPct val="0"/>
              </a:spcAft>
              <a:defRPr sz="3000" b="1" i="1">
                <a:solidFill>
                  <a:schemeClr val="bg2"/>
                </a:solidFill>
                <a:latin typeface="Arial Narrow" pitchFamily="34" charset="0"/>
              </a:defRPr>
            </a:lvl3pPr>
            <a:lvl4pPr algn="l" rtl="0" eaLnBrk="1" fontAlgn="base" hangingPunct="1">
              <a:lnSpc>
                <a:spcPct val="90000"/>
              </a:lnSpc>
              <a:spcBef>
                <a:spcPct val="0"/>
              </a:spcBef>
              <a:spcAft>
                <a:spcPct val="0"/>
              </a:spcAft>
              <a:defRPr sz="3000" b="1" i="1">
                <a:solidFill>
                  <a:schemeClr val="bg2"/>
                </a:solidFill>
                <a:latin typeface="Arial Narrow" pitchFamily="34" charset="0"/>
              </a:defRPr>
            </a:lvl4pPr>
            <a:lvl5pPr algn="l" rtl="0" eaLnBrk="1" fontAlgn="base" hangingPunct="1">
              <a:lnSpc>
                <a:spcPct val="90000"/>
              </a:lnSpc>
              <a:spcBef>
                <a:spcPct val="0"/>
              </a:spcBef>
              <a:spcAft>
                <a:spcPct val="0"/>
              </a:spcAft>
              <a:defRPr sz="3000" b="1" i="1">
                <a:solidFill>
                  <a:schemeClr val="bg2"/>
                </a:solidFill>
                <a:latin typeface="Arial Narrow" pitchFamily="34" charset="0"/>
              </a:defRPr>
            </a:lvl5pPr>
            <a:lvl6pPr marL="457200" algn="l" rtl="0" eaLnBrk="1" fontAlgn="base" hangingPunct="1">
              <a:spcBef>
                <a:spcPct val="0"/>
              </a:spcBef>
              <a:spcAft>
                <a:spcPct val="0"/>
              </a:spcAft>
              <a:defRPr sz="2800">
                <a:solidFill>
                  <a:schemeClr val="tx1"/>
                </a:solidFill>
                <a:latin typeface="Arial" charset="0"/>
              </a:defRPr>
            </a:lvl6pPr>
            <a:lvl7pPr marL="914400" algn="l" rtl="0" eaLnBrk="1" fontAlgn="base" hangingPunct="1">
              <a:spcBef>
                <a:spcPct val="0"/>
              </a:spcBef>
              <a:spcAft>
                <a:spcPct val="0"/>
              </a:spcAft>
              <a:defRPr sz="2800">
                <a:solidFill>
                  <a:schemeClr val="tx1"/>
                </a:solidFill>
                <a:latin typeface="Arial" charset="0"/>
              </a:defRPr>
            </a:lvl7pPr>
            <a:lvl8pPr marL="1371600" algn="l" rtl="0" eaLnBrk="1" fontAlgn="base" hangingPunct="1">
              <a:spcBef>
                <a:spcPct val="0"/>
              </a:spcBef>
              <a:spcAft>
                <a:spcPct val="0"/>
              </a:spcAft>
              <a:defRPr sz="2800">
                <a:solidFill>
                  <a:schemeClr val="tx1"/>
                </a:solidFill>
                <a:latin typeface="Arial" charset="0"/>
              </a:defRPr>
            </a:lvl8pPr>
            <a:lvl9pPr marL="1828800" algn="l" rtl="0" eaLnBrk="1" fontAlgn="base" hangingPunct="1">
              <a:spcBef>
                <a:spcPct val="0"/>
              </a:spcBef>
              <a:spcAft>
                <a:spcPct val="0"/>
              </a:spcAft>
              <a:defRPr sz="2800">
                <a:solidFill>
                  <a:schemeClr val="tx1"/>
                </a:solidFill>
                <a:latin typeface="Arial" charset="0"/>
              </a:defRPr>
            </a:lvl9pPr>
          </a:lstStyle>
          <a:p>
            <a:pPr marL="0" marR="0" indent="0" algn="l" defTabSz="879378" rtl="0" eaLnBrk="1" fontAlgn="base" latinLnBrk="0" hangingPunct="1">
              <a:lnSpc>
                <a:spcPct val="90000"/>
              </a:lnSpc>
              <a:spcBef>
                <a:spcPct val="0"/>
              </a:spcBef>
              <a:spcAft>
                <a:spcPct val="0"/>
              </a:spcAft>
              <a:buClrTx/>
              <a:buSzTx/>
              <a:buFontTx/>
              <a:buNone/>
              <a:tabLst/>
              <a:defRPr/>
            </a:pPr>
            <a:fld id="{1D76BEFD-A026-4EDC-8524-76BB586EF68A}" type="slidenum">
              <a:rPr lang="en-US" sz="500" b="0" i="0" smtClean="0">
                <a:solidFill>
                  <a:schemeClr val="accent3"/>
                </a:solidFill>
                <a:latin typeface="ApexSansBoldT" pitchFamily="2" charset="0"/>
              </a:rPr>
              <a:pPr marL="0" marR="0" indent="0" algn="l" defTabSz="879378" rtl="0" eaLnBrk="1" fontAlgn="base" latinLnBrk="0" hangingPunct="1">
                <a:lnSpc>
                  <a:spcPct val="90000"/>
                </a:lnSpc>
                <a:spcBef>
                  <a:spcPct val="0"/>
                </a:spcBef>
                <a:spcAft>
                  <a:spcPct val="0"/>
                </a:spcAft>
                <a:buClrTx/>
                <a:buSzTx/>
                <a:buFontTx/>
                <a:buNone/>
                <a:tabLst/>
                <a:defRPr/>
              </a:pPr>
              <a:t>‹#›</a:t>
            </a:fld>
            <a:r>
              <a:rPr lang="en-US" sz="500" b="0" i="0" dirty="0">
                <a:solidFill>
                  <a:schemeClr val="accent3"/>
                </a:solidFill>
                <a:latin typeface="ApexSansBoldT" pitchFamily="2" charset="0"/>
              </a:rPr>
              <a:t>    </a:t>
            </a:r>
            <a:r>
              <a:rPr lang="en-US" sz="1000" b="0" i="0" dirty="0">
                <a:solidFill>
                  <a:schemeClr val="accent6"/>
                </a:solidFill>
                <a:latin typeface="ApexSansBookT" pitchFamily="2" charset="0"/>
                <a:ea typeface="Verdana" pitchFamily="34" charset="0"/>
                <a:cs typeface="Verdana" pitchFamily="34" charset="0"/>
              </a:rPr>
              <a:t>/</a:t>
            </a:r>
            <a:r>
              <a:rPr lang="en-US" sz="500" b="0" i="0" dirty="0">
                <a:solidFill>
                  <a:schemeClr val="accent3"/>
                </a:solidFill>
                <a:latin typeface="ApexSansBookT" pitchFamily="2" charset="0"/>
                <a:ea typeface="Verdana" pitchFamily="34" charset="0"/>
                <a:cs typeface="Verdana" pitchFamily="34" charset="0"/>
              </a:rPr>
              <a:t>   CFM Proprietary Information subject to restrictions on the cover</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327" y="6314377"/>
            <a:ext cx="1760573" cy="323699"/>
          </a:xfrm>
          <a:prstGeom prst="rect">
            <a:avLst/>
          </a:prstGeom>
        </p:spPr>
      </p:pic>
    </p:spTree>
    <p:extLst>
      <p:ext uri="{BB962C8B-B14F-4D97-AF65-F5344CB8AC3E}">
        <p14:creationId xmlns:p14="http://schemas.microsoft.com/office/powerpoint/2010/main" val="3291704036"/>
      </p:ext>
    </p:extLst>
  </p:cSld>
  <p:clrMap bg1="lt1" tx1="dk1" bg2="lt2" tx2="dk2" accent1="accent1" accent2="accent2" accent3="accent3" accent4="accent4" accent5="accent5" accent6="accent6" hlink="hlink" folHlink="folHlink"/>
  <p:notesStyle>
    <a:lvl1pPr algn="l" rtl="0" fontAlgn="base">
      <a:lnSpc>
        <a:spcPct val="90000"/>
      </a:lnSpc>
      <a:spcBef>
        <a:spcPct val="30000"/>
      </a:spcBef>
      <a:spcAft>
        <a:spcPct val="0"/>
      </a:spcAft>
      <a:defRPr sz="1200" kern="1200">
        <a:solidFill>
          <a:schemeClr val="tx1"/>
        </a:solidFill>
        <a:latin typeface="+mn-lt"/>
        <a:ea typeface="+mn-ea"/>
        <a:cs typeface="+mn-cs"/>
      </a:defRPr>
    </a:lvl1pPr>
    <a:lvl2pPr marL="457200" algn="l" rtl="0" fontAlgn="base">
      <a:lnSpc>
        <a:spcPct val="90000"/>
      </a:lnSpc>
      <a:spcBef>
        <a:spcPct val="30000"/>
      </a:spcBef>
      <a:spcAft>
        <a:spcPct val="0"/>
      </a:spcAft>
      <a:defRPr sz="1200" kern="1200">
        <a:solidFill>
          <a:schemeClr val="tx1"/>
        </a:solidFill>
        <a:latin typeface="+mn-lt"/>
        <a:ea typeface="+mn-ea"/>
        <a:cs typeface="+mn-cs"/>
      </a:defRPr>
    </a:lvl2pPr>
    <a:lvl3pPr marL="914400" algn="l" rtl="0" fontAlgn="base">
      <a:lnSpc>
        <a:spcPct val="90000"/>
      </a:lnSpc>
      <a:spcBef>
        <a:spcPct val="30000"/>
      </a:spcBef>
      <a:spcAft>
        <a:spcPct val="0"/>
      </a:spcAft>
      <a:defRPr sz="1200" kern="1200">
        <a:solidFill>
          <a:schemeClr val="tx1"/>
        </a:solidFill>
        <a:latin typeface="+mn-lt"/>
        <a:ea typeface="+mn-ea"/>
        <a:cs typeface="+mn-cs"/>
      </a:defRPr>
    </a:lvl3pPr>
    <a:lvl4pPr marL="1371600" algn="l" rtl="0" fontAlgn="base">
      <a:lnSpc>
        <a:spcPct val="90000"/>
      </a:lnSpc>
      <a:spcBef>
        <a:spcPct val="30000"/>
      </a:spcBef>
      <a:spcAft>
        <a:spcPct val="0"/>
      </a:spcAft>
      <a:defRPr sz="1200" kern="1200">
        <a:solidFill>
          <a:schemeClr val="tx1"/>
        </a:solidFill>
        <a:latin typeface="+mn-lt"/>
        <a:ea typeface="+mn-ea"/>
        <a:cs typeface="+mn-cs"/>
      </a:defRPr>
    </a:lvl4pPr>
    <a:lvl5pPr marL="1828800" algn="l" rtl="0" fontAlgn="base">
      <a:lnSpc>
        <a:spcPct val="90000"/>
      </a:lnSpc>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2686050" y="384175"/>
            <a:ext cx="4554538" cy="2562225"/>
          </a:xfrm>
          <a:ln/>
        </p:spPr>
      </p:sp>
      <p:sp>
        <p:nvSpPr>
          <p:cNvPr id="48131" name="Notes Placeholder 2"/>
          <p:cNvSpPr>
            <a:spLocks noGrp="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412002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092968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2686050" y="280988"/>
            <a:ext cx="4591050" cy="2582862"/>
          </a:xfrm>
          <a:ln/>
        </p:spPr>
      </p:sp>
      <p:sp>
        <p:nvSpPr>
          <p:cNvPr id="28675" name="Rectangle 3"/>
          <p:cNvSpPr>
            <a:spLocks noGrp="1" noChangeArrowheads="1"/>
          </p:cNvSpPr>
          <p:nvPr>
            <p:ph type="body" idx="1"/>
          </p:nvPr>
        </p:nvSpPr>
        <p:spPr>
          <a:xfrm>
            <a:off x="541455" y="3156313"/>
            <a:ext cx="8945257" cy="309638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4631" tIns="45655" rIns="44631" bIns="45655"/>
          <a:lstStyle/>
          <a:p>
            <a:endParaRPr lang="fr-FR" sz="1200" kern="1200" dirty="0">
              <a:solidFill>
                <a:schemeClr val="tx1"/>
              </a:solidFill>
              <a:latin typeface="+mn-lt"/>
              <a:ea typeface="+mn-ea"/>
              <a:cs typeface="+mn-cs"/>
            </a:endParaRPr>
          </a:p>
        </p:txBody>
      </p:sp>
    </p:spTree>
    <p:extLst>
      <p:ext uri="{BB962C8B-B14F-4D97-AF65-F5344CB8AC3E}">
        <p14:creationId xmlns:p14="http://schemas.microsoft.com/office/powerpoint/2010/main" val="2235390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43793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xfrm>
            <a:off x="5621949" y="6456399"/>
            <a:ext cx="4302442" cy="340116"/>
          </a:xfrm>
          <a:prstGeom prst="rect">
            <a:avLst/>
          </a:prstGeom>
          <a:noFill/>
        </p:spPr>
        <p:txBody>
          <a:bodyPr lIns="91221" tIns="45610" rIns="91221" bIns="45610"/>
          <a:lstStyle>
            <a:lvl1pPr defTabSz="929627" eaLnBrk="0" hangingPunct="0">
              <a:defRPr sz="2400">
                <a:solidFill>
                  <a:schemeClr val="tx1"/>
                </a:solidFill>
                <a:latin typeface="Arial Narrow" pitchFamily="34" charset="0"/>
              </a:defRPr>
            </a:lvl1pPr>
            <a:lvl2pPr marL="741167" indent="-285064" defTabSz="929627" eaLnBrk="0" hangingPunct="0">
              <a:defRPr sz="2400">
                <a:solidFill>
                  <a:schemeClr val="tx1"/>
                </a:solidFill>
                <a:latin typeface="Arial Narrow" pitchFamily="34" charset="0"/>
              </a:defRPr>
            </a:lvl2pPr>
            <a:lvl3pPr marL="1140257" indent="-228051" defTabSz="929627" eaLnBrk="0" hangingPunct="0">
              <a:defRPr sz="2400">
                <a:solidFill>
                  <a:schemeClr val="tx1"/>
                </a:solidFill>
                <a:latin typeface="Arial Narrow" pitchFamily="34" charset="0"/>
              </a:defRPr>
            </a:lvl3pPr>
            <a:lvl4pPr marL="1596360" indent="-228051" defTabSz="929627" eaLnBrk="0" hangingPunct="0">
              <a:defRPr sz="2400">
                <a:solidFill>
                  <a:schemeClr val="tx1"/>
                </a:solidFill>
                <a:latin typeface="Arial Narrow" pitchFamily="34" charset="0"/>
              </a:defRPr>
            </a:lvl4pPr>
            <a:lvl5pPr marL="2052462" indent="-228051" defTabSz="929627" eaLnBrk="0" hangingPunct="0">
              <a:defRPr sz="2400">
                <a:solidFill>
                  <a:schemeClr val="tx1"/>
                </a:solidFill>
                <a:latin typeface="Arial Narrow" pitchFamily="34" charset="0"/>
              </a:defRPr>
            </a:lvl5pPr>
            <a:lvl6pPr marL="2508565" indent="-228051" defTabSz="929627" eaLnBrk="0" fontAlgn="base" hangingPunct="0">
              <a:spcBef>
                <a:spcPct val="50000"/>
              </a:spcBef>
              <a:spcAft>
                <a:spcPct val="0"/>
              </a:spcAft>
              <a:defRPr sz="2400">
                <a:solidFill>
                  <a:schemeClr val="tx1"/>
                </a:solidFill>
                <a:latin typeface="Arial Narrow" pitchFamily="34" charset="0"/>
              </a:defRPr>
            </a:lvl6pPr>
            <a:lvl7pPr marL="2964668" indent="-228051" defTabSz="929627" eaLnBrk="0" fontAlgn="base" hangingPunct="0">
              <a:spcBef>
                <a:spcPct val="50000"/>
              </a:spcBef>
              <a:spcAft>
                <a:spcPct val="0"/>
              </a:spcAft>
              <a:defRPr sz="2400">
                <a:solidFill>
                  <a:schemeClr val="tx1"/>
                </a:solidFill>
                <a:latin typeface="Arial Narrow" pitchFamily="34" charset="0"/>
              </a:defRPr>
            </a:lvl7pPr>
            <a:lvl8pPr marL="3420770" indent="-228051" defTabSz="929627" eaLnBrk="0" fontAlgn="base" hangingPunct="0">
              <a:spcBef>
                <a:spcPct val="50000"/>
              </a:spcBef>
              <a:spcAft>
                <a:spcPct val="0"/>
              </a:spcAft>
              <a:defRPr sz="2400">
                <a:solidFill>
                  <a:schemeClr val="tx1"/>
                </a:solidFill>
                <a:latin typeface="Arial Narrow" pitchFamily="34" charset="0"/>
              </a:defRPr>
            </a:lvl8pPr>
            <a:lvl9pPr marL="3876873" indent="-228051" defTabSz="929627" eaLnBrk="0" fontAlgn="base" hangingPunct="0">
              <a:spcBef>
                <a:spcPct val="50000"/>
              </a:spcBef>
              <a:spcAft>
                <a:spcPct val="0"/>
              </a:spcAft>
              <a:defRPr sz="2400">
                <a:solidFill>
                  <a:schemeClr val="tx1"/>
                </a:solidFill>
                <a:latin typeface="Arial Narrow" pitchFamily="34" charset="0"/>
              </a:defRPr>
            </a:lvl9pPr>
          </a:lstStyle>
          <a:p>
            <a:fld id="{823069D6-B7CC-4FB4-9884-C93932274283}" type="slidenum">
              <a:rPr lang="en-US" sz="1300">
                <a:latin typeface="Helvetica" pitchFamily="34" charset="0"/>
              </a:rPr>
              <a:pPr/>
              <a:t>14</a:t>
            </a:fld>
            <a:endParaRPr lang="en-US" sz="1300" dirty="0">
              <a:latin typeface="Helvetica" pitchFamily="34" charset="0"/>
            </a:endParaRPr>
          </a:p>
        </p:txBody>
      </p:sp>
      <p:sp>
        <p:nvSpPr>
          <p:cNvPr id="5123" name="Rectangle 2"/>
          <p:cNvSpPr>
            <a:spLocks noChangeArrowheads="1"/>
          </p:cNvSpPr>
          <p:nvPr/>
        </p:nvSpPr>
        <p:spPr bwMode="auto">
          <a:xfrm>
            <a:off x="5624197" y="-1160"/>
            <a:ext cx="4302442" cy="34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11" tIns="45605" rIns="91211" bIns="45605" anchor="ctr"/>
          <a:lstStyle/>
          <a:p>
            <a:endParaRPr lang="en-US" dirty="0">
              <a:latin typeface="Helvetica" pitchFamily="34" charset="0"/>
            </a:endParaRPr>
          </a:p>
        </p:txBody>
      </p:sp>
      <p:sp>
        <p:nvSpPr>
          <p:cNvPr id="5124" name="Rectangle 3"/>
          <p:cNvSpPr>
            <a:spLocks noChangeArrowheads="1"/>
          </p:cNvSpPr>
          <p:nvPr/>
        </p:nvSpPr>
        <p:spPr bwMode="auto">
          <a:xfrm>
            <a:off x="5624197" y="6457560"/>
            <a:ext cx="4302442" cy="341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44" tIns="0" rIns="19044" bIns="0" anchor="b"/>
          <a:lstStyle/>
          <a:p>
            <a:pPr algn="r" defTabSz="977137"/>
            <a:r>
              <a:rPr lang="en-US" sz="1000" i="1" dirty="0">
                <a:latin typeface="Times New Roman" charset="0"/>
              </a:rPr>
              <a:t>7</a:t>
            </a:r>
          </a:p>
        </p:txBody>
      </p:sp>
      <p:sp>
        <p:nvSpPr>
          <p:cNvPr id="5125" name="Rectangle 4"/>
          <p:cNvSpPr>
            <a:spLocks noChangeArrowheads="1"/>
          </p:cNvSpPr>
          <p:nvPr/>
        </p:nvSpPr>
        <p:spPr bwMode="auto">
          <a:xfrm>
            <a:off x="-2249" y="6457560"/>
            <a:ext cx="4297949" cy="341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11" tIns="45605" rIns="91211" bIns="45605" anchor="ctr"/>
          <a:lstStyle/>
          <a:p>
            <a:endParaRPr lang="en-US" dirty="0">
              <a:latin typeface="Helvetica" pitchFamily="34" charset="0"/>
            </a:endParaRPr>
          </a:p>
        </p:txBody>
      </p:sp>
      <p:sp>
        <p:nvSpPr>
          <p:cNvPr id="5126" name="Rectangle 5"/>
          <p:cNvSpPr>
            <a:spLocks noChangeArrowheads="1"/>
          </p:cNvSpPr>
          <p:nvPr/>
        </p:nvSpPr>
        <p:spPr bwMode="auto">
          <a:xfrm>
            <a:off x="-2249" y="-1160"/>
            <a:ext cx="4297949" cy="34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11" tIns="45605" rIns="91211" bIns="45605" anchor="ctr"/>
          <a:lstStyle/>
          <a:p>
            <a:endParaRPr lang="en-US" dirty="0">
              <a:latin typeface="Helvetica" pitchFamily="34" charset="0"/>
            </a:endParaRPr>
          </a:p>
        </p:txBody>
      </p:sp>
      <p:sp>
        <p:nvSpPr>
          <p:cNvPr id="5127" name="Rectangle 6"/>
          <p:cNvSpPr>
            <a:spLocks noChangeArrowheads="1"/>
          </p:cNvSpPr>
          <p:nvPr/>
        </p:nvSpPr>
        <p:spPr bwMode="auto">
          <a:xfrm>
            <a:off x="5621951" y="-1161"/>
            <a:ext cx="4304689" cy="338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11" tIns="45605" rIns="91211" bIns="45605" anchor="ctr"/>
          <a:lstStyle/>
          <a:p>
            <a:endParaRPr lang="en-US" dirty="0">
              <a:latin typeface="Helvetica" pitchFamily="34" charset="0"/>
            </a:endParaRPr>
          </a:p>
        </p:txBody>
      </p:sp>
      <p:sp>
        <p:nvSpPr>
          <p:cNvPr id="5128" name="Rectangle 7"/>
          <p:cNvSpPr>
            <a:spLocks noChangeArrowheads="1"/>
          </p:cNvSpPr>
          <p:nvPr/>
        </p:nvSpPr>
        <p:spPr bwMode="auto">
          <a:xfrm>
            <a:off x="-2249" y="6456400"/>
            <a:ext cx="4297949" cy="34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11" tIns="45605" rIns="91211" bIns="45605" anchor="ctr"/>
          <a:lstStyle/>
          <a:p>
            <a:endParaRPr lang="en-US" dirty="0">
              <a:latin typeface="Helvetica" pitchFamily="34" charset="0"/>
            </a:endParaRPr>
          </a:p>
        </p:txBody>
      </p:sp>
      <p:sp>
        <p:nvSpPr>
          <p:cNvPr id="5129" name="Rectangle 8"/>
          <p:cNvSpPr>
            <a:spLocks noChangeArrowheads="1"/>
          </p:cNvSpPr>
          <p:nvPr/>
        </p:nvSpPr>
        <p:spPr bwMode="auto">
          <a:xfrm>
            <a:off x="-2249" y="-1161"/>
            <a:ext cx="4297949" cy="338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11" tIns="45605" rIns="91211" bIns="45605" anchor="ctr"/>
          <a:lstStyle/>
          <a:p>
            <a:endParaRPr lang="en-US" dirty="0">
              <a:latin typeface="Helvetica" pitchFamily="34" charset="0"/>
            </a:endParaRPr>
          </a:p>
        </p:txBody>
      </p:sp>
      <p:sp>
        <p:nvSpPr>
          <p:cNvPr id="5130" name="Rectangle 9"/>
          <p:cNvSpPr>
            <a:spLocks noChangeArrowheads="1"/>
          </p:cNvSpPr>
          <p:nvPr/>
        </p:nvSpPr>
        <p:spPr bwMode="auto">
          <a:xfrm>
            <a:off x="5621951" y="-1161"/>
            <a:ext cx="4304689" cy="337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11" tIns="45605" rIns="91211" bIns="45605" anchor="ctr"/>
          <a:lstStyle/>
          <a:p>
            <a:endParaRPr lang="en-US" dirty="0">
              <a:latin typeface="Helvetica" pitchFamily="34" charset="0"/>
            </a:endParaRPr>
          </a:p>
        </p:txBody>
      </p:sp>
      <p:sp>
        <p:nvSpPr>
          <p:cNvPr id="5131" name="Rectangle 10"/>
          <p:cNvSpPr>
            <a:spLocks noChangeArrowheads="1"/>
          </p:cNvSpPr>
          <p:nvPr/>
        </p:nvSpPr>
        <p:spPr bwMode="auto">
          <a:xfrm>
            <a:off x="-2247" y="6456400"/>
            <a:ext cx="4295699" cy="34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11" tIns="45605" rIns="91211" bIns="45605" anchor="ctr"/>
          <a:lstStyle/>
          <a:p>
            <a:endParaRPr lang="en-US" dirty="0">
              <a:latin typeface="Helvetica" pitchFamily="34" charset="0"/>
            </a:endParaRPr>
          </a:p>
        </p:txBody>
      </p:sp>
      <p:sp>
        <p:nvSpPr>
          <p:cNvPr id="5132" name="Rectangle 11"/>
          <p:cNvSpPr>
            <a:spLocks noChangeArrowheads="1"/>
          </p:cNvSpPr>
          <p:nvPr/>
        </p:nvSpPr>
        <p:spPr bwMode="auto">
          <a:xfrm>
            <a:off x="-2247" y="-1161"/>
            <a:ext cx="4295699" cy="337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11" tIns="45605" rIns="91211" bIns="45605" anchor="ctr"/>
          <a:lstStyle/>
          <a:p>
            <a:endParaRPr lang="en-US" dirty="0">
              <a:latin typeface="Helvetica" pitchFamily="34" charset="0"/>
            </a:endParaRPr>
          </a:p>
        </p:txBody>
      </p:sp>
      <p:sp>
        <p:nvSpPr>
          <p:cNvPr id="5133" name="Rectangle 13"/>
          <p:cNvSpPr>
            <a:spLocks noGrp="1" noRot="1" noChangeAspect="1" noChangeArrowheads="1" noTextEdit="1"/>
          </p:cNvSpPr>
          <p:nvPr>
            <p:ph type="sldImg"/>
          </p:nvPr>
        </p:nvSpPr>
        <p:spPr>
          <a:xfrm>
            <a:off x="2762250" y="520700"/>
            <a:ext cx="4476750" cy="2519363"/>
          </a:xfrm>
          <a:ln w="12700" cap="flat"/>
        </p:spPr>
      </p:sp>
      <p:sp>
        <p:nvSpPr>
          <p:cNvPr id="5134" name="Notes Placeholder 1"/>
          <p:cNvSpPr>
            <a:spLocks noGrp="1"/>
          </p:cNvSpPr>
          <p:nvPr>
            <p:ph type="body" sz="quarter" idx="10"/>
          </p:nvPr>
        </p:nvSpPr>
        <p:spPr>
          <a:noFill/>
        </p:spPr>
        <p:txBody>
          <a:bodyPr/>
          <a:lstStyle/>
          <a:p>
            <a:endParaRPr lang="en-US" dirty="0"/>
          </a:p>
        </p:txBody>
      </p:sp>
    </p:spTree>
    <p:extLst>
      <p:ext uri="{BB962C8B-B14F-4D97-AF65-F5344CB8AC3E}">
        <p14:creationId xmlns:p14="http://schemas.microsoft.com/office/powerpoint/2010/main" val="2811371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971800" y="360363"/>
            <a:ext cx="4256088" cy="2395537"/>
          </a:xfrm>
        </p:spPr>
      </p:sp>
      <p:sp>
        <p:nvSpPr>
          <p:cNvPr id="3" name="Espace réservé des commentaires 2"/>
          <p:cNvSpPr>
            <a:spLocks noGrp="1"/>
          </p:cNvSpPr>
          <p:nvPr>
            <p:ph type="body" idx="1"/>
          </p:nvPr>
        </p:nvSpPr>
        <p:spPr/>
        <p:txBody>
          <a:bodyPr/>
          <a:lstStyle/>
          <a:p>
            <a:endParaRPr lang="fr-FR" dirty="0"/>
          </a:p>
          <a:p>
            <a:endParaRPr lang="fr-FR" dirty="0"/>
          </a:p>
          <a:p>
            <a:endParaRPr lang="en-US" sz="12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3955256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Demand</a:t>
            </a:r>
            <a:r>
              <a:rPr lang="fr-FR" baseline="0" dirty="0"/>
              <a:t> </a:t>
            </a:r>
            <a:r>
              <a:rPr lang="fr-FR" baseline="0" dirty="0" err="1"/>
              <a:t>exceeds</a:t>
            </a:r>
            <a:r>
              <a:rPr lang="fr-FR" baseline="0" dirty="0"/>
              <a:t> </a:t>
            </a:r>
            <a:r>
              <a:rPr lang="fr-FR" baseline="0" dirty="0" err="1"/>
              <a:t>supply</a:t>
            </a:r>
            <a:endParaRPr lang="fr-FR" dirty="0"/>
          </a:p>
        </p:txBody>
      </p:sp>
    </p:spTree>
    <p:extLst>
      <p:ext uri="{BB962C8B-B14F-4D97-AF65-F5344CB8AC3E}">
        <p14:creationId xmlns:p14="http://schemas.microsoft.com/office/powerpoint/2010/main" val="1677365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86050" y="384175"/>
            <a:ext cx="4554538" cy="2562225"/>
          </a:xfrm>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2256958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16" name="Group 15"/>
          <p:cNvGrpSpPr/>
          <p:nvPr userDrawn="1"/>
        </p:nvGrpSpPr>
        <p:grpSpPr>
          <a:xfrm>
            <a:off x="0" y="0"/>
            <a:ext cx="9144000" cy="4183856"/>
            <a:chOff x="0" y="0"/>
            <a:chExt cx="9144000" cy="5578475"/>
          </a:xfrm>
        </p:grpSpPr>
        <p:sp>
          <p:nvSpPr>
            <p:cNvPr id="17" name="Freeform 16"/>
            <p:cNvSpPr>
              <a:spLocks/>
            </p:cNvSpPr>
            <p:nvPr userDrawn="1"/>
          </p:nvSpPr>
          <p:spPr bwMode="auto">
            <a:xfrm>
              <a:off x="0" y="0"/>
              <a:ext cx="5165725" cy="3898900"/>
            </a:xfrm>
            <a:custGeom>
              <a:avLst/>
              <a:gdLst>
                <a:gd name="T0" fmla="*/ 3098 w 3254"/>
                <a:gd name="T1" fmla="*/ 0 h 2456"/>
                <a:gd name="T2" fmla="*/ 0 w 3254"/>
                <a:gd name="T3" fmla="*/ 1964 h 2456"/>
                <a:gd name="T4" fmla="*/ 0 w 3254"/>
                <a:gd name="T5" fmla="*/ 2456 h 2456"/>
                <a:gd name="T6" fmla="*/ 1488 w 3254"/>
                <a:gd name="T7" fmla="*/ 1874 h 2456"/>
                <a:gd name="T8" fmla="*/ 1502 w 3254"/>
                <a:gd name="T9" fmla="*/ 1860 h 2456"/>
                <a:gd name="T10" fmla="*/ 1516 w 3254"/>
                <a:gd name="T11" fmla="*/ 1854 h 2456"/>
                <a:gd name="T12" fmla="*/ 3254 w 3254"/>
                <a:gd name="T13" fmla="*/ 0 h 2456"/>
                <a:gd name="T14" fmla="*/ 3098 w 3254"/>
                <a:gd name="T15" fmla="*/ 0 h 24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54" h="2456">
                  <a:moveTo>
                    <a:pt x="3098" y="0"/>
                  </a:moveTo>
                  <a:lnTo>
                    <a:pt x="0" y="1964"/>
                  </a:lnTo>
                  <a:lnTo>
                    <a:pt x="0" y="2456"/>
                  </a:lnTo>
                  <a:lnTo>
                    <a:pt x="1488" y="1874"/>
                  </a:lnTo>
                  <a:lnTo>
                    <a:pt x="1502" y="1860"/>
                  </a:lnTo>
                  <a:lnTo>
                    <a:pt x="1516" y="1854"/>
                  </a:lnTo>
                  <a:lnTo>
                    <a:pt x="3254" y="0"/>
                  </a:lnTo>
                  <a:lnTo>
                    <a:pt x="3098" y="0"/>
                  </a:lnTo>
                  <a:close/>
                </a:path>
              </a:pathLst>
            </a:custGeom>
            <a:solidFill>
              <a:srgbClr val="072B62"/>
            </a:solidFill>
            <a:ln>
              <a:noFill/>
            </a:ln>
          </p:spPr>
          <p:txBody>
            <a:bodyPr vert="horz" wrap="square" lIns="91440" tIns="45720" rIns="91440" bIns="45720" numCol="1" anchor="t" anchorCtr="0" compatLnSpc="1">
              <a:prstTxWarp prst="textNoShape">
                <a:avLst/>
              </a:prstTxWarp>
            </a:bodyPr>
            <a:lstStyle/>
            <a:p>
              <a:pPr lvl="0"/>
              <a:endParaRPr lang="en-US" dirty="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ApexSansMediumT" panose="02000503020000020004" pitchFamily="2" charset="0"/>
              </a:endParaRPr>
            </a:p>
          </p:txBody>
        </p:sp>
        <p:sp>
          <p:nvSpPr>
            <p:cNvPr id="18" name="Freeform 17"/>
            <p:cNvSpPr>
              <a:spLocks/>
            </p:cNvSpPr>
            <p:nvPr userDrawn="1"/>
          </p:nvSpPr>
          <p:spPr bwMode="auto">
            <a:xfrm>
              <a:off x="0" y="2952750"/>
              <a:ext cx="2384425" cy="2625725"/>
            </a:xfrm>
            <a:custGeom>
              <a:avLst/>
              <a:gdLst>
                <a:gd name="T0" fmla="*/ 0 w 1502"/>
                <a:gd name="T1" fmla="*/ 1654 h 1654"/>
                <a:gd name="T2" fmla="*/ 1502 w 1502"/>
                <a:gd name="T3" fmla="*/ 0 h 1654"/>
                <a:gd name="T4" fmla="*/ 0 w 1502"/>
                <a:gd name="T5" fmla="*/ 502 h 1654"/>
                <a:gd name="T6" fmla="*/ 0 w 1502"/>
                <a:gd name="T7" fmla="*/ 1654 h 1654"/>
              </a:gdLst>
              <a:ahLst/>
              <a:cxnLst>
                <a:cxn ang="0">
                  <a:pos x="T0" y="T1"/>
                </a:cxn>
                <a:cxn ang="0">
                  <a:pos x="T2" y="T3"/>
                </a:cxn>
                <a:cxn ang="0">
                  <a:pos x="T4" y="T5"/>
                </a:cxn>
                <a:cxn ang="0">
                  <a:pos x="T6" y="T7"/>
                </a:cxn>
              </a:cxnLst>
              <a:rect l="0" t="0" r="r" b="b"/>
              <a:pathLst>
                <a:path w="1502" h="1654">
                  <a:moveTo>
                    <a:pt x="0" y="1654"/>
                  </a:moveTo>
                  <a:lnTo>
                    <a:pt x="1502" y="0"/>
                  </a:lnTo>
                  <a:lnTo>
                    <a:pt x="0" y="502"/>
                  </a:lnTo>
                  <a:lnTo>
                    <a:pt x="0" y="1654"/>
                  </a:lnTo>
                  <a:close/>
                </a:path>
              </a:pathLst>
            </a:custGeom>
            <a:gradFill flip="none" rotWithShape="1">
              <a:gsLst>
                <a:gs pos="52000">
                  <a:srgbClr val="DD042B"/>
                </a:gs>
                <a:gs pos="90000">
                  <a:srgbClr val="AE0C20"/>
                </a:gs>
              </a:gsLst>
              <a:lin ang="5400000" scaled="0"/>
              <a:tileRect/>
            </a:gradFill>
            <a:ln>
              <a:noFill/>
            </a:ln>
          </p:spPr>
          <p:txBody>
            <a:bodyPr vert="horz" wrap="square" lIns="91440" tIns="45720" rIns="91440" bIns="45720" numCol="1" anchor="t" anchorCtr="0" compatLnSpc="1">
              <a:prstTxWarp prst="textNoShape">
                <a:avLst/>
              </a:prstTxWarp>
            </a:bodyPr>
            <a:lstStyle/>
            <a:p>
              <a:pPr lvl="0"/>
              <a:endParaRPr lang="en-US" dirty="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ApexSansMediumT" panose="02000503020000020004" pitchFamily="2" charset="0"/>
              </a:endParaRPr>
            </a:p>
          </p:txBody>
        </p:sp>
        <p:sp>
          <p:nvSpPr>
            <p:cNvPr id="19" name="Freeform 18"/>
            <p:cNvSpPr>
              <a:spLocks/>
            </p:cNvSpPr>
            <p:nvPr userDrawn="1"/>
          </p:nvSpPr>
          <p:spPr bwMode="auto">
            <a:xfrm>
              <a:off x="2384425" y="0"/>
              <a:ext cx="6759575" cy="2952750"/>
            </a:xfrm>
            <a:custGeom>
              <a:avLst/>
              <a:gdLst>
                <a:gd name="T0" fmla="*/ 0 w 4258"/>
                <a:gd name="T1" fmla="*/ 1860 h 1860"/>
                <a:gd name="T2" fmla="*/ 4258 w 4258"/>
                <a:gd name="T3" fmla="*/ 438 h 1860"/>
                <a:gd name="T4" fmla="*/ 4258 w 4258"/>
                <a:gd name="T5" fmla="*/ 0 h 1860"/>
                <a:gd name="T6" fmla="*/ 1690 w 4258"/>
                <a:gd name="T7" fmla="*/ 0 h 1860"/>
                <a:gd name="T8" fmla="*/ 0 w 4258"/>
                <a:gd name="T9" fmla="*/ 1860 h 1860"/>
              </a:gdLst>
              <a:ahLst/>
              <a:cxnLst>
                <a:cxn ang="0">
                  <a:pos x="T0" y="T1"/>
                </a:cxn>
                <a:cxn ang="0">
                  <a:pos x="T2" y="T3"/>
                </a:cxn>
                <a:cxn ang="0">
                  <a:pos x="T4" y="T5"/>
                </a:cxn>
                <a:cxn ang="0">
                  <a:pos x="T6" y="T7"/>
                </a:cxn>
                <a:cxn ang="0">
                  <a:pos x="T8" y="T9"/>
                </a:cxn>
              </a:cxnLst>
              <a:rect l="0" t="0" r="r" b="b"/>
              <a:pathLst>
                <a:path w="4258" h="1860">
                  <a:moveTo>
                    <a:pt x="0" y="1860"/>
                  </a:moveTo>
                  <a:lnTo>
                    <a:pt x="4258" y="438"/>
                  </a:lnTo>
                  <a:lnTo>
                    <a:pt x="4258" y="0"/>
                  </a:lnTo>
                  <a:lnTo>
                    <a:pt x="1690" y="0"/>
                  </a:lnTo>
                  <a:lnTo>
                    <a:pt x="0" y="1860"/>
                  </a:lnTo>
                  <a:close/>
                </a:path>
              </a:pathLst>
            </a:custGeom>
            <a:gradFill flip="none" rotWithShape="1">
              <a:gsLst>
                <a:gs pos="18000">
                  <a:srgbClr val="008BD2"/>
                </a:gs>
                <a:gs pos="88000">
                  <a:srgbClr val="013E78"/>
                </a:gs>
              </a:gsLst>
              <a:lin ang="0" scaled="0"/>
              <a:tileRect/>
            </a:gradFill>
            <a:ln>
              <a:noFill/>
            </a:ln>
          </p:spPr>
          <p:txBody>
            <a:bodyPr vert="horz" wrap="square" lIns="91440" tIns="45720" rIns="91440" bIns="45720" numCol="1" anchor="t" anchorCtr="0" compatLnSpc="1">
              <a:prstTxWarp prst="textNoShape">
                <a:avLst/>
              </a:prstTxWarp>
            </a:bodyPr>
            <a:lstStyle/>
            <a:p>
              <a:pPr lvl="0"/>
              <a:endParaRPr lang="en-US" dirty="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ApexSansMediumT" panose="02000503020000020004" pitchFamily="2" charset="0"/>
              </a:endParaRPr>
            </a:p>
          </p:txBody>
        </p:sp>
      </p:grpSp>
      <p:sp>
        <p:nvSpPr>
          <p:cNvPr id="4" name="Text Placeholder 3"/>
          <p:cNvSpPr>
            <a:spLocks noGrp="1"/>
          </p:cNvSpPr>
          <p:nvPr>
            <p:ph type="body" sz="quarter" idx="13" hasCustomPrompt="1"/>
          </p:nvPr>
        </p:nvSpPr>
        <p:spPr>
          <a:xfrm>
            <a:off x="3296130" y="3029774"/>
            <a:ext cx="5675312" cy="407111"/>
          </a:xfrm>
        </p:spPr>
        <p:txBody>
          <a:bodyPr/>
          <a:lstStyle>
            <a:lvl1pPr algn="r">
              <a:defRPr>
                <a:latin typeface="ApexSansMediumT" panose="02000503020000020004" pitchFamily="2" charset="0"/>
              </a:defRPr>
            </a:lvl1pPr>
          </a:lstStyle>
          <a:p>
            <a:pPr lvl="0"/>
            <a:r>
              <a:rPr lang="en-US" dirty="0"/>
              <a:t>Presentation Subtitle</a:t>
            </a:r>
          </a:p>
        </p:txBody>
      </p:sp>
      <p:sp>
        <p:nvSpPr>
          <p:cNvPr id="6" name="Rectangle 3"/>
          <p:cNvSpPr txBox="1">
            <a:spLocks noChangeArrowheads="1"/>
          </p:cNvSpPr>
          <p:nvPr userDrawn="1"/>
        </p:nvSpPr>
        <p:spPr bwMode="auto">
          <a:xfrm>
            <a:off x="176947" y="4803639"/>
            <a:ext cx="8805784" cy="24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3000" b="1" i="1">
                <a:solidFill>
                  <a:schemeClr val="bg2"/>
                </a:solidFill>
                <a:latin typeface="Arial Narrow" pitchFamily="34" charset="0"/>
                <a:ea typeface="+mj-ea"/>
                <a:cs typeface="+mj-cs"/>
              </a:defRPr>
            </a:lvl1pPr>
            <a:lvl2pPr algn="l" rtl="0" eaLnBrk="1" fontAlgn="base" hangingPunct="1">
              <a:lnSpc>
                <a:spcPct val="90000"/>
              </a:lnSpc>
              <a:spcBef>
                <a:spcPct val="0"/>
              </a:spcBef>
              <a:spcAft>
                <a:spcPct val="0"/>
              </a:spcAft>
              <a:defRPr sz="3000" b="1" i="1">
                <a:solidFill>
                  <a:schemeClr val="bg2"/>
                </a:solidFill>
                <a:latin typeface="Arial Narrow" pitchFamily="34" charset="0"/>
              </a:defRPr>
            </a:lvl2pPr>
            <a:lvl3pPr algn="l" rtl="0" eaLnBrk="1" fontAlgn="base" hangingPunct="1">
              <a:lnSpc>
                <a:spcPct val="90000"/>
              </a:lnSpc>
              <a:spcBef>
                <a:spcPct val="0"/>
              </a:spcBef>
              <a:spcAft>
                <a:spcPct val="0"/>
              </a:spcAft>
              <a:defRPr sz="3000" b="1" i="1">
                <a:solidFill>
                  <a:schemeClr val="bg2"/>
                </a:solidFill>
                <a:latin typeface="Arial Narrow" pitchFamily="34" charset="0"/>
              </a:defRPr>
            </a:lvl3pPr>
            <a:lvl4pPr algn="l" rtl="0" eaLnBrk="1" fontAlgn="base" hangingPunct="1">
              <a:lnSpc>
                <a:spcPct val="90000"/>
              </a:lnSpc>
              <a:spcBef>
                <a:spcPct val="0"/>
              </a:spcBef>
              <a:spcAft>
                <a:spcPct val="0"/>
              </a:spcAft>
              <a:defRPr sz="3000" b="1" i="1">
                <a:solidFill>
                  <a:schemeClr val="bg2"/>
                </a:solidFill>
                <a:latin typeface="Arial Narrow" pitchFamily="34" charset="0"/>
              </a:defRPr>
            </a:lvl4pPr>
            <a:lvl5pPr algn="l" rtl="0" eaLnBrk="1" fontAlgn="base" hangingPunct="1">
              <a:lnSpc>
                <a:spcPct val="90000"/>
              </a:lnSpc>
              <a:spcBef>
                <a:spcPct val="0"/>
              </a:spcBef>
              <a:spcAft>
                <a:spcPct val="0"/>
              </a:spcAft>
              <a:defRPr sz="3000" b="1" i="1">
                <a:solidFill>
                  <a:schemeClr val="bg2"/>
                </a:solidFill>
                <a:latin typeface="Arial Narrow" pitchFamily="34" charset="0"/>
              </a:defRPr>
            </a:lvl5pPr>
            <a:lvl6pPr marL="457200" algn="l" rtl="0" eaLnBrk="1" fontAlgn="base" hangingPunct="1">
              <a:spcBef>
                <a:spcPct val="0"/>
              </a:spcBef>
              <a:spcAft>
                <a:spcPct val="0"/>
              </a:spcAft>
              <a:defRPr sz="2800">
                <a:solidFill>
                  <a:schemeClr val="tx1"/>
                </a:solidFill>
                <a:latin typeface="Arial" charset="0"/>
              </a:defRPr>
            </a:lvl6pPr>
            <a:lvl7pPr marL="914400" algn="l" rtl="0" eaLnBrk="1" fontAlgn="base" hangingPunct="1">
              <a:spcBef>
                <a:spcPct val="0"/>
              </a:spcBef>
              <a:spcAft>
                <a:spcPct val="0"/>
              </a:spcAft>
              <a:defRPr sz="2800">
                <a:solidFill>
                  <a:schemeClr val="tx1"/>
                </a:solidFill>
                <a:latin typeface="Arial" charset="0"/>
              </a:defRPr>
            </a:lvl7pPr>
            <a:lvl8pPr marL="1371600" algn="l" rtl="0" eaLnBrk="1" fontAlgn="base" hangingPunct="1">
              <a:spcBef>
                <a:spcPct val="0"/>
              </a:spcBef>
              <a:spcAft>
                <a:spcPct val="0"/>
              </a:spcAft>
              <a:defRPr sz="2800">
                <a:solidFill>
                  <a:schemeClr val="tx1"/>
                </a:solidFill>
                <a:latin typeface="Arial" charset="0"/>
              </a:defRPr>
            </a:lvl8pPr>
            <a:lvl9pPr marL="1828800" algn="l" rtl="0" eaLnBrk="1" fontAlgn="base" hangingPunct="1">
              <a:spcBef>
                <a:spcPct val="0"/>
              </a:spcBef>
              <a:spcAft>
                <a:spcPct val="0"/>
              </a:spcAft>
              <a:defRPr sz="2800">
                <a:solidFill>
                  <a:schemeClr val="tx1"/>
                </a:solidFill>
                <a:latin typeface="Arial" charset="0"/>
              </a:defRPr>
            </a:lvl9pPr>
          </a:lstStyle>
          <a:p>
            <a:pPr>
              <a:spcBef>
                <a:spcPts val="0"/>
              </a:spcBef>
            </a:pPr>
            <a:r>
              <a:rPr lang="en-US" sz="600" b="0" i="0" dirty="0">
                <a:solidFill>
                  <a:schemeClr val="accent3"/>
                </a:solidFill>
                <a:latin typeface="ApexSansMediumT" panose="02000503020000020004" pitchFamily="2" charset="0"/>
                <a:ea typeface="Verdana" pitchFamily="34" charset="0"/>
                <a:cs typeface="Verdana" pitchFamily="34" charset="0"/>
              </a:rPr>
              <a:t>CFM, CFM56, LEAP and the CFM logo are trademarks of CFM International, a 50/50 joint company between </a:t>
            </a:r>
            <a:r>
              <a:rPr lang="en-US" sz="600" b="0" i="0" dirty="0" err="1">
                <a:solidFill>
                  <a:schemeClr val="accent3"/>
                </a:solidFill>
                <a:latin typeface="ApexSansMediumT" panose="02000503020000020004" pitchFamily="2" charset="0"/>
                <a:ea typeface="Verdana" pitchFamily="34" charset="0"/>
                <a:cs typeface="Verdana" pitchFamily="34" charset="0"/>
              </a:rPr>
              <a:t>Snecma</a:t>
            </a:r>
            <a:r>
              <a:rPr lang="en-US" sz="600" b="0" i="0" dirty="0">
                <a:solidFill>
                  <a:schemeClr val="accent3"/>
                </a:solidFill>
                <a:latin typeface="ApexSansMediumT" panose="02000503020000020004" pitchFamily="2" charset="0"/>
                <a:ea typeface="Verdana" pitchFamily="34" charset="0"/>
                <a:cs typeface="Verdana" pitchFamily="34" charset="0"/>
              </a:rPr>
              <a:t> (</a:t>
            </a:r>
            <a:r>
              <a:rPr lang="en-US" sz="600" b="0" i="0" dirty="0" err="1">
                <a:solidFill>
                  <a:schemeClr val="accent3"/>
                </a:solidFill>
                <a:latin typeface="ApexSansMediumT" panose="02000503020000020004" pitchFamily="2" charset="0"/>
                <a:ea typeface="Verdana" pitchFamily="34" charset="0"/>
                <a:cs typeface="Verdana" pitchFamily="34" charset="0"/>
              </a:rPr>
              <a:t>Safran</a:t>
            </a:r>
            <a:r>
              <a:rPr lang="en-US" sz="600" b="0" i="0" dirty="0">
                <a:solidFill>
                  <a:schemeClr val="accent3"/>
                </a:solidFill>
                <a:latin typeface="ApexSansMediumT" panose="02000503020000020004" pitchFamily="2" charset="0"/>
                <a:ea typeface="Verdana" pitchFamily="34" charset="0"/>
                <a:cs typeface="Verdana" pitchFamily="34" charset="0"/>
              </a:rPr>
              <a:t>) and GE. The information in this document is CFM Proprietary Information and is disclosed in confidence. It is the property of CFM International and its parent companies, and shall not be used, disclosed to others or reproduced without the express written consent of CFM. If consent is given for reproduction in whole or in part, this notice shall appear in any such reproduction in whole or in part. The information contained in this document may also be controlled by the U.S. and French export control laws. Unauthorized export or re-export is prohibited.</a:t>
            </a:r>
          </a:p>
        </p:txBody>
      </p:sp>
      <p:sp>
        <p:nvSpPr>
          <p:cNvPr id="11" name="Rectangle 2"/>
          <p:cNvSpPr>
            <a:spLocks noGrp="1" noChangeArrowheads="1"/>
          </p:cNvSpPr>
          <p:nvPr>
            <p:ph type="title" hasCustomPrompt="1"/>
          </p:nvPr>
        </p:nvSpPr>
        <p:spPr bwMode="auto">
          <a:xfrm>
            <a:off x="3297384" y="2361472"/>
            <a:ext cx="5678667" cy="659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4000">
                <a:latin typeface="ApexSansMediumT" panose="02000503020000020004" pitchFamily="2" charset="0"/>
              </a:defRPr>
            </a:lvl1pPr>
          </a:lstStyle>
          <a:p>
            <a:pPr lvl="0"/>
            <a:r>
              <a:rPr lang="en-US" dirty="0"/>
              <a:t>Presentation Title</a:t>
            </a:r>
          </a:p>
        </p:txBody>
      </p:sp>
      <p:sp>
        <p:nvSpPr>
          <p:cNvPr id="9" name="Text Placeholder 8"/>
          <p:cNvSpPr>
            <a:spLocks noGrp="1"/>
          </p:cNvSpPr>
          <p:nvPr>
            <p:ph type="body" sz="quarter" idx="14" hasCustomPrompt="1"/>
          </p:nvPr>
        </p:nvSpPr>
        <p:spPr>
          <a:xfrm>
            <a:off x="3296130" y="3444345"/>
            <a:ext cx="5675312" cy="407194"/>
          </a:xfrm>
        </p:spPr>
        <p:txBody>
          <a:bodyPr/>
          <a:lstStyle>
            <a:lvl1pPr algn="r">
              <a:defRPr>
                <a:latin typeface="ApexSansMediumT" panose="02000503020000020004" pitchFamily="2" charset="0"/>
              </a:defRPr>
            </a:lvl1pPr>
          </a:lstStyle>
          <a:p>
            <a:pPr lvl="0"/>
            <a:r>
              <a:rPr lang="en-US" dirty="0"/>
              <a:t>Date</a:t>
            </a:r>
          </a:p>
        </p:txBody>
      </p:sp>
      <p:sp>
        <p:nvSpPr>
          <p:cNvPr id="12" name="Text Placeholder 11"/>
          <p:cNvSpPr>
            <a:spLocks noGrp="1"/>
          </p:cNvSpPr>
          <p:nvPr>
            <p:ph type="body" sz="quarter" idx="15" hasCustomPrompt="1"/>
          </p:nvPr>
        </p:nvSpPr>
        <p:spPr>
          <a:xfrm>
            <a:off x="3295651" y="4035049"/>
            <a:ext cx="5686425" cy="371143"/>
          </a:xfrm>
        </p:spPr>
        <p:txBody>
          <a:bodyPr/>
          <a:lstStyle>
            <a:lvl1pPr algn="r">
              <a:defRPr>
                <a:latin typeface="ApexSansMediumT" panose="02000503020000020004" pitchFamily="2" charset="0"/>
              </a:defRPr>
            </a:lvl1pPr>
          </a:lstStyle>
          <a:p>
            <a:pPr lvl="0"/>
            <a:r>
              <a:rPr lang="en-US" dirty="0"/>
              <a:t>Customer logo</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188" y="269628"/>
            <a:ext cx="2329133" cy="82296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cxnSp>
        <p:nvCxnSpPr>
          <p:cNvPr id="3"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3110062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with 3 pictures">
    <p:spTree>
      <p:nvGrpSpPr>
        <p:cNvPr id="1" name=""/>
        <p:cNvGrpSpPr/>
        <p:nvPr/>
      </p:nvGrpSpPr>
      <p:grpSpPr>
        <a:xfrm>
          <a:off x="0" y="0"/>
          <a:ext cx="0" cy="0"/>
          <a:chOff x="0" y="0"/>
          <a:chExt cx="0" cy="0"/>
        </a:xfrm>
      </p:grpSpPr>
      <p:sp>
        <p:nvSpPr>
          <p:cNvPr id="6" name="Rectangle 5"/>
          <p:cNvSpPr/>
          <p:nvPr userDrawn="1"/>
        </p:nvSpPr>
        <p:spPr bwMode="auto">
          <a:xfrm>
            <a:off x="0" y="1025525"/>
            <a:ext cx="9143997" cy="1891207"/>
          </a:xfrm>
          <a:prstGeom prst="rect">
            <a:avLst/>
          </a:prstGeom>
          <a:gradFill flip="none" rotWithShape="1">
            <a:gsLst>
              <a:gs pos="0">
                <a:schemeClr val="accent4"/>
              </a:gs>
              <a:gs pos="100000">
                <a:schemeClr val="accent4"/>
              </a:gs>
              <a:gs pos="20000">
                <a:schemeClr val="accent4">
                  <a:alpha val="0"/>
                </a:scheme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eaLnBrk="1" hangingPunct="1">
              <a:spcBef>
                <a:spcPct val="50000"/>
              </a:spcBef>
            </a:pPr>
            <a:endParaRPr lang="fr-FR" sz="2400" dirty="0">
              <a:latin typeface="ApexSansMediumT" panose="02000503020000020004" pitchFamily="2" charset="0"/>
            </a:endParaRPr>
          </a:p>
        </p:txBody>
      </p:sp>
      <p:sp>
        <p:nvSpPr>
          <p:cNvPr id="82" name="Espace réservé pour une image  7"/>
          <p:cNvSpPr>
            <a:spLocks noGrp="1"/>
          </p:cNvSpPr>
          <p:nvPr>
            <p:ph type="pic" sz="quarter" idx="12"/>
          </p:nvPr>
        </p:nvSpPr>
        <p:spPr>
          <a:xfrm>
            <a:off x="6013047" y="1025525"/>
            <a:ext cx="3130953" cy="1895475"/>
          </a:xfrm>
          <a:prstGeom prst="rect">
            <a:avLst/>
          </a:prstGeom>
        </p:spPr>
        <p:txBody>
          <a:bodyPr/>
          <a:lstStyle>
            <a:lvl1pPr algn="ctr">
              <a:defRPr>
                <a:latin typeface="ApexSansMediumT" panose="02000503020000020004" pitchFamily="2" charset="0"/>
              </a:defRPr>
            </a:lvl1pPr>
          </a:lstStyle>
          <a:p>
            <a:endParaRPr lang="fr-FR" dirty="0"/>
          </a:p>
        </p:txBody>
      </p:sp>
      <p:sp>
        <p:nvSpPr>
          <p:cNvPr id="8" name="Espace réservé pour une image  7"/>
          <p:cNvSpPr>
            <a:spLocks noGrp="1"/>
          </p:cNvSpPr>
          <p:nvPr>
            <p:ph type="pic" sz="quarter" idx="10"/>
          </p:nvPr>
        </p:nvSpPr>
        <p:spPr>
          <a:xfrm>
            <a:off x="1587" y="1025525"/>
            <a:ext cx="3150585" cy="1895475"/>
          </a:xfrm>
          <a:prstGeom prst="rect">
            <a:avLst/>
          </a:prstGeom>
        </p:spPr>
        <p:txBody>
          <a:bodyPr/>
          <a:lstStyle>
            <a:lvl1pPr algn="ctr">
              <a:defRPr>
                <a:latin typeface="ApexSansMediumT" panose="02000503020000020004" pitchFamily="2" charset="0"/>
              </a:defRPr>
            </a:lvl1pPr>
          </a:lstStyle>
          <a:p>
            <a:endParaRPr lang="fr-FR" dirty="0"/>
          </a:p>
        </p:txBody>
      </p:sp>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73" name="Espace réservé pour une image  7"/>
          <p:cNvSpPr>
            <a:spLocks noGrp="1"/>
          </p:cNvSpPr>
          <p:nvPr>
            <p:ph type="pic" sz="quarter" idx="11"/>
          </p:nvPr>
        </p:nvSpPr>
        <p:spPr bwMode="auto">
          <a:xfrm>
            <a:off x="2743078" y="1025525"/>
            <a:ext cx="3663042" cy="1895475"/>
          </a:xfrm>
          <a:custGeom>
            <a:avLst/>
            <a:gdLst>
              <a:gd name="connsiteX0" fmla="*/ 395586 w 3663042"/>
              <a:gd name="connsiteY0" fmla="*/ 0 h 1895475"/>
              <a:gd name="connsiteX1" fmla="*/ 2230178 w 3663042"/>
              <a:gd name="connsiteY1" fmla="*/ 0 h 1895475"/>
              <a:gd name="connsiteX2" fmla="*/ 3663042 w 3663042"/>
              <a:gd name="connsiteY2" fmla="*/ 0 h 1895475"/>
              <a:gd name="connsiteX3" fmla="*/ 3269839 w 3663042"/>
              <a:gd name="connsiteY3" fmla="*/ 1895475 h 1895475"/>
              <a:gd name="connsiteX4" fmla="*/ 2230178 w 3663042"/>
              <a:gd name="connsiteY4" fmla="*/ 1895475 h 1895475"/>
              <a:gd name="connsiteX5" fmla="*/ 390912 w 3663042"/>
              <a:gd name="connsiteY5" fmla="*/ 1895475 h 1895475"/>
              <a:gd name="connsiteX6" fmla="*/ 0 w 3663042"/>
              <a:gd name="connsiteY6" fmla="*/ 1895475 h 1895475"/>
              <a:gd name="connsiteX7" fmla="*/ 395586 w 3663042"/>
              <a:gd name="connsiteY7" fmla="*/ 0 h 1895475"/>
              <a:gd name="connsiteX0" fmla="*/ 395586 w 3663042"/>
              <a:gd name="connsiteY0" fmla="*/ 0 h 1895475"/>
              <a:gd name="connsiteX1" fmla="*/ 2230178 w 3663042"/>
              <a:gd name="connsiteY1" fmla="*/ 0 h 1895475"/>
              <a:gd name="connsiteX2" fmla="*/ 3663042 w 3663042"/>
              <a:gd name="connsiteY2" fmla="*/ 0 h 1895475"/>
              <a:gd name="connsiteX3" fmla="*/ 3269839 w 3663042"/>
              <a:gd name="connsiteY3" fmla="*/ 1895475 h 1895475"/>
              <a:gd name="connsiteX4" fmla="*/ 2230178 w 3663042"/>
              <a:gd name="connsiteY4" fmla="*/ 1895475 h 1895475"/>
              <a:gd name="connsiteX5" fmla="*/ 0 w 3663042"/>
              <a:gd name="connsiteY5" fmla="*/ 1895475 h 1895475"/>
              <a:gd name="connsiteX6" fmla="*/ 395586 w 3663042"/>
              <a:gd name="connsiteY6" fmla="*/ 0 h 1895475"/>
              <a:gd name="connsiteX0" fmla="*/ 395586 w 3663042"/>
              <a:gd name="connsiteY0" fmla="*/ 0 h 1895475"/>
              <a:gd name="connsiteX1" fmla="*/ 2230178 w 3663042"/>
              <a:gd name="connsiteY1" fmla="*/ 0 h 1895475"/>
              <a:gd name="connsiteX2" fmla="*/ 3663042 w 3663042"/>
              <a:gd name="connsiteY2" fmla="*/ 0 h 1895475"/>
              <a:gd name="connsiteX3" fmla="*/ 3269839 w 3663042"/>
              <a:gd name="connsiteY3" fmla="*/ 1895475 h 1895475"/>
              <a:gd name="connsiteX4" fmla="*/ 0 w 3663042"/>
              <a:gd name="connsiteY4" fmla="*/ 1895475 h 1895475"/>
              <a:gd name="connsiteX5" fmla="*/ 395586 w 3663042"/>
              <a:gd name="connsiteY5" fmla="*/ 0 h 1895475"/>
              <a:gd name="connsiteX0" fmla="*/ 395586 w 3663042"/>
              <a:gd name="connsiteY0" fmla="*/ 0 h 1895475"/>
              <a:gd name="connsiteX1" fmla="*/ 3663042 w 3663042"/>
              <a:gd name="connsiteY1" fmla="*/ 0 h 1895475"/>
              <a:gd name="connsiteX2" fmla="*/ 3269839 w 3663042"/>
              <a:gd name="connsiteY2" fmla="*/ 1895475 h 1895475"/>
              <a:gd name="connsiteX3" fmla="*/ 0 w 3663042"/>
              <a:gd name="connsiteY3" fmla="*/ 1895475 h 1895475"/>
              <a:gd name="connsiteX4" fmla="*/ 395586 w 3663042"/>
              <a:gd name="connsiteY4" fmla="*/ 0 h 1895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3042" h="1895475">
                <a:moveTo>
                  <a:pt x="395586" y="0"/>
                </a:moveTo>
                <a:lnTo>
                  <a:pt x="3663042" y="0"/>
                </a:lnTo>
                <a:lnTo>
                  <a:pt x="3269839" y="1895475"/>
                </a:lnTo>
                <a:lnTo>
                  <a:pt x="0" y="1895475"/>
                </a:lnTo>
                <a:lnTo>
                  <a:pt x="395586"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a:latin typeface="ApexSansMediumT" panose="02000503020000020004" pitchFamily="2" charset="0"/>
              </a:defRPr>
            </a:lvl1pPr>
          </a:lstStyle>
          <a:p>
            <a:endParaRPr lang="fr-FR" dirty="0"/>
          </a:p>
        </p:txBody>
      </p:sp>
      <p:cxnSp>
        <p:nvCxnSpPr>
          <p:cNvPr id="7"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247779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with 3 pictures">
    <p:spTree>
      <p:nvGrpSpPr>
        <p:cNvPr id="1" name=""/>
        <p:cNvGrpSpPr/>
        <p:nvPr/>
      </p:nvGrpSpPr>
      <p:grpSpPr>
        <a:xfrm>
          <a:off x="0" y="0"/>
          <a:ext cx="0" cy="0"/>
          <a:chOff x="0" y="0"/>
          <a:chExt cx="0" cy="0"/>
        </a:xfrm>
      </p:grpSpPr>
      <p:sp>
        <p:nvSpPr>
          <p:cNvPr id="6" name="Rectangle 5"/>
          <p:cNvSpPr/>
          <p:nvPr userDrawn="1"/>
        </p:nvSpPr>
        <p:spPr bwMode="auto">
          <a:xfrm>
            <a:off x="1" y="1029793"/>
            <a:ext cx="6406119" cy="1891207"/>
          </a:xfrm>
          <a:prstGeom prst="rect">
            <a:avLst/>
          </a:prstGeom>
          <a:gradFill flip="none" rotWithShape="1">
            <a:gsLst>
              <a:gs pos="0">
                <a:schemeClr val="accent4"/>
              </a:gs>
              <a:gs pos="100000">
                <a:schemeClr val="accent4"/>
              </a:gs>
              <a:gs pos="20000">
                <a:schemeClr val="accent4">
                  <a:alpha val="0"/>
                </a:scheme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eaLnBrk="1" hangingPunct="1">
              <a:spcBef>
                <a:spcPct val="50000"/>
              </a:spcBef>
            </a:pPr>
            <a:endParaRPr lang="fr-FR" sz="2400" dirty="0">
              <a:latin typeface="ApexSansMediumT" panose="02000503020000020004" pitchFamily="2" charset="0"/>
            </a:endParaRPr>
          </a:p>
        </p:txBody>
      </p:sp>
      <p:sp>
        <p:nvSpPr>
          <p:cNvPr id="8" name="Espace réservé pour une image  7"/>
          <p:cNvSpPr>
            <a:spLocks noGrp="1"/>
          </p:cNvSpPr>
          <p:nvPr>
            <p:ph type="pic" sz="quarter" idx="10"/>
          </p:nvPr>
        </p:nvSpPr>
        <p:spPr>
          <a:xfrm>
            <a:off x="1587" y="1025525"/>
            <a:ext cx="3150585" cy="1895475"/>
          </a:xfrm>
          <a:prstGeom prst="rect">
            <a:avLst/>
          </a:prstGeom>
        </p:spPr>
        <p:txBody>
          <a:bodyPr/>
          <a:lstStyle>
            <a:lvl1pPr algn="ctr">
              <a:defRPr>
                <a:latin typeface="ApexSansMediumT" panose="02000503020000020004" pitchFamily="2" charset="0"/>
              </a:defRPr>
            </a:lvl1pPr>
          </a:lstStyle>
          <a:p>
            <a:endParaRPr lang="fr-FR" dirty="0"/>
          </a:p>
        </p:txBody>
      </p:sp>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73" name="Espace réservé pour une image  7"/>
          <p:cNvSpPr>
            <a:spLocks noGrp="1"/>
          </p:cNvSpPr>
          <p:nvPr>
            <p:ph type="pic" sz="quarter" idx="11"/>
          </p:nvPr>
        </p:nvSpPr>
        <p:spPr bwMode="auto">
          <a:xfrm>
            <a:off x="2743078" y="1025525"/>
            <a:ext cx="3663042" cy="1895475"/>
          </a:xfrm>
          <a:custGeom>
            <a:avLst/>
            <a:gdLst>
              <a:gd name="connsiteX0" fmla="*/ 395586 w 3663042"/>
              <a:gd name="connsiteY0" fmla="*/ 0 h 1895475"/>
              <a:gd name="connsiteX1" fmla="*/ 2230178 w 3663042"/>
              <a:gd name="connsiteY1" fmla="*/ 0 h 1895475"/>
              <a:gd name="connsiteX2" fmla="*/ 3663042 w 3663042"/>
              <a:gd name="connsiteY2" fmla="*/ 0 h 1895475"/>
              <a:gd name="connsiteX3" fmla="*/ 3269839 w 3663042"/>
              <a:gd name="connsiteY3" fmla="*/ 1895475 h 1895475"/>
              <a:gd name="connsiteX4" fmla="*/ 2230178 w 3663042"/>
              <a:gd name="connsiteY4" fmla="*/ 1895475 h 1895475"/>
              <a:gd name="connsiteX5" fmla="*/ 390912 w 3663042"/>
              <a:gd name="connsiteY5" fmla="*/ 1895475 h 1895475"/>
              <a:gd name="connsiteX6" fmla="*/ 0 w 3663042"/>
              <a:gd name="connsiteY6" fmla="*/ 1895475 h 1895475"/>
              <a:gd name="connsiteX7" fmla="*/ 395586 w 3663042"/>
              <a:gd name="connsiteY7" fmla="*/ 0 h 1895475"/>
              <a:gd name="connsiteX0" fmla="*/ 395586 w 3663042"/>
              <a:gd name="connsiteY0" fmla="*/ 0 h 1895475"/>
              <a:gd name="connsiteX1" fmla="*/ 2230178 w 3663042"/>
              <a:gd name="connsiteY1" fmla="*/ 0 h 1895475"/>
              <a:gd name="connsiteX2" fmla="*/ 3663042 w 3663042"/>
              <a:gd name="connsiteY2" fmla="*/ 0 h 1895475"/>
              <a:gd name="connsiteX3" fmla="*/ 3269839 w 3663042"/>
              <a:gd name="connsiteY3" fmla="*/ 1895475 h 1895475"/>
              <a:gd name="connsiteX4" fmla="*/ 2230178 w 3663042"/>
              <a:gd name="connsiteY4" fmla="*/ 1895475 h 1895475"/>
              <a:gd name="connsiteX5" fmla="*/ 0 w 3663042"/>
              <a:gd name="connsiteY5" fmla="*/ 1895475 h 1895475"/>
              <a:gd name="connsiteX6" fmla="*/ 395586 w 3663042"/>
              <a:gd name="connsiteY6" fmla="*/ 0 h 1895475"/>
              <a:gd name="connsiteX0" fmla="*/ 395586 w 3663042"/>
              <a:gd name="connsiteY0" fmla="*/ 0 h 1895475"/>
              <a:gd name="connsiteX1" fmla="*/ 2230178 w 3663042"/>
              <a:gd name="connsiteY1" fmla="*/ 0 h 1895475"/>
              <a:gd name="connsiteX2" fmla="*/ 3663042 w 3663042"/>
              <a:gd name="connsiteY2" fmla="*/ 0 h 1895475"/>
              <a:gd name="connsiteX3" fmla="*/ 3269839 w 3663042"/>
              <a:gd name="connsiteY3" fmla="*/ 1895475 h 1895475"/>
              <a:gd name="connsiteX4" fmla="*/ 0 w 3663042"/>
              <a:gd name="connsiteY4" fmla="*/ 1895475 h 1895475"/>
              <a:gd name="connsiteX5" fmla="*/ 395586 w 3663042"/>
              <a:gd name="connsiteY5" fmla="*/ 0 h 1895475"/>
              <a:gd name="connsiteX0" fmla="*/ 395586 w 3663042"/>
              <a:gd name="connsiteY0" fmla="*/ 0 h 1895475"/>
              <a:gd name="connsiteX1" fmla="*/ 3663042 w 3663042"/>
              <a:gd name="connsiteY1" fmla="*/ 0 h 1895475"/>
              <a:gd name="connsiteX2" fmla="*/ 3269839 w 3663042"/>
              <a:gd name="connsiteY2" fmla="*/ 1895475 h 1895475"/>
              <a:gd name="connsiteX3" fmla="*/ 0 w 3663042"/>
              <a:gd name="connsiteY3" fmla="*/ 1895475 h 1895475"/>
              <a:gd name="connsiteX4" fmla="*/ 395586 w 3663042"/>
              <a:gd name="connsiteY4" fmla="*/ 0 h 1895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3042" h="1895475">
                <a:moveTo>
                  <a:pt x="395586" y="0"/>
                </a:moveTo>
                <a:lnTo>
                  <a:pt x="3663042" y="0"/>
                </a:lnTo>
                <a:lnTo>
                  <a:pt x="3269839" y="1895475"/>
                </a:lnTo>
                <a:lnTo>
                  <a:pt x="0" y="1895475"/>
                </a:lnTo>
                <a:lnTo>
                  <a:pt x="395586"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a:latin typeface="ApexSansMediumT" panose="02000503020000020004" pitchFamily="2" charset="0"/>
              </a:defRPr>
            </a:lvl1pPr>
          </a:lstStyle>
          <a:p>
            <a:endParaRPr lang="fr-FR" dirty="0"/>
          </a:p>
        </p:txBody>
      </p:sp>
      <p:cxnSp>
        <p:nvCxnSpPr>
          <p:cNvPr id="7"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332868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with 3 pictures (backup)">
    <p:spTree>
      <p:nvGrpSpPr>
        <p:cNvPr id="1" name=""/>
        <p:cNvGrpSpPr/>
        <p:nvPr/>
      </p:nvGrpSpPr>
      <p:grpSpPr>
        <a:xfrm>
          <a:off x="0" y="0"/>
          <a:ext cx="0" cy="0"/>
          <a:chOff x="0" y="0"/>
          <a:chExt cx="0" cy="0"/>
        </a:xfrm>
      </p:grpSpPr>
      <p:sp>
        <p:nvSpPr>
          <p:cNvPr id="82" name="Espace réservé pour une image  7"/>
          <p:cNvSpPr>
            <a:spLocks noGrp="1"/>
          </p:cNvSpPr>
          <p:nvPr>
            <p:ph type="pic" sz="quarter" idx="12"/>
          </p:nvPr>
        </p:nvSpPr>
        <p:spPr>
          <a:xfrm>
            <a:off x="6013047" y="1025525"/>
            <a:ext cx="3130953" cy="1895475"/>
          </a:xfrm>
          <a:prstGeom prst="rect">
            <a:avLst/>
          </a:prstGeom>
        </p:spPr>
        <p:txBody>
          <a:bodyPr/>
          <a:lstStyle>
            <a:lvl1pPr algn="ctr">
              <a:defRPr>
                <a:latin typeface="ApexSansMediumT" panose="02000503020000020004" pitchFamily="2" charset="0"/>
              </a:defRPr>
            </a:lvl1pPr>
          </a:lstStyle>
          <a:p>
            <a:endParaRPr lang="fr-FR" dirty="0"/>
          </a:p>
        </p:txBody>
      </p:sp>
      <p:sp>
        <p:nvSpPr>
          <p:cNvPr id="8" name="Espace réservé pour une image  7"/>
          <p:cNvSpPr>
            <a:spLocks noGrp="1"/>
          </p:cNvSpPr>
          <p:nvPr>
            <p:ph type="pic" sz="quarter" idx="10"/>
          </p:nvPr>
        </p:nvSpPr>
        <p:spPr>
          <a:xfrm>
            <a:off x="1587" y="1025525"/>
            <a:ext cx="3626983" cy="1895475"/>
          </a:xfrm>
          <a:prstGeom prst="rect">
            <a:avLst/>
          </a:prstGeom>
        </p:spPr>
        <p:txBody>
          <a:bodyPr/>
          <a:lstStyle>
            <a:lvl1pPr algn="ctr">
              <a:defRPr>
                <a:latin typeface="ApexSansMediumT" panose="02000503020000020004" pitchFamily="2" charset="0"/>
              </a:defRPr>
            </a:lvl1pPr>
          </a:lstStyle>
          <a:p>
            <a:endParaRPr lang="fr-FR" dirty="0"/>
          </a:p>
        </p:txBody>
      </p:sp>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73" name="Espace réservé pour une image  7"/>
          <p:cNvSpPr>
            <a:spLocks noGrp="1"/>
          </p:cNvSpPr>
          <p:nvPr>
            <p:ph type="pic" sz="quarter" idx="11"/>
          </p:nvPr>
        </p:nvSpPr>
        <p:spPr>
          <a:xfrm>
            <a:off x="3133990" y="1025525"/>
            <a:ext cx="3272130" cy="1895475"/>
          </a:xfrm>
          <a:custGeom>
            <a:avLst/>
            <a:gdLst/>
            <a:ahLst/>
            <a:cxnLst/>
            <a:rect l="l" t="t" r="r" b="b"/>
            <a:pathLst>
              <a:path w="3272130" h="1895475">
                <a:moveTo>
                  <a:pt x="485554" y="0"/>
                </a:moveTo>
                <a:lnTo>
                  <a:pt x="3272130" y="0"/>
                </a:lnTo>
                <a:lnTo>
                  <a:pt x="2878927" y="1895475"/>
                </a:lnTo>
                <a:lnTo>
                  <a:pt x="0" y="1895475"/>
                </a:lnTo>
                <a:close/>
              </a:path>
            </a:pathLst>
          </a:custGeom>
        </p:spPr>
        <p:txBody>
          <a:bodyPr/>
          <a:lstStyle>
            <a:lvl1pPr algn="ctr">
              <a:defRPr>
                <a:latin typeface="ApexSansMediumT" panose="02000503020000020004" pitchFamily="2" charset="0"/>
              </a:defRPr>
            </a:lvl1pPr>
          </a:lstStyle>
          <a:p>
            <a:endParaRPr lang="fr-FR" dirty="0"/>
          </a:p>
        </p:txBody>
      </p:sp>
      <p:cxnSp>
        <p:nvCxnSpPr>
          <p:cNvPr id="6"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648329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with radient backgroud">
    <p:bg>
      <p:bgPr>
        <a:gradFill>
          <a:gsLst>
            <a:gs pos="60000">
              <a:schemeClr val="accent4">
                <a:lumMod val="0"/>
                <a:lumOff val="100000"/>
              </a:schemeClr>
            </a:gs>
            <a:gs pos="100000">
              <a:schemeClr val="accent4">
                <a:lumMod val="10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grpSp>
        <p:nvGrpSpPr>
          <p:cNvPr id="6" name="Group 7"/>
          <p:cNvGrpSpPr/>
          <p:nvPr userDrawn="1"/>
        </p:nvGrpSpPr>
        <p:grpSpPr>
          <a:xfrm>
            <a:off x="1" y="5032771"/>
            <a:ext cx="9150351" cy="110729"/>
            <a:chOff x="0" y="2850873"/>
            <a:chExt cx="9150351" cy="147638"/>
          </a:xfrm>
        </p:grpSpPr>
        <p:sp>
          <p:nvSpPr>
            <p:cNvPr id="7" name="Freeform 10"/>
            <p:cNvSpPr>
              <a:spLocks/>
            </p:cNvSpPr>
            <p:nvPr userDrawn="1"/>
          </p:nvSpPr>
          <p:spPr bwMode="auto">
            <a:xfrm>
              <a:off x="7805738" y="2850873"/>
              <a:ext cx="1344613" cy="147638"/>
            </a:xfrm>
            <a:custGeom>
              <a:avLst/>
              <a:gdLst>
                <a:gd name="T0" fmla="*/ 847 w 847"/>
                <a:gd name="T1" fmla="*/ 0 h 93"/>
                <a:gd name="T2" fmla="*/ 159 w 847"/>
                <a:gd name="T3" fmla="*/ 0 h 93"/>
                <a:gd name="T4" fmla="*/ 0 w 847"/>
                <a:gd name="T5" fmla="*/ 93 h 93"/>
                <a:gd name="T6" fmla="*/ 847 w 847"/>
                <a:gd name="T7" fmla="*/ 93 h 93"/>
                <a:gd name="T8" fmla="*/ 847 w 847"/>
                <a:gd name="T9" fmla="*/ 0 h 93"/>
              </a:gdLst>
              <a:ahLst/>
              <a:cxnLst>
                <a:cxn ang="0">
                  <a:pos x="T0" y="T1"/>
                </a:cxn>
                <a:cxn ang="0">
                  <a:pos x="T2" y="T3"/>
                </a:cxn>
                <a:cxn ang="0">
                  <a:pos x="T4" y="T5"/>
                </a:cxn>
                <a:cxn ang="0">
                  <a:pos x="T6" y="T7"/>
                </a:cxn>
                <a:cxn ang="0">
                  <a:pos x="T8" y="T9"/>
                </a:cxn>
              </a:cxnLst>
              <a:rect l="0" t="0" r="r" b="b"/>
              <a:pathLst>
                <a:path w="847" h="93">
                  <a:moveTo>
                    <a:pt x="847" y="0"/>
                  </a:moveTo>
                  <a:lnTo>
                    <a:pt x="159" y="0"/>
                  </a:lnTo>
                  <a:lnTo>
                    <a:pt x="0" y="93"/>
                  </a:lnTo>
                  <a:lnTo>
                    <a:pt x="847" y="93"/>
                  </a:lnTo>
                  <a:lnTo>
                    <a:pt x="847" y="0"/>
                  </a:lnTo>
                  <a:close/>
                </a:path>
              </a:pathLst>
            </a:custGeom>
            <a:gradFill>
              <a:gsLst>
                <a:gs pos="0">
                  <a:srgbClr val="E9474A"/>
                </a:gs>
                <a:gs pos="95000">
                  <a:srgbClr val="EA4E4E"/>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8" name="Freeform 8"/>
            <p:cNvSpPr>
              <a:spLocks/>
            </p:cNvSpPr>
            <p:nvPr userDrawn="1"/>
          </p:nvSpPr>
          <p:spPr bwMode="auto">
            <a:xfrm>
              <a:off x="5159375" y="2850873"/>
              <a:ext cx="2927350" cy="147638"/>
            </a:xfrm>
            <a:custGeom>
              <a:avLst/>
              <a:gdLst>
                <a:gd name="T0" fmla="*/ 1844 w 1844"/>
                <a:gd name="T1" fmla="*/ 0 h 93"/>
                <a:gd name="T2" fmla="*/ 276 w 1844"/>
                <a:gd name="T3" fmla="*/ 0 h 93"/>
                <a:gd name="T4" fmla="*/ 0 w 1844"/>
                <a:gd name="T5" fmla="*/ 93 h 93"/>
                <a:gd name="T6" fmla="*/ 1683 w 1844"/>
                <a:gd name="T7" fmla="*/ 93 h 93"/>
                <a:gd name="T8" fmla="*/ 1844 w 1844"/>
                <a:gd name="T9" fmla="*/ 0 h 93"/>
              </a:gdLst>
              <a:ahLst/>
              <a:cxnLst>
                <a:cxn ang="0">
                  <a:pos x="T0" y="T1"/>
                </a:cxn>
                <a:cxn ang="0">
                  <a:pos x="T2" y="T3"/>
                </a:cxn>
                <a:cxn ang="0">
                  <a:pos x="T4" y="T5"/>
                </a:cxn>
                <a:cxn ang="0">
                  <a:pos x="T6" y="T7"/>
                </a:cxn>
                <a:cxn ang="0">
                  <a:pos x="T8" y="T9"/>
                </a:cxn>
              </a:cxnLst>
              <a:rect l="0" t="0" r="r" b="b"/>
              <a:pathLst>
                <a:path w="1844" h="93">
                  <a:moveTo>
                    <a:pt x="1844" y="0"/>
                  </a:moveTo>
                  <a:lnTo>
                    <a:pt x="276" y="0"/>
                  </a:lnTo>
                  <a:lnTo>
                    <a:pt x="0" y="93"/>
                  </a:lnTo>
                  <a:lnTo>
                    <a:pt x="1683" y="93"/>
                  </a:lnTo>
                  <a:lnTo>
                    <a:pt x="1844" y="0"/>
                  </a:lnTo>
                  <a:close/>
                </a:path>
              </a:pathLst>
            </a:custGeom>
            <a:gradFill>
              <a:gsLst>
                <a:gs pos="0">
                  <a:srgbClr val="222F7B"/>
                </a:gs>
                <a:gs pos="42000">
                  <a:srgbClr val="1E3684"/>
                </a:gs>
                <a:gs pos="100000">
                  <a:srgbClr val="24236B"/>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9" name="Freeform 6"/>
            <p:cNvSpPr>
              <a:spLocks/>
            </p:cNvSpPr>
            <p:nvPr userDrawn="1"/>
          </p:nvSpPr>
          <p:spPr bwMode="auto">
            <a:xfrm>
              <a:off x="0" y="2850873"/>
              <a:ext cx="5632450" cy="147638"/>
            </a:xfrm>
            <a:custGeom>
              <a:avLst/>
              <a:gdLst>
                <a:gd name="T0" fmla="*/ 3548 w 3548"/>
                <a:gd name="T1" fmla="*/ 0 h 93"/>
                <a:gd name="T2" fmla="*/ 0 w 3548"/>
                <a:gd name="T3" fmla="*/ 0 h 93"/>
                <a:gd name="T4" fmla="*/ 0 w 3548"/>
                <a:gd name="T5" fmla="*/ 93 h 93"/>
                <a:gd name="T6" fmla="*/ 3272 w 3548"/>
                <a:gd name="T7" fmla="*/ 93 h 93"/>
                <a:gd name="T8" fmla="*/ 3548 w 3548"/>
                <a:gd name="T9" fmla="*/ 0 h 93"/>
              </a:gdLst>
              <a:ahLst/>
              <a:cxnLst>
                <a:cxn ang="0">
                  <a:pos x="T0" y="T1"/>
                </a:cxn>
                <a:cxn ang="0">
                  <a:pos x="T2" y="T3"/>
                </a:cxn>
                <a:cxn ang="0">
                  <a:pos x="T4" y="T5"/>
                </a:cxn>
                <a:cxn ang="0">
                  <a:pos x="T6" y="T7"/>
                </a:cxn>
                <a:cxn ang="0">
                  <a:pos x="T8" y="T9"/>
                </a:cxn>
              </a:cxnLst>
              <a:rect l="0" t="0" r="r" b="b"/>
              <a:pathLst>
                <a:path w="3548" h="93">
                  <a:moveTo>
                    <a:pt x="3548" y="0"/>
                  </a:moveTo>
                  <a:lnTo>
                    <a:pt x="0" y="0"/>
                  </a:lnTo>
                  <a:lnTo>
                    <a:pt x="0" y="93"/>
                  </a:lnTo>
                  <a:lnTo>
                    <a:pt x="3272" y="93"/>
                  </a:lnTo>
                  <a:lnTo>
                    <a:pt x="3548" y="0"/>
                  </a:lnTo>
                  <a:close/>
                </a:path>
              </a:pathLst>
            </a:custGeom>
            <a:gradFill>
              <a:gsLst>
                <a:gs pos="0">
                  <a:srgbClr val="005197"/>
                </a:gs>
                <a:gs pos="27000">
                  <a:srgbClr val="0674BE"/>
                </a:gs>
                <a:gs pos="100000">
                  <a:srgbClr val="0063AC"/>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cxnSp>
        <p:nvCxnSpPr>
          <p:cNvPr id="10"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4122921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with background">
    <p:spTree>
      <p:nvGrpSpPr>
        <p:cNvPr id="1" name=""/>
        <p:cNvGrpSpPr/>
        <p:nvPr/>
      </p:nvGrpSpPr>
      <p:grpSpPr>
        <a:xfrm>
          <a:off x="0" y="0"/>
          <a:ext cx="0" cy="0"/>
          <a:chOff x="0" y="0"/>
          <a:chExt cx="0" cy="0"/>
        </a:xfrm>
      </p:grpSpPr>
      <p:sp>
        <p:nvSpPr>
          <p:cNvPr id="43" name="Rectangle 42"/>
          <p:cNvSpPr/>
          <p:nvPr userDrawn="1"/>
        </p:nvSpPr>
        <p:spPr bwMode="auto">
          <a:xfrm>
            <a:off x="4573588" y="0"/>
            <a:ext cx="4576765" cy="5143500"/>
          </a:xfrm>
          <a:prstGeom prst="rect">
            <a:avLst/>
          </a:prstGeom>
          <a:gradFill>
            <a:gsLst>
              <a:gs pos="40000">
                <a:schemeClr val="accent4">
                  <a:alpha val="0"/>
                </a:schemeClr>
              </a:gs>
              <a:gs pos="100000">
                <a:schemeClr val="accent4"/>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38" name="Freeform 27"/>
          <p:cNvSpPr>
            <a:spLocks/>
          </p:cNvSpPr>
          <p:nvPr userDrawn="1"/>
        </p:nvSpPr>
        <p:spPr bwMode="auto">
          <a:xfrm>
            <a:off x="4355450" y="0"/>
            <a:ext cx="4133850" cy="5143500"/>
          </a:xfrm>
          <a:custGeom>
            <a:avLst/>
            <a:gdLst>
              <a:gd name="T0" fmla="*/ 0 w 2604"/>
              <a:gd name="T1" fmla="*/ 0 h 3240"/>
              <a:gd name="T2" fmla="*/ 2604 w 2604"/>
              <a:gd name="T3" fmla="*/ 0 h 3240"/>
              <a:gd name="T4" fmla="*/ 202 w 2604"/>
              <a:gd name="T5" fmla="*/ 3240 h 3240"/>
              <a:gd name="T6" fmla="*/ 0 w 2604"/>
              <a:gd name="T7" fmla="*/ 3240 h 3240"/>
              <a:gd name="T8" fmla="*/ 0 w 2604"/>
              <a:gd name="T9" fmla="*/ 0 h 3240"/>
            </a:gdLst>
            <a:ahLst/>
            <a:cxnLst>
              <a:cxn ang="0">
                <a:pos x="T0" y="T1"/>
              </a:cxn>
              <a:cxn ang="0">
                <a:pos x="T2" y="T3"/>
              </a:cxn>
              <a:cxn ang="0">
                <a:pos x="T4" y="T5"/>
              </a:cxn>
              <a:cxn ang="0">
                <a:pos x="T6" y="T7"/>
              </a:cxn>
              <a:cxn ang="0">
                <a:pos x="T8" y="T9"/>
              </a:cxn>
            </a:cxnLst>
            <a:rect l="0" t="0" r="r" b="b"/>
            <a:pathLst>
              <a:path w="2604" h="3240">
                <a:moveTo>
                  <a:pt x="0" y="0"/>
                </a:moveTo>
                <a:lnTo>
                  <a:pt x="2604" y="0"/>
                </a:lnTo>
                <a:lnTo>
                  <a:pt x="202" y="3240"/>
                </a:lnTo>
                <a:lnTo>
                  <a:pt x="0" y="3240"/>
                </a:lnTo>
                <a:lnTo>
                  <a:pt x="0" y="0"/>
                </a:lnTo>
                <a:close/>
              </a:path>
            </a:pathLst>
          </a:custGeom>
          <a:gradFill flip="none" rotWithShape="1">
            <a:gsLst>
              <a:gs pos="25000">
                <a:schemeClr val="accent4"/>
              </a:gs>
              <a:gs pos="100000">
                <a:schemeClr val="accent4">
                  <a:alpha val="0"/>
                </a:schemeClr>
              </a:gs>
            </a:gsLst>
            <a:lin ang="0" scaled="0"/>
            <a:tileRect/>
          </a:gradFill>
          <a:ln>
            <a:noFill/>
          </a:ln>
        </p:spPr>
        <p:txBody>
          <a:bodyPr vert="horz" wrap="square" lIns="91440" tIns="45720" rIns="91440" bIns="45720" numCol="1" anchor="t" anchorCtr="0" compatLnSpc="1">
            <a:prstTxWarp prst="textNoShape">
              <a:avLst/>
            </a:prstTxWarp>
          </a:bodyPr>
          <a:lstStyle/>
          <a:p>
            <a:pPr lvl="0"/>
            <a:endParaRPr lang="fr-FR" dirty="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ApexSansMediumT" panose="02000503020000020004" pitchFamily="2" charset="0"/>
            </a:endParaRPr>
          </a:p>
        </p:txBody>
      </p:sp>
      <p:sp>
        <p:nvSpPr>
          <p:cNvPr id="39" name="Freeform 28"/>
          <p:cNvSpPr>
            <a:spLocks/>
          </p:cNvSpPr>
          <p:nvPr userDrawn="1"/>
        </p:nvSpPr>
        <p:spPr bwMode="auto">
          <a:xfrm>
            <a:off x="5184775" y="4146550"/>
            <a:ext cx="3959225" cy="996950"/>
          </a:xfrm>
          <a:custGeom>
            <a:avLst/>
            <a:gdLst>
              <a:gd name="T0" fmla="*/ 0 w 2494"/>
              <a:gd name="T1" fmla="*/ 628 h 628"/>
              <a:gd name="T2" fmla="*/ 2494 w 2494"/>
              <a:gd name="T3" fmla="*/ 0 h 628"/>
              <a:gd name="T4" fmla="*/ 2494 w 2494"/>
              <a:gd name="T5" fmla="*/ 628 h 628"/>
              <a:gd name="T6" fmla="*/ 0 w 2494"/>
              <a:gd name="T7" fmla="*/ 628 h 628"/>
            </a:gdLst>
            <a:ahLst/>
            <a:cxnLst>
              <a:cxn ang="0">
                <a:pos x="T0" y="T1"/>
              </a:cxn>
              <a:cxn ang="0">
                <a:pos x="T2" y="T3"/>
              </a:cxn>
              <a:cxn ang="0">
                <a:pos x="T4" y="T5"/>
              </a:cxn>
              <a:cxn ang="0">
                <a:pos x="T6" y="T7"/>
              </a:cxn>
            </a:cxnLst>
            <a:rect l="0" t="0" r="r" b="b"/>
            <a:pathLst>
              <a:path w="2494" h="628">
                <a:moveTo>
                  <a:pt x="0" y="628"/>
                </a:moveTo>
                <a:lnTo>
                  <a:pt x="2494" y="0"/>
                </a:lnTo>
                <a:lnTo>
                  <a:pt x="2494" y="628"/>
                </a:lnTo>
                <a:lnTo>
                  <a:pt x="0" y="628"/>
                </a:lnTo>
                <a:close/>
              </a:path>
            </a:pathLst>
          </a:custGeom>
          <a:gradFill>
            <a:gsLst>
              <a:gs pos="0">
                <a:schemeClr val="accent4">
                  <a:alpha val="0"/>
                </a:schemeClr>
              </a:gs>
              <a:gs pos="68000">
                <a:schemeClr val="accent4"/>
              </a:gs>
            </a:gsLst>
            <a:lin ang="4800000" scaled="0"/>
          </a:gradFill>
          <a:ln>
            <a:noFill/>
          </a:ln>
        </p:spPr>
        <p:txBody>
          <a:bodyPr vert="horz" wrap="square" lIns="91440" tIns="45720" rIns="91440" bIns="45720" numCol="1" anchor="t" anchorCtr="0" compatLnSpc="1">
            <a:prstTxWarp prst="textNoShape">
              <a:avLst/>
            </a:prstTxWarp>
          </a:bodyPr>
          <a:lstStyle/>
          <a:p>
            <a:pPr lvl="0"/>
            <a:endParaRPr lang="fr-FR" dirty="0">
              <a:latin typeface="ApexSansMediumT" panose="02000503020000020004" pitchFamily="2" charset="0"/>
            </a:endParaRPr>
          </a:p>
        </p:txBody>
      </p:sp>
      <p:sp>
        <p:nvSpPr>
          <p:cNvPr id="41" name="Freeform 30"/>
          <p:cNvSpPr>
            <a:spLocks/>
          </p:cNvSpPr>
          <p:nvPr userDrawn="1"/>
        </p:nvSpPr>
        <p:spPr bwMode="auto">
          <a:xfrm>
            <a:off x="7840663" y="4556125"/>
            <a:ext cx="1303338" cy="587375"/>
          </a:xfrm>
          <a:custGeom>
            <a:avLst/>
            <a:gdLst>
              <a:gd name="T0" fmla="*/ 821 w 821"/>
              <a:gd name="T1" fmla="*/ 0 h 370"/>
              <a:gd name="T2" fmla="*/ 0 w 821"/>
              <a:gd name="T3" fmla="*/ 370 h 370"/>
              <a:gd name="T4" fmla="*/ 821 w 821"/>
              <a:gd name="T5" fmla="*/ 370 h 370"/>
              <a:gd name="T6" fmla="*/ 821 w 821"/>
              <a:gd name="T7" fmla="*/ 0 h 370"/>
            </a:gdLst>
            <a:ahLst/>
            <a:cxnLst>
              <a:cxn ang="0">
                <a:pos x="T0" y="T1"/>
              </a:cxn>
              <a:cxn ang="0">
                <a:pos x="T2" y="T3"/>
              </a:cxn>
              <a:cxn ang="0">
                <a:pos x="T4" y="T5"/>
              </a:cxn>
              <a:cxn ang="0">
                <a:pos x="T6" y="T7"/>
              </a:cxn>
            </a:cxnLst>
            <a:rect l="0" t="0" r="r" b="b"/>
            <a:pathLst>
              <a:path w="821" h="370">
                <a:moveTo>
                  <a:pt x="821" y="0"/>
                </a:moveTo>
                <a:lnTo>
                  <a:pt x="0" y="370"/>
                </a:lnTo>
                <a:lnTo>
                  <a:pt x="821" y="370"/>
                </a:lnTo>
                <a:lnTo>
                  <a:pt x="821" y="0"/>
                </a:lnTo>
                <a:close/>
              </a:path>
            </a:pathLst>
          </a:custGeom>
          <a:solidFill>
            <a:schemeClr val="accent4">
              <a:lumMod val="75000"/>
            </a:schemeClr>
          </a:solidFill>
          <a:ln>
            <a:noFill/>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42" name="Freeform 31"/>
          <p:cNvSpPr>
            <a:spLocks/>
          </p:cNvSpPr>
          <p:nvPr userDrawn="1"/>
        </p:nvSpPr>
        <p:spPr bwMode="auto">
          <a:xfrm>
            <a:off x="4324350" y="0"/>
            <a:ext cx="3128963" cy="5143500"/>
          </a:xfrm>
          <a:custGeom>
            <a:avLst/>
            <a:gdLst>
              <a:gd name="T0" fmla="*/ 1781 w 1781"/>
              <a:gd name="T1" fmla="*/ 0 h 3240"/>
              <a:gd name="T2" fmla="*/ 202 w 1781"/>
              <a:gd name="T3" fmla="*/ 3240 h 3240"/>
              <a:gd name="T4" fmla="*/ 0 w 1781"/>
              <a:gd name="T5" fmla="*/ 3240 h 3240"/>
              <a:gd name="T6" fmla="*/ 0 w 1781"/>
              <a:gd name="T7" fmla="*/ 0 h 3240"/>
              <a:gd name="T8" fmla="*/ 1781 w 1781"/>
              <a:gd name="T9" fmla="*/ 0 h 3240"/>
            </a:gdLst>
            <a:ahLst/>
            <a:cxnLst>
              <a:cxn ang="0">
                <a:pos x="T0" y="T1"/>
              </a:cxn>
              <a:cxn ang="0">
                <a:pos x="T2" y="T3"/>
              </a:cxn>
              <a:cxn ang="0">
                <a:pos x="T4" y="T5"/>
              </a:cxn>
              <a:cxn ang="0">
                <a:pos x="T6" y="T7"/>
              </a:cxn>
              <a:cxn ang="0">
                <a:pos x="T8" y="T9"/>
              </a:cxn>
            </a:cxnLst>
            <a:rect l="0" t="0" r="r" b="b"/>
            <a:pathLst>
              <a:path w="1781" h="3240">
                <a:moveTo>
                  <a:pt x="1781" y="0"/>
                </a:moveTo>
                <a:lnTo>
                  <a:pt x="202" y="3240"/>
                </a:lnTo>
                <a:lnTo>
                  <a:pt x="0" y="3240"/>
                </a:lnTo>
                <a:lnTo>
                  <a:pt x="0" y="0"/>
                </a:lnTo>
                <a:lnTo>
                  <a:pt x="178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44" name="Rectangle 43"/>
          <p:cNvSpPr/>
          <p:nvPr userDrawn="1"/>
        </p:nvSpPr>
        <p:spPr bwMode="auto">
          <a:xfrm>
            <a:off x="2885969" y="0"/>
            <a:ext cx="1687619"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grpSp>
        <p:nvGrpSpPr>
          <p:cNvPr id="12" name="Group 7"/>
          <p:cNvGrpSpPr/>
          <p:nvPr userDrawn="1"/>
        </p:nvGrpSpPr>
        <p:grpSpPr>
          <a:xfrm>
            <a:off x="1" y="5032771"/>
            <a:ext cx="9150351" cy="110729"/>
            <a:chOff x="0" y="2850873"/>
            <a:chExt cx="9150351" cy="147638"/>
          </a:xfrm>
        </p:grpSpPr>
        <p:sp>
          <p:nvSpPr>
            <p:cNvPr id="13" name="Freeform 10"/>
            <p:cNvSpPr>
              <a:spLocks/>
            </p:cNvSpPr>
            <p:nvPr userDrawn="1"/>
          </p:nvSpPr>
          <p:spPr bwMode="auto">
            <a:xfrm>
              <a:off x="7805738" y="2850873"/>
              <a:ext cx="1344613" cy="147638"/>
            </a:xfrm>
            <a:custGeom>
              <a:avLst/>
              <a:gdLst>
                <a:gd name="T0" fmla="*/ 847 w 847"/>
                <a:gd name="T1" fmla="*/ 0 h 93"/>
                <a:gd name="T2" fmla="*/ 159 w 847"/>
                <a:gd name="T3" fmla="*/ 0 h 93"/>
                <a:gd name="T4" fmla="*/ 0 w 847"/>
                <a:gd name="T5" fmla="*/ 93 h 93"/>
                <a:gd name="T6" fmla="*/ 847 w 847"/>
                <a:gd name="T7" fmla="*/ 93 h 93"/>
                <a:gd name="T8" fmla="*/ 847 w 847"/>
                <a:gd name="T9" fmla="*/ 0 h 93"/>
              </a:gdLst>
              <a:ahLst/>
              <a:cxnLst>
                <a:cxn ang="0">
                  <a:pos x="T0" y="T1"/>
                </a:cxn>
                <a:cxn ang="0">
                  <a:pos x="T2" y="T3"/>
                </a:cxn>
                <a:cxn ang="0">
                  <a:pos x="T4" y="T5"/>
                </a:cxn>
                <a:cxn ang="0">
                  <a:pos x="T6" y="T7"/>
                </a:cxn>
                <a:cxn ang="0">
                  <a:pos x="T8" y="T9"/>
                </a:cxn>
              </a:cxnLst>
              <a:rect l="0" t="0" r="r" b="b"/>
              <a:pathLst>
                <a:path w="847" h="93">
                  <a:moveTo>
                    <a:pt x="847" y="0"/>
                  </a:moveTo>
                  <a:lnTo>
                    <a:pt x="159" y="0"/>
                  </a:lnTo>
                  <a:lnTo>
                    <a:pt x="0" y="93"/>
                  </a:lnTo>
                  <a:lnTo>
                    <a:pt x="847" y="93"/>
                  </a:lnTo>
                  <a:lnTo>
                    <a:pt x="847" y="0"/>
                  </a:lnTo>
                  <a:close/>
                </a:path>
              </a:pathLst>
            </a:custGeom>
            <a:gradFill>
              <a:gsLst>
                <a:gs pos="0">
                  <a:srgbClr val="E9474A"/>
                </a:gs>
                <a:gs pos="95000">
                  <a:srgbClr val="EA4E4E"/>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4" name="Freeform 8"/>
            <p:cNvSpPr>
              <a:spLocks/>
            </p:cNvSpPr>
            <p:nvPr userDrawn="1"/>
          </p:nvSpPr>
          <p:spPr bwMode="auto">
            <a:xfrm>
              <a:off x="5159375" y="2850873"/>
              <a:ext cx="2927350" cy="147638"/>
            </a:xfrm>
            <a:custGeom>
              <a:avLst/>
              <a:gdLst>
                <a:gd name="T0" fmla="*/ 1844 w 1844"/>
                <a:gd name="T1" fmla="*/ 0 h 93"/>
                <a:gd name="T2" fmla="*/ 276 w 1844"/>
                <a:gd name="T3" fmla="*/ 0 h 93"/>
                <a:gd name="T4" fmla="*/ 0 w 1844"/>
                <a:gd name="T5" fmla="*/ 93 h 93"/>
                <a:gd name="T6" fmla="*/ 1683 w 1844"/>
                <a:gd name="T7" fmla="*/ 93 h 93"/>
                <a:gd name="T8" fmla="*/ 1844 w 1844"/>
                <a:gd name="T9" fmla="*/ 0 h 93"/>
              </a:gdLst>
              <a:ahLst/>
              <a:cxnLst>
                <a:cxn ang="0">
                  <a:pos x="T0" y="T1"/>
                </a:cxn>
                <a:cxn ang="0">
                  <a:pos x="T2" y="T3"/>
                </a:cxn>
                <a:cxn ang="0">
                  <a:pos x="T4" y="T5"/>
                </a:cxn>
                <a:cxn ang="0">
                  <a:pos x="T6" y="T7"/>
                </a:cxn>
                <a:cxn ang="0">
                  <a:pos x="T8" y="T9"/>
                </a:cxn>
              </a:cxnLst>
              <a:rect l="0" t="0" r="r" b="b"/>
              <a:pathLst>
                <a:path w="1844" h="93">
                  <a:moveTo>
                    <a:pt x="1844" y="0"/>
                  </a:moveTo>
                  <a:lnTo>
                    <a:pt x="276" y="0"/>
                  </a:lnTo>
                  <a:lnTo>
                    <a:pt x="0" y="93"/>
                  </a:lnTo>
                  <a:lnTo>
                    <a:pt x="1683" y="93"/>
                  </a:lnTo>
                  <a:lnTo>
                    <a:pt x="1844" y="0"/>
                  </a:lnTo>
                  <a:close/>
                </a:path>
              </a:pathLst>
            </a:custGeom>
            <a:gradFill>
              <a:gsLst>
                <a:gs pos="0">
                  <a:srgbClr val="222F7B"/>
                </a:gs>
                <a:gs pos="42000">
                  <a:srgbClr val="1E3684"/>
                </a:gs>
                <a:gs pos="100000">
                  <a:srgbClr val="24236B"/>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5" name="Freeform 6"/>
            <p:cNvSpPr>
              <a:spLocks/>
            </p:cNvSpPr>
            <p:nvPr userDrawn="1"/>
          </p:nvSpPr>
          <p:spPr bwMode="auto">
            <a:xfrm>
              <a:off x="0" y="2850873"/>
              <a:ext cx="5632450" cy="147638"/>
            </a:xfrm>
            <a:custGeom>
              <a:avLst/>
              <a:gdLst>
                <a:gd name="T0" fmla="*/ 3548 w 3548"/>
                <a:gd name="T1" fmla="*/ 0 h 93"/>
                <a:gd name="T2" fmla="*/ 0 w 3548"/>
                <a:gd name="T3" fmla="*/ 0 h 93"/>
                <a:gd name="T4" fmla="*/ 0 w 3548"/>
                <a:gd name="T5" fmla="*/ 93 h 93"/>
                <a:gd name="T6" fmla="*/ 3272 w 3548"/>
                <a:gd name="T7" fmla="*/ 93 h 93"/>
                <a:gd name="T8" fmla="*/ 3548 w 3548"/>
                <a:gd name="T9" fmla="*/ 0 h 93"/>
              </a:gdLst>
              <a:ahLst/>
              <a:cxnLst>
                <a:cxn ang="0">
                  <a:pos x="T0" y="T1"/>
                </a:cxn>
                <a:cxn ang="0">
                  <a:pos x="T2" y="T3"/>
                </a:cxn>
                <a:cxn ang="0">
                  <a:pos x="T4" y="T5"/>
                </a:cxn>
                <a:cxn ang="0">
                  <a:pos x="T6" y="T7"/>
                </a:cxn>
                <a:cxn ang="0">
                  <a:pos x="T8" y="T9"/>
                </a:cxn>
              </a:cxnLst>
              <a:rect l="0" t="0" r="r" b="b"/>
              <a:pathLst>
                <a:path w="3548" h="93">
                  <a:moveTo>
                    <a:pt x="3548" y="0"/>
                  </a:moveTo>
                  <a:lnTo>
                    <a:pt x="0" y="0"/>
                  </a:lnTo>
                  <a:lnTo>
                    <a:pt x="0" y="93"/>
                  </a:lnTo>
                  <a:lnTo>
                    <a:pt x="3272" y="93"/>
                  </a:lnTo>
                  <a:lnTo>
                    <a:pt x="3548" y="0"/>
                  </a:lnTo>
                  <a:close/>
                </a:path>
              </a:pathLst>
            </a:custGeom>
            <a:gradFill>
              <a:gsLst>
                <a:gs pos="0">
                  <a:srgbClr val="005197"/>
                </a:gs>
                <a:gs pos="27000">
                  <a:srgbClr val="0674BE"/>
                </a:gs>
                <a:gs pos="100000">
                  <a:srgbClr val="0063AC"/>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sp>
        <p:nvSpPr>
          <p:cNvPr id="2" name="Title 1"/>
          <p:cNvSpPr>
            <a:spLocks noGrp="1"/>
          </p:cNvSpPr>
          <p:nvPr userDrawn="1">
            <p:ph type="title" hasCustomPrompt="1"/>
          </p:nvPr>
        </p:nvSpPr>
        <p:spPr/>
        <p:txBody>
          <a:bodyPr/>
          <a:lstStyle>
            <a:lvl1pPr>
              <a:defRPr/>
            </a:lvl1pPr>
          </a:lstStyle>
          <a:p>
            <a:r>
              <a:rPr lang="en-US" dirty="0"/>
              <a:t>Click to insert title</a:t>
            </a:r>
          </a:p>
        </p:txBody>
      </p:sp>
      <p:sp>
        <p:nvSpPr>
          <p:cNvPr id="17" name="Rectangle 16"/>
          <p:cNvSpPr/>
          <p:nvPr userDrawn="1"/>
        </p:nvSpPr>
        <p:spPr bwMode="auto">
          <a:xfrm>
            <a:off x="3757613" y="0"/>
            <a:ext cx="728662" cy="50327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Narrow" pitchFamily="34" charset="0"/>
            </a:endParaRPr>
          </a:p>
        </p:txBody>
      </p:sp>
      <p:cxnSp>
        <p:nvCxnSpPr>
          <p:cNvPr id="16"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333141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63" presetClass="path" presetSubtype="0" decel="100000" fill="hold" grpId="1" nodeType="withEffect">
                                  <p:stCondLst>
                                    <p:cond delay="0"/>
                                  </p:stCondLst>
                                  <p:childTnLst>
                                    <p:animMotion origin="layout" path="M -0.14375 -1.23457E-6 L -3.61111E-6 -1.23457E-6 " pathEditMode="relative" rAng="0" ptsTypes="AA">
                                      <p:cBhvr>
                                        <p:cTn id="8" dur="1000" fill="hold"/>
                                        <p:tgtEl>
                                          <p:spTgt spid="42"/>
                                        </p:tgtEl>
                                        <p:attrNameLst>
                                          <p:attrName>ppt_x</p:attrName>
                                          <p:attrName>ppt_y</p:attrName>
                                        </p:attrNameLst>
                                      </p:cBhvr>
                                      <p:rCtr x="7187" y="0"/>
                                    </p:animMotion>
                                  </p:childTnLst>
                                </p:cTn>
                              </p:par>
                              <p:par>
                                <p:cTn id="9" presetID="6" presetClass="emph" presetSubtype="0" fill="hold" grpId="2" nodeType="withEffect">
                                  <p:stCondLst>
                                    <p:cond delay="0"/>
                                  </p:stCondLst>
                                  <p:childTnLst>
                                    <p:animScale>
                                      <p:cBhvr>
                                        <p:cTn id="10" dur="10" fill="hold"/>
                                        <p:tgtEl>
                                          <p:spTgt spid="42"/>
                                        </p:tgtEl>
                                      </p:cBhvr>
                                      <p:by x="10000" y="100000"/>
                                    </p:animScale>
                                  </p:childTnLst>
                                </p:cTn>
                              </p:par>
                              <p:par>
                                <p:cTn id="11" presetID="6" presetClass="emph" presetSubtype="0" decel="100000" fill="hold" grpId="3" nodeType="withEffect">
                                  <p:stCondLst>
                                    <p:cond delay="10"/>
                                  </p:stCondLst>
                                  <p:childTnLst>
                                    <p:animScale>
                                      <p:cBhvr>
                                        <p:cTn id="12" dur="1000" fill="hold"/>
                                        <p:tgtEl>
                                          <p:spTgt spid="42"/>
                                        </p:tgtEl>
                                      </p:cBhvr>
                                      <p:by x="1000000" y="100000"/>
                                    </p:animScale>
                                  </p:childTnLst>
                                </p:cTn>
                              </p:par>
                              <p:par>
                                <p:cTn id="13" presetID="10"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2000"/>
                                        <p:tgtEl>
                                          <p:spTgt spid="43"/>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par>
                                <p:cTn id="19" presetID="63" presetClass="path" presetSubtype="0" decel="100000" fill="hold" grpId="1" nodeType="withEffect">
                                  <p:stCondLst>
                                    <p:cond delay="250"/>
                                  </p:stCondLst>
                                  <p:childTnLst>
                                    <p:animMotion origin="layout" path="M -0.14132 -1.23457E-6 L -5.55556E-7 -1.23457E-6 " pathEditMode="relative" rAng="0" ptsTypes="AA">
                                      <p:cBhvr>
                                        <p:cTn id="20" dur="1000" fill="hold"/>
                                        <p:tgtEl>
                                          <p:spTgt spid="38"/>
                                        </p:tgtEl>
                                        <p:attrNameLst>
                                          <p:attrName>ppt_x</p:attrName>
                                          <p:attrName>ppt_y</p:attrName>
                                        </p:attrNameLst>
                                      </p:cBhvr>
                                      <p:rCtr x="7066" y="0"/>
                                    </p:animMotion>
                                  </p:childTnLst>
                                </p:cTn>
                              </p:par>
                              <p:par>
                                <p:cTn id="21" presetID="6" presetClass="emph" presetSubtype="0" fill="hold" grpId="2" nodeType="withEffect">
                                  <p:stCondLst>
                                    <p:cond delay="250"/>
                                  </p:stCondLst>
                                  <p:childTnLst>
                                    <p:animScale>
                                      <p:cBhvr>
                                        <p:cTn id="22" dur="10" fill="hold"/>
                                        <p:tgtEl>
                                          <p:spTgt spid="38"/>
                                        </p:tgtEl>
                                      </p:cBhvr>
                                      <p:by x="50000" y="100000"/>
                                    </p:animScale>
                                  </p:childTnLst>
                                </p:cTn>
                              </p:par>
                              <p:par>
                                <p:cTn id="23" presetID="6" presetClass="emph" presetSubtype="0" decel="100000" fill="hold" grpId="3" nodeType="withEffect">
                                  <p:stCondLst>
                                    <p:cond delay="260"/>
                                  </p:stCondLst>
                                  <p:childTnLst>
                                    <p:animScale>
                                      <p:cBhvr>
                                        <p:cTn id="24" dur="1000" fill="hold"/>
                                        <p:tgtEl>
                                          <p:spTgt spid="38"/>
                                        </p:tgtEl>
                                      </p:cBhvr>
                                      <p:by x="200000" y="100000"/>
                                    </p:animScale>
                                  </p:childTnLst>
                                </p:cTn>
                              </p:par>
                              <p:par>
                                <p:cTn id="25" presetID="10" presetClass="entr" presetSubtype="0" fill="hold" grpId="0" nodeType="withEffect">
                                  <p:stCondLst>
                                    <p:cond delay="50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500"/>
                                        <p:tgtEl>
                                          <p:spTgt spid="4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1000"/>
                                        <p:tgtEl>
                                          <p:spTgt spid="39"/>
                                        </p:tgtEl>
                                      </p:cBhvr>
                                    </p:animEffect>
                                  </p:childTnLst>
                                </p:cTn>
                              </p:par>
                              <p:par>
                                <p:cTn id="31" presetID="64" presetClass="path" presetSubtype="0" decel="100000" fill="hold" grpId="1" nodeType="withEffect">
                                  <p:stCondLst>
                                    <p:cond delay="0"/>
                                  </p:stCondLst>
                                  <p:childTnLst>
                                    <p:animMotion origin="layout" path="M 3.05556E-6 0.14907 L 3.05556E-6 3.58025E-6 " pathEditMode="relative" rAng="0" ptsTypes="AA">
                                      <p:cBhvr>
                                        <p:cTn id="32" dur="2000" fill="hold"/>
                                        <p:tgtEl>
                                          <p:spTgt spid="39"/>
                                        </p:tgtEl>
                                        <p:attrNameLst>
                                          <p:attrName>ppt_x</p:attrName>
                                          <p:attrName>ppt_y</p:attrName>
                                        </p:attrNameLst>
                                      </p:cBhvr>
                                      <p:rCtr x="0" y="-74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8" grpId="0" animBg="1"/>
      <p:bldP spid="38" grpId="1" animBg="1"/>
      <p:bldP spid="38" grpId="2" animBg="1"/>
      <p:bldP spid="38" grpId="3" animBg="1"/>
      <p:bldP spid="39" grpId="0" animBg="1"/>
      <p:bldP spid="39" grpId="1" animBg="1"/>
      <p:bldP spid="41" grpId="0" animBg="1"/>
      <p:bldP spid="42" grpId="0" animBg="1"/>
      <p:bldP spid="42" grpId="1" animBg="1"/>
      <p:bldP spid="42" grpId="2" animBg="1"/>
      <p:bldP spid="42" grpId="3"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pic>
        <p:nvPicPr>
          <p:cNvPr id="4113" name="Picture 17" descr="\\Mac\Home\Documents\JR\CLIENTS\PAGECRAN\CFM\Reçu\visuel\SAF2016_0195690.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5966" r="34734"/>
          <a:stretch/>
        </p:blipFill>
        <p:spPr bwMode="auto">
          <a:xfrm>
            <a:off x="4575176" y="0"/>
            <a:ext cx="4575176" cy="5143500"/>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userDrawn="1"/>
        </p:nvSpPr>
        <p:spPr bwMode="auto">
          <a:xfrm>
            <a:off x="5184775" y="0"/>
            <a:ext cx="3965578" cy="1492250"/>
          </a:xfrm>
          <a:prstGeom prst="rect">
            <a:avLst/>
          </a:prstGeom>
          <a:gradFill>
            <a:gsLst>
              <a:gs pos="66000">
                <a:schemeClr val="bg1"/>
              </a:gs>
              <a:gs pos="100000">
                <a:schemeClr val="bg1">
                  <a:alpha val="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defTabSz="914400" eaLnBrk="1" latinLnBrk="0" hangingPunct="1">
              <a:lnSpc>
                <a:spcPct val="100000"/>
              </a:lnSpc>
              <a:spcBef>
                <a:spcPct val="50000"/>
              </a:spcBef>
              <a:buClrTx/>
              <a:buSzTx/>
              <a:buFontTx/>
              <a:buNone/>
              <a:tabLst/>
            </a:pPr>
            <a:endParaRPr kumimoji="0" lang="fr-FR" sz="2400" b="0" i="0" u="none" strike="noStrike" cap="none" normalizeH="0" baseline="0" dirty="0">
              <a:ln>
                <a:noFill/>
              </a:ln>
              <a:effectLst/>
              <a:latin typeface="ApexSansMediumT" panose="02000503020000020004" pitchFamily="2" charset="0"/>
            </a:endParaRPr>
          </a:p>
        </p:txBody>
      </p:sp>
      <p:sp>
        <p:nvSpPr>
          <p:cNvPr id="38" name="Freeform 27"/>
          <p:cNvSpPr>
            <a:spLocks/>
          </p:cNvSpPr>
          <p:nvPr userDrawn="1"/>
        </p:nvSpPr>
        <p:spPr bwMode="auto">
          <a:xfrm>
            <a:off x="4355450" y="0"/>
            <a:ext cx="3789802" cy="5143500"/>
          </a:xfrm>
          <a:custGeom>
            <a:avLst/>
            <a:gdLst>
              <a:gd name="T0" fmla="*/ 0 w 2604"/>
              <a:gd name="T1" fmla="*/ 0 h 3240"/>
              <a:gd name="T2" fmla="*/ 2604 w 2604"/>
              <a:gd name="T3" fmla="*/ 0 h 3240"/>
              <a:gd name="T4" fmla="*/ 202 w 2604"/>
              <a:gd name="T5" fmla="*/ 3240 h 3240"/>
              <a:gd name="T6" fmla="*/ 0 w 2604"/>
              <a:gd name="T7" fmla="*/ 3240 h 3240"/>
              <a:gd name="T8" fmla="*/ 0 w 2604"/>
              <a:gd name="T9" fmla="*/ 0 h 3240"/>
            </a:gdLst>
            <a:ahLst/>
            <a:cxnLst>
              <a:cxn ang="0">
                <a:pos x="T0" y="T1"/>
              </a:cxn>
              <a:cxn ang="0">
                <a:pos x="T2" y="T3"/>
              </a:cxn>
              <a:cxn ang="0">
                <a:pos x="T4" y="T5"/>
              </a:cxn>
              <a:cxn ang="0">
                <a:pos x="T6" y="T7"/>
              </a:cxn>
              <a:cxn ang="0">
                <a:pos x="T8" y="T9"/>
              </a:cxn>
            </a:cxnLst>
            <a:rect l="0" t="0" r="r" b="b"/>
            <a:pathLst>
              <a:path w="2604" h="3240">
                <a:moveTo>
                  <a:pt x="0" y="0"/>
                </a:moveTo>
                <a:lnTo>
                  <a:pt x="2604" y="0"/>
                </a:lnTo>
                <a:lnTo>
                  <a:pt x="202" y="3240"/>
                </a:lnTo>
                <a:lnTo>
                  <a:pt x="0" y="3240"/>
                </a:lnTo>
                <a:lnTo>
                  <a:pt x="0" y="0"/>
                </a:lnTo>
                <a:close/>
              </a:path>
            </a:pathLst>
          </a:custGeom>
          <a:gradFill flip="none" rotWithShape="1">
            <a:gsLst>
              <a:gs pos="18000">
                <a:srgbClr val="008BD2"/>
              </a:gs>
              <a:gs pos="88000">
                <a:srgbClr val="013E78"/>
              </a:gs>
            </a:gsLst>
            <a:lin ang="0" scaled="0"/>
            <a:tileRect/>
          </a:gradFill>
          <a:ln>
            <a:noFill/>
          </a:ln>
        </p:spPr>
        <p:txBody>
          <a:bodyPr vert="horz" wrap="square" lIns="91440" tIns="45720" rIns="91440" bIns="45720" numCol="1" anchor="t" anchorCtr="0" compatLnSpc="1">
            <a:prstTxWarp prst="textNoShape">
              <a:avLst/>
            </a:prstTxWarp>
          </a:bodyPr>
          <a:lstStyle/>
          <a:p>
            <a:pPr lvl="0"/>
            <a:endParaRPr lang="fr-FR" dirty="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ApexSansMediumT" panose="02000503020000020004" pitchFamily="2" charset="0"/>
            </a:endParaRPr>
          </a:p>
        </p:txBody>
      </p:sp>
      <p:sp>
        <p:nvSpPr>
          <p:cNvPr id="39" name="Freeform 28"/>
          <p:cNvSpPr>
            <a:spLocks/>
          </p:cNvSpPr>
          <p:nvPr userDrawn="1"/>
        </p:nvSpPr>
        <p:spPr bwMode="auto">
          <a:xfrm>
            <a:off x="5184775" y="4146550"/>
            <a:ext cx="3959225" cy="996950"/>
          </a:xfrm>
          <a:custGeom>
            <a:avLst/>
            <a:gdLst>
              <a:gd name="T0" fmla="*/ 0 w 2494"/>
              <a:gd name="T1" fmla="*/ 628 h 628"/>
              <a:gd name="T2" fmla="*/ 2494 w 2494"/>
              <a:gd name="T3" fmla="*/ 0 h 628"/>
              <a:gd name="T4" fmla="*/ 2494 w 2494"/>
              <a:gd name="T5" fmla="*/ 628 h 628"/>
              <a:gd name="T6" fmla="*/ 0 w 2494"/>
              <a:gd name="T7" fmla="*/ 628 h 628"/>
            </a:gdLst>
            <a:ahLst/>
            <a:cxnLst>
              <a:cxn ang="0">
                <a:pos x="T0" y="T1"/>
              </a:cxn>
              <a:cxn ang="0">
                <a:pos x="T2" y="T3"/>
              </a:cxn>
              <a:cxn ang="0">
                <a:pos x="T4" y="T5"/>
              </a:cxn>
              <a:cxn ang="0">
                <a:pos x="T6" y="T7"/>
              </a:cxn>
            </a:cxnLst>
            <a:rect l="0" t="0" r="r" b="b"/>
            <a:pathLst>
              <a:path w="2494" h="628">
                <a:moveTo>
                  <a:pt x="0" y="628"/>
                </a:moveTo>
                <a:lnTo>
                  <a:pt x="2494" y="0"/>
                </a:lnTo>
                <a:lnTo>
                  <a:pt x="2494" y="628"/>
                </a:lnTo>
                <a:lnTo>
                  <a:pt x="0" y="628"/>
                </a:lnTo>
                <a:close/>
              </a:path>
            </a:pathLst>
          </a:custGeom>
          <a:gradFill>
            <a:gsLst>
              <a:gs pos="0">
                <a:srgbClr val="072B62"/>
              </a:gs>
              <a:gs pos="68000">
                <a:srgbClr val="072B62"/>
              </a:gs>
            </a:gsLst>
            <a:lin ang="4800000" scaled="0"/>
          </a:gradFill>
          <a:ln>
            <a:gradFill>
              <a:gsLst>
                <a:gs pos="20000">
                  <a:schemeClr val="bg1">
                    <a:alpha val="0"/>
                  </a:schemeClr>
                </a:gs>
                <a:gs pos="66000">
                  <a:schemeClr val="bg1"/>
                </a:gs>
                <a:gs pos="95000">
                  <a:schemeClr val="bg1">
                    <a:alpha val="0"/>
                  </a:schemeClr>
                </a:gs>
              </a:gsLst>
              <a:lin ang="5400000" scaled="0"/>
            </a:gradFill>
          </a:ln>
        </p:spPr>
        <p:txBody>
          <a:bodyPr vert="horz" wrap="square" lIns="91440" tIns="45720" rIns="91440" bIns="45720" numCol="1" anchor="t" anchorCtr="0" compatLnSpc="1">
            <a:prstTxWarp prst="textNoShape">
              <a:avLst/>
            </a:prstTxWarp>
          </a:bodyPr>
          <a:lstStyle/>
          <a:p>
            <a:pPr lvl="0"/>
            <a:endParaRPr lang="fr-FR" dirty="0">
              <a:latin typeface="ApexSansMediumT" panose="02000503020000020004" pitchFamily="2" charset="0"/>
            </a:endParaRPr>
          </a:p>
        </p:txBody>
      </p:sp>
      <p:sp>
        <p:nvSpPr>
          <p:cNvPr id="41" name="Freeform 30"/>
          <p:cNvSpPr>
            <a:spLocks/>
          </p:cNvSpPr>
          <p:nvPr userDrawn="1"/>
        </p:nvSpPr>
        <p:spPr bwMode="auto">
          <a:xfrm>
            <a:off x="7840663" y="4556125"/>
            <a:ext cx="1303338" cy="587375"/>
          </a:xfrm>
          <a:custGeom>
            <a:avLst/>
            <a:gdLst>
              <a:gd name="T0" fmla="*/ 821 w 821"/>
              <a:gd name="T1" fmla="*/ 0 h 370"/>
              <a:gd name="T2" fmla="*/ 0 w 821"/>
              <a:gd name="T3" fmla="*/ 370 h 370"/>
              <a:gd name="T4" fmla="*/ 821 w 821"/>
              <a:gd name="T5" fmla="*/ 370 h 370"/>
              <a:gd name="T6" fmla="*/ 821 w 821"/>
              <a:gd name="T7" fmla="*/ 0 h 370"/>
            </a:gdLst>
            <a:ahLst/>
            <a:cxnLst>
              <a:cxn ang="0">
                <a:pos x="T0" y="T1"/>
              </a:cxn>
              <a:cxn ang="0">
                <a:pos x="T2" y="T3"/>
              </a:cxn>
              <a:cxn ang="0">
                <a:pos x="T4" y="T5"/>
              </a:cxn>
              <a:cxn ang="0">
                <a:pos x="T6" y="T7"/>
              </a:cxn>
            </a:cxnLst>
            <a:rect l="0" t="0" r="r" b="b"/>
            <a:pathLst>
              <a:path w="821" h="370">
                <a:moveTo>
                  <a:pt x="821" y="0"/>
                </a:moveTo>
                <a:lnTo>
                  <a:pt x="0" y="370"/>
                </a:lnTo>
                <a:lnTo>
                  <a:pt x="821" y="370"/>
                </a:lnTo>
                <a:lnTo>
                  <a:pt x="821" y="0"/>
                </a:lnTo>
                <a:close/>
              </a:path>
            </a:pathLst>
          </a:custGeom>
          <a:gradFill flip="none" rotWithShape="1">
            <a:gsLst>
              <a:gs pos="0">
                <a:srgbClr val="DA0528"/>
              </a:gs>
              <a:gs pos="100000">
                <a:schemeClr val="accent6"/>
              </a:gs>
            </a:gsLst>
            <a:lin ang="8400000" scaled="0"/>
            <a:tileRect/>
          </a:gradFill>
          <a:ln>
            <a:noFill/>
          </a:ln>
          <a:extLst/>
        </p:spPr>
        <p:txBody>
          <a:bodyPr vert="horz" wrap="square" lIns="91440" tIns="45720" rIns="91440" bIns="45720" numCol="1" anchor="t" anchorCtr="0" compatLnSpc="1">
            <a:prstTxWarp prst="textNoShape">
              <a:avLst/>
            </a:prstTxWarp>
          </a:bodyPr>
          <a:lstStyle/>
          <a:p>
            <a:pPr lvl="0"/>
            <a:endParaRPr lang="fr-FR" dirty="0">
              <a:latin typeface="ApexSansMediumT" panose="02000503020000020004" pitchFamily="2" charset="0"/>
            </a:endParaRPr>
          </a:p>
        </p:txBody>
      </p:sp>
      <p:sp>
        <p:nvSpPr>
          <p:cNvPr id="42" name="Freeform 31"/>
          <p:cNvSpPr>
            <a:spLocks/>
          </p:cNvSpPr>
          <p:nvPr userDrawn="1"/>
        </p:nvSpPr>
        <p:spPr bwMode="auto">
          <a:xfrm>
            <a:off x="4324350" y="0"/>
            <a:ext cx="3128963" cy="5143500"/>
          </a:xfrm>
          <a:custGeom>
            <a:avLst/>
            <a:gdLst>
              <a:gd name="T0" fmla="*/ 1781 w 1781"/>
              <a:gd name="T1" fmla="*/ 0 h 3240"/>
              <a:gd name="T2" fmla="*/ 202 w 1781"/>
              <a:gd name="T3" fmla="*/ 3240 h 3240"/>
              <a:gd name="T4" fmla="*/ 0 w 1781"/>
              <a:gd name="T5" fmla="*/ 3240 h 3240"/>
              <a:gd name="T6" fmla="*/ 0 w 1781"/>
              <a:gd name="T7" fmla="*/ 0 h 3240"/>
              <a:gd name="T8" fmla="*/ 1781 w 1781"/>
              <a:gd name="T9" fmla="*/ 0 h 3240"/>
            </a:gdLst>
            <a:ahLst/>
            <a:cxnLst>
              <a:cxn ang="0">
                <a:pos x="T0" y="T1"/>
              </a:cxn>
              <a:cxn ang="0">
                <a:pos x="T2" y="T3"/>
              </a:cxn>
              <a:cxn ang="0">
                <a:pos x="T4" y="T5"/>
              </a:cxn>
              <a:cxn ang="0">
                <a:pos x="T6" y="T7"/>
              </a:cxn>
              <a:cxn ang="0">
                <a:pos x="T8" y="T9"/>
              </a:cxn>
            </a:cxnLst>
            <a:rect l="0" t="0" r="r" b="b"/>
            <a:pathLst>
              <a:path w="1781" h="3240">
                <a:moveTo>
                  <a:pt x="1781" y="0"/>
                </a:moveTo>
                <a:lnTo>
                  <a:pt x="202" y="3240"/>
                </a:lnTo>
                <a:lnTo>
                  <a:pt x="0" y="3240"/>
                </a:lnTo>
                <a:lnTo>
                  <a:pt x="0" y="0"/>
                </a:lnTo>
                <a:lnTo>
                  <a:pt x="178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44" name="Rectangle 43"/>
          <p:cNvSpPr/>
          <p:nvPr userDrawn="1"/>
        </p:nvSpPr>
        <p:spPr bwMode="auto">
          <a:xfrm>
            <a:off x="2885969" y="0"/>
            <a:ext cx="1687619"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grpSp>
        <p:nvGrpSpPr>
          <p:cNvPr id="12" name="Group 7"/>
          <p:cNvGrpSpPr/>
          <p:nvPr userDrawn="1"/>
        </p:nvGrpSpPr>
        <p:grpSpPr>
          <a:xfrm>
            <a:off x="1" y="5032771"/>
            <a:ext cx="9150351" cy="110729"/>
            <a:chOff x="0" y="2850873"/>
            <a:chExt cx="9150351" cy="147638"/>
          </a:xfrm>
        </p:grpSpPr>
        <p:sp>
          <p:nvSpPr>
            <p:cNvPr id="13" name="Freeform 10"/>
            <p:cNvSpPr>
              <a:spLocks/>
            </p:cNvSpPr>
            <p:nvPr userDrawn="1"/>
          </p:nvSpPr>
          <p:spPr bwMode="auto">
            <a:xfrm>
              <a:off x="7805738" y="2850873"/>
              <a:ext cx="1344613" cy="147638"/>
            </a:xfrm>
            <a:custGeom>
              <a:avLst/>
              <a:gdLst>
                <a:gd name="T0" fmla="*/ 847 w 847"/>
                <a:gd name="T1" fmla="*/ 0 h 93"/>
                <a:gd name="T2" fmla="*/ 159 w 847"/>
                <a:gd name="T3" fmla="*/ 0 h 93"/>
                <a:gd name="T4" fmla="*/ 0 w 847"/>
                <a:gd name="T5" fmla="*/ 93 h 93"/>
                <a:gd name="T6" fmla="*/ 847 w 847"/>
                <a:gd name="T7" fmla="*/ 93 h 93"/>
                <a:gd name="T8" fmla="*/ 847 w 847"/>
                <a:gd name="T9" fmla="*/ 0 h 93"/>
              </a:gdLst>
              <a:ahLst/>
              <a:cxnLst>
                <a:cxn ang="0">
                  <a:pos x="T0" y="T1"/>
                </a:cxn>
                <a:cxn ang="0">
                  <a:pos x="T2" y="T3"/>
                </a:cxn>
                <a:cxn ang="0">
                  <a:pos x="T4" y="T5"/>
                </a:cxn>
                <a:cxn ang="0">
                  <a:pos x="T6" y="T7"/>
                </a:cxn>
                <a:cxn ang="0">
                  <a:pos x="T8" y="T9"/>
                </a:cxn>
              </a:cxnLst>
              <a:rect l="0" t="0" r="r" b="b"/>
              <a:pathLst>
                <a:path w="847" h="93">
                  <a:moveTo>
                    <a:pt x="847" y="0"/>
                  </a:moveTo>
                  <a:lnTo>
                    <a:pt x="159" y="0"/>
                  </a:lnTo>
                  <a:lnTo>
                    <a:pt x="0" y="93"/>
                  </a:lnTo>
                  <a:lnTo>
                    <a:pt x="847" y="93"/>
                  </a:lnTo>
                  <a:lnTo>
                    <a:pt x="847" y="0"/>
                  </a:lnTo>
                  <a:close/>
                </a:path>
              </a:pathLst>
            </a:custGeom>
            <a:gradFill>
              <a:gsLst>
                <a:gs pos="0">
                  <a:srgbClr val="E9474A"/>
                </a:gs>
                <a:gs pos="95000">
                  <a:srgbClr val="EA4E4E"/>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4" name="Freeform 8"/>
            <p:cNvSpPr>
              <a:spLocks/>
            </p:cNvSpPr>
            <p:nvPr userDrawn="1"/>
          </p:nvSpPr>
          <p:spPr bwMode="auto">
            <a:xfrm>
              <a:off x="5159375" y="2850873"/>
              <a:ext cx="2927350" cy="147638"/>
            </a:xfrm>
            <a:custGeom>
              <a:avLst/>
              <a:gdLst>
                <a:gd name="T0" fmla="*/ 1844 w 1844"/>
                <a:gd name="T1" fmla="*/ 0 h 93"/>
                <a:gd name="T2" fmla="*/ 276 w 1844"/>
                <a:gd name="T3" fmla="*/ 0 h 93"/>
                <a:gd name="T4" fmla="*/ 0 w 1844"/>
                <a:gd name="T5" fmla="*/ 93 h 93"/>
                <a:gd name="T6" fmla="*/ 1683 w 1844"/>
                <a:gd name="T7" fmla="*/ 93 h 93"/>
                <a:gd name="T8" fmla="*/ 1844 w 1844"/>
                <a:gd name="T9" fmla="*/ 0 h 93"/>
              </a:gdLst>
              <a:ahLst/>
              <a:cxnLst>
                <a:cxn ang="0">
                  <a:pos x="T0" y="T1"/>
                </a:cxn>
                <a:cxn ang="0">
                  <a:pos x="T2" y="T3"/>
                </a:cxn>
                <a:cxn ang="0">
                  <a:pos x="T4" y="T5"/>
                </a:cxn>
                <a:cxn ang="0">
                  <a:pos x="T6" y="T7"/>
                </a:cxn>
                <a:cxn ang="0">
                  <a:pos x="T8" y="T9"/>
                </a:cxn>
              </a:cxnLst>
              <a:rect l="0" t="0" r="r" b="b"/>
              <a:pathLst>
                <a:path w="1844" h="93">
                  <a:moveTo>
                    <a:pt x="1844" y="0"/>
                  </a:moveTo>
                  <a:lnTo>
                    <a:pt x="276" y="0"/>
                  </a:lnTo>
                  <a:lnTo>
                    <a:pt x="0" y="93"/>
                  </a:lnTo>
                  <a:lnTo>
                    <a:pt x="1683" y="93"/>
                  </a:lnTo>
                  <a:lnTo>
                    <a:pt x="1844" y="0"/>
                  </a:lnTo>
                  <a:close/>
                </a:path>
              </a:pathLst>
            </a:custGeom>
            <a:gradFill>
              <a:gsLst>
                <a:gs pos="0">
                  <a:srgbClr val="222F7B"/>
                </a:gs>
                <a:gs pos="42000">
                  <a:srgbClr val="1E3684"/>
                </a:gs>
                <a:gs pos="100000">
                  <a:srgbClr val="24236B"/>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5" name="Freeform 6"/>
            <p:cNvSpPr>
              <a:spLocks/>
            </p:cNvSpPr>
            <p:nvPr userDrawn="1"/>
          </p:nvSpPr>
          <p:spPr bwMode="auto">
            <a:xfrm>
              <a:off x="0" y="2850873"/>
              <a:ext cx="5632450" cy="147638"/>
            </a:xfrm>
            <a:custGeom>
              <a:avLst/>
              <a:gdLst>
                <a:gd name="T0" fmla="*/ 3548 w 3548"/>
                <a:gd name="T1" fmla="*/ 0 h 93"/>
                <a:gd name="T2" fmla="*/ 0 w 3548"/>
                <a:gd name="T3" fmla="*/ 0 h 93"/>
                <a:gd name="T4" fmla="*/ 0 w 3548"/>
                <a:gd name="T5" fmla="*/ 93 h 93"/>
                <a:gd name="T6" fmla="*/ 3272 w 3548"/>
                <a:gd name="T7" fmla="*/ 93 h 93"/>
                <a:gd name="T8" fmla="*/ 3548 w 3548"/>
                <a:gd name="T9" fmla="*/ 0 h 93"/>
              </a:gdLst>
              <a:ahLst/>
              <a:cxnLst>
                <a:cxn ang="0">
                  <a:pos x="T0" y="T1"/>
                </a:cxn>
                <a:cxn ang="0">
                  <a:pos x="T2" y="T3"/>
                </a:cxn>
                <a:cxn ang="0">
                  <a:pos x="T4" y="T5"/>
                </a:cxn>
                <a:cxn ang="0">
                  <a:pos x="T6" y="T7"/>
                </a:cxn>
                <a:cxn ang="0">
                  <a:pos x="T8" y="T9"/>
                </a:cxn>
              </a:cxnLst>
              <a:rect l="0" t="0" r="r" b="b"/>
              <a:pathLst>
                <a:path w="3548" h="93">
                  <a:moveTo>
                    <a:pt x="3548" y="0"/>
                  </a:moveTo>
                  <a:lnTo>
                    <a:pt x="0" y="0"/>
                  </a:lnTo>
                  <a:lnTo>
                    <a:pt x="0" y="93"/>
                  </a:lnTo>
                  <a:lnTo>
                    <a:pt x="3272" y="93"/>
                  </a:lnTo>
                  <a:lnTo>
                    <a:pt x="3548" y="0"/>
                  </a:lnTo>
                  <a:close/>
                </a:path>
              </a:pathLst>
            </a:custGeom>
            <a:gradFill>
              <a:gsLst>
                <a:gs pos="0">
                  <a:srgbClr val="005197"/>
                </a:gs>
                <a:gs pos="27000">
                  <a:srgbClr val="0674BE"/>
                </a:gs>
                <a:gs pos="100000">
                  <a:srgbClr val="0063AC"/>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grpSp>
        <p:nvGrpSpPr>
          <p:cNvPr id="28" name="Group 34"/>
          <p:cNvGrpSpPr>
            <a:grpSpLocks noChangeAspect="1"/>
          </p:cNvGrpSpPr>
          <p:nvPr userDrawn="1"/>
        </p:nvGrpSpPr>
        <p:grpSpPr>
          <a:xfrm>
            <a:off x="8327014" y="195308"/>
            <a:ext cx="564703" cy="640080"/>
            <a:chOff x="9580563" y="271463"/>
            <a:chExt cx="725487" cy="822325"/>
          </a:xfrm>
        </p:grpSpPr>
        <p:sp>
          <p:nvSpPr>
            <p:cNvPr id="29" name="Freeform 5"/>
            <p:cNvSpPr>
              <a:spLocks/>
            </p:cNvSpPr>
            <p:nvPr userDrawn="1"/>
          </p:nvSpPr>
          <p:spPr bwMode="auto">
            <a:xfrm>
              <a:off x="9648825" y="271463"/>
              <a:ext cx="590550" cy="590550"/>
            </a:xfrm>
            <a:custGeom>
              <a:avLst/>
              <a:gdLst>
                <a:gd name="T0" fmla="*/ 29 w 569"/>
                <a:gd name="T1" fmla="*/ 137 h 569"/>
                <a:gd name="T2" fmla="*/ 29 w 569"/>
                <a:gd name="T3" fmla="*/ 30 h 569"/>
                <a:gd name="T4" fmla="*/ 539 w 569"/>
                <a:gd name="T5" fmla="*/ 30 h 569"/>
                <a:gd name="T6" fmla="*/ 539 w 569"/>
                <a:gd name="T7" fmla="*/ 569 h 569"/>
                <a:gd name="T8" fmla="*/ 569 w 569"/>
                <a:gd name="T9" fmla="*/ 513 h 569"/>
                <a:gd name="T10" fmla="*/ 569 w 569"/>
                <a:gd name="T11" fmla="*/ 28 h 569"/>
                <a:gd name="T12" fmla="*/ 541 w 569"/>
                <a:gd name="T13" fmla="*/ 0 h 569"/>
                <a:gd name="T14" fmla="*/ 28 w 569"/>
                <a:gd name="T15" fmla="*/ 0 h 569"/>
                <a:gd name="T16" fmla="*/ 0 w 569"/>
                <a:gd name="T17" fmla="*/ 28 h 569"/>
                <a:gd name="T18" fmla="*/ 0 w 569"/>
                <a:gd name="T19" fmla="*/ 171 h 569"/>
                <a:gd name="T20" fmla="*/ 29 w 569"/>
                <a:gd name="T21" fmla="*/ 137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29" y="137"/>
                  </a:moveTo>
                  <a:cubicBezTo>
                    <a:pt x="29" y="30"/>
                    <a:pt x="29" y="30"/>
                    <a:pt x="29" y="30"/>
                  </a:cubicBezTo>
                  <a:cubicBezTo>
                    <a:pt x="539" y="30"/>
                    <a:pt x="539" y="30"/>
                    <a:pt x="539" y="30"/>
                  </a:cubicBezTo>
                  <a:cubicBezTo>
                    <a:pt x="539" y="569"/>
                    <a:pt x="539" y="569"/>
                    <a:pt x="539" y="569"/>
                  </a:cubicBezTo>
                  <a:cubicBezTo>
                    <a:pt x="551" y="551"/>
                    <a:pt x="561" y="533"/>
                    <a:pt x="569" y="513"/>
                  </a:cubicBezTo>
                  <a:cubicBezTo>
                    <a:pt x="569" y="28"/>
                    <a:pt x="569" y="28"/>
                    <a:pt x="569" y="28"/>
                  </a:cubicBezTo>
                  <a:cubicBezTo>
                    <a:pt x="569" y="13"/>
                    <a:pt x="557" y="0"/>
                    <a:pt x="541" y="0"/>
                  </a:cubicBezTo>
                  <a:cubicBezTo>
                    <a:pt x="28" y="0"/>
                    <a:pt x="28" y="0"/>
                    <a:pt x="28" y="0"/>
                  </a:cubicBezTo>
                  <a:cubicBezTo>
                    <a:pt x="12" y="0"/>
                    <a:pt x="0" y="13"/>
                    <a:pt x="0" y="28"/>
                  </a:cubicBezTo>
                  <a:cubicBezTo>
                    <a:pt x="0" y="171"/>
                    <a:pt x="0" y="171"/>
                    <a:pt x="0" y="171"/>
                  </a:cubicBezTo>
                  <a:cubicBezTo>
                    <a:pt x="9" y="159"/>
                    <a:pt x="19" y="148"/>
                    <a:pt x="29" y="137"/>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30" name="Freeform 6"/>
            <p:cNvSpPr>
              <a:spLocks/>
            </p:cNvSpPr>
            <p:nvPr userDrawn="1"/>
          </p:nvSpPr>
          <p:spPr bwMode="auto">
            <a:xfrm>
              <a:off x="9648825" y="503238"/>
              <a:ext cx="590550" cy="590550"/>
            </a:xfrm>
            <a:custGeom>
              <a:avLst/>
              <a:gdLst>
                <a:gd name="T0" fmla="*/ 539 w 569"/>
                <a:gd name="T1" fmla="*/ 432 h 569"/>
                <a:gd name="T2" fmla="*/ 539 w 569"/>
                <a:gd name="T3" fmla="*/ 539 h 569"/>
                <a:gd name="T4" fmla="*/ 29 w 569"/>
                <a:gd name="T5" fmla="*/ 539 h 569"/>
                <a:gd name="T6" fmla="*/ 29 w 569"/>
                <a:gd name="T7" fmla="*/ 0 h 569"/>
                <a:gd name="T8" fmla="*/ 0 w 569"/>
                <a:gd name="T9" fmla="*/ 56 h 569"/>
                <a:gd name="T10" fmla="*/ 0 w 569"/>
                <a:gd name="T11" fmla="*/ 541 h 569"/>
                <a:gd name="T12" fmla="*/ 28 w 569"/>
                <a:gd name="T13" fmla="*/ 569 h 569"/>
                <a:gd name="T14" fmla="*/ 541 w 569"/>
                <a:gd name="T15" fmla="*/ 569 h 569"/>
                <a:gd name="T16" fmla="*/ 569 w 569"/>
                <a:gd name="T17" fmla="*/ 541 h 569"/>
                <a:gd name="T18" fmla="*/ 569 w 569"/>
                <a:gd name="T19" fmla="*/ 398 h 569"/>
                <a:gd name="T20" fmla="*/ 539 w 569"/>
                <a:gd name="T21" fmla="*/ 432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539" y="432"/>
                  </a:moveTo>
                  <a:cubicBezTo>
                    <a:pt x="539" y="539"/>
                    <a:pt x="539" y="539"/>
                    <a:pt x="539" y="539"/>
                  </a:cubicBezTo>
                  <a:cubicBezTo>
                    <a:pt x="29" y="539"/>
                    <a:pt x="29" y="539"/>
                    <a:pt x="29" y="539"/>
                  </a:cubicBezTo>
                  <a:cubicBezTo>
                    <a:pt x="29" y="0"/>
                    <a:pt x="29" y="0"/>
                    <a:pt x="29" y="0"/>
                  </a:cubicBezTo>
                  <a:cubicBezTo>
                    <a:pt x="18" y="18"/>
                    <a:pt x="8" y="36"/>
                    <a:pt x="0" y="56"/>
                  </a:cubicBezTo>
                  <a:cubicBezTo>
                    <a:pt x="0" y="541"/>
                    <a:pt x="0" y="541"/>
                    <a:pt x="0" y="541"/>
                  </a:cubicBezTo>
                  <a:cubicBezTo>
                    <a:pt x="0" y="556"/>
                    <a:pt x="12" y="569"/>
                    <a:pt x="28" y="569"/>
                  </a:cubicBezTo>
                  <a:cubicBezTo>
                    <a:pt x="541" y="569"/>
                    <a:pt x="541" y="569"/>
                    <a:pt x="541" y="569"/>
                  </a:cubicBezTo>
                  <a:cubicBezTo>
                    <a:pt x="557" y="569"/>
                    <a:pt x="569" y="556"/>
                    <a:pt x="569" y="541"/>
                  </a:cubicBezTo>
                  <a:cubicBezTo>
                    <a:pt x="569" y="398"/>
                    <a:pt x="569" y="398"/>
                    <a:pt x="569" y="398"/>
                  </a:cubicBezTo>
                  <a:cubicBezTo>
                    <a:pt x="560" y="410"/>
                    <a:pt x="550" y="421"/>
                    <a:pt x="539" y="432"/>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31" name="Freeform 7"/>
            <p:cNvSpPr>
              <a:spLocks/>
            </p:cNvSpPr>
            <p:nvPr userDrawn="1"/>
          </p:nvSpPr>
          <p:spPr bwMode="auto">
            <a:xfrm>
              <a:off x="9580563" y="317500"/>
              <a:ext cx="614363" cy="557213"/>
            </a:xfrm>
            <a:custGeom>
              <a:avLst/>
              <a:gdLst>
                <a:gd name="T0" fmla="*/ 30 w 593"/>
                <a:gd name="T1" fmla="*/ 351 h 536"/>
                <a:gd name="T2" fmla="*/ 351 w 593"/>
                <a:gd name="T3" fmla="*/ 30 h 536"/>
                <a:gd name="T4" fmla="*/ 593 w 593"/>
                <a:gd name="T5" fmla="*/ 141 h 536"/>
                <a:gd name="T6" fmla="*/ 593 w 593"/>
                <a:gd name="T7" fmla="*/ 98 h 536"/>
                <a:gd name="T8" fmla="*/ 351 w 593"/>
                <a:gd name="T9" fmla="*/ 0 h 536"/>
                <a:gd name="T10" fmla="*/ 0 w 593"/>
                <a:gd name="T11" fmla="*/ 351 h 536"/>
                <a:gd name="T12" fmla="*/ 53 w 593"/>
                <a:gd name="T13" fmla="*/ 536 h 536"/>
                <a:gd name="T14" fmla="*/ 53 w 593"/>
                <a:gd name="T15" fmla="*/ 471 h 536"/>
                <a:gd name="T16" fmla="*/ 30 w 593"/>
                <a:gd name="T17" fmla="*/ 351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536">
                  <a:moveTo>
                    <a:pt x="30" y="351"/>
                  </a:moveTo>
                  <a:cubicBezTo>
                    <a:pt x="30" y="174"/>
                    <a:pt x="174" y="30"/>
                    <a:pt x="351" y="30"/>
                  </a:cubicBezTo>
                  <a:cubicBezTo>
                    <a:pt x="447" y="30"/>
                    <a:pt x="534" y="73"/>
                    <a:pt x="593" y="141"/>
                  </a:cubicBezTo>
                  <a:cubicBezTo>
                    <a:pt x="593" y="98"/>
                    <a:pt x="593" y="98"/>
                    <a:pt x="593" y="98"/>
                  </a:cubicBezTo>
                  <a:cubicBezTo>
                    <a:pt x="530" y="38"/>
                    <a:pt x="445" y="0"/>
                    <a:pt x="351" y="0"/>
                  </a:cubicBezTo>
                  <a:cubicBezTo>
                    <a:pt x="157" y="0"/>
                    <a:pt x="0" y="158"/>
                    <a:pt x="0" y="351"/>
                  </a:cubicBezTo>
                  <a:cubicBezTo>
                    <a:pt x="0" y="419"/>
                    <a:pt x="20" y="482"/>
                    <a:pt x="53" y="536"/>
                  </a:cubicBezTo>
                  <a:cubicBezTo>
                    <a:pt x="53" y="471"/>
                    <a:pt x="53" y="471"/>
                    <a:pt x="53" y="471"/>
                  </a:cubicBezTo>
                  <a:cubicBezTo>
                    <a:pt x="38" y="434"/>
                    <a:pt x="30" y="393"/>
                    <a:pt x="30" y="351"/>
                  </a:cubicBezTo>
                  <a:close/>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32" name="Freeform 8"/>
            <p:cNvSpPr>
              <a:spLocks/>
            </p:cNvSpPr>
            <p:nvPr userDrawn="1"/>
          </p:nvSpPr>
          <p:spPr bwMode="auto">
            <a:xfrm>
              <a:off x="9693275" y="490538"/>
              <a:ext cx="612775" cy="555625"/>
            </a:xfrm>
            <a:custGeom>
              <a:avLst/>
              <a:gdLst>
                <a:gd name="T0" fmla="*/ 539 w 592"/>
                <a:gd name="T1" fmla="*/ 0 h 536"/>
                <a:gd name="T2" fmla="*/ 539 w 592"/>
                <a:gd name="T3" fmla="*/ 65 h 536"/>
                <a:gd name="T4" fmla="*/ 563 w 592"/>
                <a:gd name="T5" fmla="*/ 185 h 536"/>
                <a:gd name="T6" fmla="*/ 242 w 592"/>
                <a:gd name="T7" fmla="*/ 506 h 536"/>
                <a:gd name="T8" fmla="*/ 0 w 592"/>
                <a:gd name="T9" fmla="*/ 395 h 536"/>
                <a:gd name="T10" fmla="*/ 0 w 592"/>
                <a:gd name="T11" fmla="*/ 438 h 536"/>
                <a:gd name="T12" fmla="*/ 242 w 592"/>
                <a:gd name="T13" fmla="*/ 536 h 536"/>
                <a:gd name="T14" fmla="*/ 592 w 592"/>
                <a:gd name="T15" fmla="*/ 185 h 536"/>
                <a:gd name="T16" fmla="*/ 539 w 592"/>
                <a:gd name="T1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2" h="536">
                  <a:moveTo>
                    <a:pt x="539" y="0"/>
                  </a:moveTo>
                  <a:cubicBezTo>
                    <a:pt x="539" y="65"/>
                    <a:pt x="539" y="65"/>
                    <a:pt x="539" y="65"/>
                  </a:cubicBezTo>
                  <a:cubicBezTo>
                    <a:pt x="554" y="102"/>
                    <a:pt x="563" y="143"/>
                    <a:pt x="563" y="185"/>
                  </a:cubicBezTo>
                  <a:cubicBezTo>
                    <a:pt x="563" y="362"/>
                    <a:pt x="419" y="506"/>
                    <a:pt x="242" y="506"/>
                  </a:cubicBezTo>
                  <a:cubicBezTo>
                    <a:pt x="145" y="506"/>
                    <a:pt x="58" y="463"/>
                    <a:pt x="0" y="395"/>
                  </a:cubicBezTo>
                  <a:cubicBezTo>
                    <a:pt x="0" y="438"/>
                    <a:pt x="0" y="438"/>
                    <a:pt x="0" y="438"/>
                  </a:cubicBezTo>
                  <a:cubicBezTo>
                    <a:pt x="63" y="498"/>
                    <a:pt x="148" y="536"/>
                    <a:pt x="242" y="536"/>
                  </a:cubicBezTo>
                  <a:cubicBezTo>
                    <a:pt x="435" y="536"/>
                    <a:pt x="592" y="378"/>
                    <a:pt x="592" y="185"/>
                  </a:cubicBezTo>
                  <a:cubicBezTo>
                    <a:pt x="592" y="117"/>
                    <a:pt x="573" y="54"/>
                    <a:pt x="539" y="0"/>
                  </a:cubicBezTo>
                  <a:close/>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33" name="Freeform 9"/>
            <p:cNvSpPr>
              <a:spLocks noEditPoints="1"/>
            </p:cNvSpPr>
            <p:nvPr userDrawn="1"/>
          </p:nvSpPr>
          <p:spPr bwMode="auto">
            <a:xfrm>
              <a:off x="9717088" y="573088"/>
              <a:ext cx="452438" cy="200025"/>
            </a:xfrm>
            <a:custGeom>
              <a:avLst/>
              <a:gdLst>
                <a:gd name="T0" fmla="*/ 206 w 436"/>
                <a:gd name="T1" fmla="*/ 28 h 192"/>
                <a:gd name="T2" fmla="*/ 213 w 436"/>
                <a:gd name="T3" fmla="*/ 28 h 192"/>
                <a:gd name="T4" fmla="*/ 227 w 436"/>
                <a:gd name="T5" fmla="*/ 14 h 192"/>
                <a:gd name="T6" fmla="*/ 227 w 436"/>
                <a:gd name="T7" fmla="*/ 0 h 192"/>
                <a:gd name="T8" fmla="*/ 197 w 436"/>
                <a:gd name="T9" fmla="*/ 0 h 192"/>
                <a:gd name="T10" fmla="*/ 184 w 436"/>
                <a:gd name="T11" fmla="*/ 1 h 192"/>
                <a:gd name="T12" fmla="*/ 150 w 436"/>
                <a:gd name="T13" fmla="*/ 41 h 192"/>
                <a:gd name="T14" fmla="*/ 150 w 436"/>
                <a:gd name="T15" fmla="*/ 188 h 192"/>
                <a:gd name="T16" fmla="*/ 174 w 436"/>
                <a:gd name="T17" fmla="*/ 188 h 192"/>
                <a:gd name="T18" fmla="*/ 188 w 436"/>
                <a:gd name="T19" fmla="*/ 175 h 192"/>
                <a:gd name="T20" fmla="*/ 188 w 436"/>
                <a:gd name="T21" fmla="*/ 80 h 192"/>
                <a:gd name="T22" fmla="*/ 204 w 436"/>
                <a:gd name="T23" fmla="*/ 80 h 192"/>
                <a:gd name="T24" fmla="*/ 217 w 436"/>
                <a:gd name="T25" fmla="*/ 66 h 192"/>
                <a:gd name="T26" fmla="*/ 217 w 436"/>
                <a:gd name="T27" fmla="*/ 52 h 192"/>
                <a:gd name="T28" fmla="*/ 188 w 436"/>
                <a:gd name="T29" fmla="*/ 52 h 192"/>
                <a:gd name="T30" fmla="*/ 188 w 436"/>
                <a:gd name="T31" fmla="*/ 43 h 192"/>
                <a:gd name="T32" fmla="*/ 206 w 436"/>
                <a:gd name="T33" fmla="*/ 28 h 192"/>
                <a:gd name="T34" fmla="*/ 69 w 436"/>
                <a:gd name="T35" fmla="*/ 77 h 192"/>
                <a:gd name="T36" fmla="*/ 95 w 436"/>
                <a:gd name="T37" fmla="*/ 92 h 192"/>
                <a:gd name="T38" fmla="*/ 107 w 436"/>
                <a:gd name="T39" fmla="*/ 100 h 192"/>
                <a:gd name="T40" fmla="*/ 134 w 436"/>
                <a:gd name="T41" fmla="*/ 100 h 192"/>
                <a:gd name="T42" fmla="*/ 70 w 436"/>
                <a:gd name="T43" fmla="*/ 48 h 192"/>
                <a:gd name="T44" fmla="*/ 0 w 436"/>
                <a:gd name="T45" fmla="*/ 120 h 192"/>
                <a:gd name="T46" fmla="*/ 70 w 436"/>
                <a:gd name="T47" fmla="*/ 192 h 192"/>
                <a:gd name="T48" fmla="*/ 134 w 436"/>
                <a:gd name="T49" fmla="*/ 140 h 192"/>
                <a:gd name="T50" fmla="*/ 107 w 436"/>
                <a:gd name="T51" fmla="*/ 140 h 192"/>
                <a:gd name="T52" fmla="*/ 95 w 436"/>
                <a:gd name="T53" fmla="*/ 148 h 192"/>
                <a:gd name="T54" fmla="*/ 69 w 436"/>
                <a:gd name="T55" fmla="*/ 162 h 192"/>
                <a:gd name="T56" fmla="*/ 37 w 436"/>
                <a:gd name="T57" fmla="*/ 120 h 192"/>
                <a:gd name="T58" fmla="*/ 69 w 436"/>
                <a:gd name="T59" fmla="*/ 77 h 192"/>
                <a:gd name="T60" fmla="*/ 387 w 436"/>
                <a:gd name="T61" fmla="*/ 48 h 192"/>
                <a:gd name="T62" fmla="*/ 345 w 436"/>
                <a:gd name="T63" fmla="*/ 71 h 192"/>
                <a:gd name="T64" fmla="*/ 306 w 436"/>
                <a:gd name="T65" fmla="*/ 48 h 192"/>
                <a:gd name="T66" fmla="*/ 264 w 436"/>
                <a:gd name="T67" fmla="*/ 70 h 192"/>
                <a:gd name="T68" fmla="*/ 263 w 436"/>
                <a:gd name="T69" fmla="*/ 70 h 192"/>
                <a:gd name="T70" fmla="*/ 263 w 436"/>
                <a:gd name="T71" fmla="*/ 61 h 192"/>
                <a:gd name="T72" fmla="*/ 250 w 436"/>
                <a:gd name="T73" fmla="*/ 52 h 192"/>
                <a:gd name="T74" fmla="*/ 228 w 436"/>
                <a:gd name="T75" fmla="*/ 52 h 192"/>
                <a:gd name="T76" fmla="*/ 228 w 436"/>
                <a:gd name="T77" fmla="*/ 188 h 192"/>
                <a:gd name="T78" fmla="*/ 252 w 436"/>
                <a:gd name="T79" fmla="*/ 188 h 192"/>
                <a:gd name="T80" fmla="*/ 265 w 436"/>
                <a:gd name="T81" fmla="*/ 175 h 192"/>
                <a:gd name="T82" fmla="*/ 265 w 436"/>
                <a:gd name="T83" fmla="*/ 109 h 192"/>
                <a:gd name="T84" fmla="*/ 291 w 436"/>
                <a:gd name="T85" fmla="*/ 77 h 192"/>
                <a:gd name="T86" fmla="*/ 313 w 436"/>
                <a:gd name="T87" fmla="*/ 111 h 192"/>
                <a:gd name="T88" fmla="*/ 313 w 436"/>
                <a:gd name="T89" fmla="*/ 188 h 192"/>
                <a:gd name="T90" fmla="*/ 338 w 436"/>
                <a:gd name="T91" fmla="*/ 188 h 192"/>
                <a:gd name="T92" fmla="*/ 351 w 436"/>
                <a:gd name="T93" fmla="*/ 175 h 192"/>
                <a:gd name="T94" fmla="*/ 351 w 436"/>
                <a:gd name="T95" fmla="*/ 112 h 192"/>
                <a:gd name="T96" fmla="*/ 376 w 436"/>
                <a:gd name="T97" fmla="*/ 77 h 192"/>
                <a:gd name="T98" fmla="*/ 399 w 436"/>
                <a:gd name="T99" fmla="*/ 111 h 192"/>
                <a:gd name="T100" fmla="*/ 399 w 436"/>
                <a:gd name="T101" fmla="*/ 188 h 192"/>
                <a:gd name="T102" fmla="*/ 423 w 436"/>
                <a:gd name="T103" fmla="*/ 188 h 192"/>
                <a:gd name="T104" fmla="*/ 436 w 436"/>
                <a:gd name="T105" fmla="*/ 175 h 192"/>
                <a:gd name="T106" fmla="*/ 436 w 436"/>
                <a:gd name="T107" fmla="*/ 97 h 192"/>
                <a:gd name="T108" fmla="*/ 387 w 436"/>
                <a:gd name="T10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6" h="192">
                  <a:moveTo>
                    <a:pt x="206" y="28"/>
                  </a:moveTo>
                  <a:cubicBezTo>
                    <a:pt x="213" y="28"/>
                    <a:pt x="213" y="28"/>
                    <a:pt x="213" y="28"/>
                  </a:cubicBezTo>
                  <a:cubicBezTo>
                    <a:pt x="220" y="28"/>
                    <a:pt x="227" y="22"/>
                    <a:pt x="227" y="14"/>
                  </a:cubicBezTo>
                  <a:cubicBezTo>
                    <a:pt x="227" y="0"/>
                    <a:pt x="227" y="0"/>
                    <a:pt x="227" y="0"/>
                  </a:cubicBezTo>
                  <a:cubicBezTo>
                    <a:pt x="197" y="0"/>
                    <a:pt x="197" y="0"/>
                    <a:pt x="197" y="0"/>
                  </a:cubicBezTo>
                  <a:cubicBezTo>
                    <a:pt x="192" y="0"/>
                    <a:pt x="188" y="0"/>
                    <a:pt x="184" y="1"/>
                  </a:cubicBezTo>
                  <a:cubicBezTo>
                    <a:pt x="161" y="5"/>
                    <a:pt x="150" y="20"/>
                    <a:pt x="150" y="41"/>
                  </a:cubicBezTo>
                  <a:cubicBezTo>
                    <a:pt x="150" y="188"/>
                    <a:pt x="150" y="188"/>
                    <a:pt x="150" y="188"/>
                  </a:cubicBezTo>
                  <a:cubicBezTo>
                    <a:pt x="174" y="188"/>
                    <a:pt x="174" y="188"/>
                    <a:pt x="174" y="188"/>
                  </a:cubicBezTo>
                  <a:cubicBezTo>
                    <a:pt x="182" y="188"/>
                    <a:pt x="188" y="182"/>
                    <a:pt x="188" y="175"/>
                  </a:cubicBezTo>
                  <a:cubicBezTo>
                    <a:pt x="188" y="80"/>
                    <a:pt x="188" y="80"/>
                    <a:pt x="188" y="80"/>
                  </a:cubicBezTo>
                  <a:cubicBezTo>
                    <a:pt x="204" y="80"/>
                    <a:pt x="204" y="80"/>
                    <a:pt x="204" y="80"/>
                  </a:cubicBezTo>
                  <a:cubicBezTo>
                    <a:pt x="211" y="80"/>
                    <a:pt x="217" y="74"/>
                    <a:pt x="217" y="66"/>
                  </a:cubicBezTo>
                  <a:cubicBezTo>
                    <a:pt x="217" y="52"/>
                    <a:pt x="217" y="52"/>
                    <a:pt x="217" y="52"/>
                  </a:cubicBezTo>
                  <a:cubicBezTo>
                    <a:pt x="188" y="52"/>
                    <a:pt x="188" y="52"/>
                    <a:pt x="188" y="52"/>
                  </a:cubicBezTo>
                  <a:cubicBezTo>
                    <a:pt x="188" y="43"/>
                    <a:pt x="188" y="43"/>
                    <a:pt x="188" y="43"/>
                  </a:cubicBezTo>
                  <a:cubicBezTo>
                    <a:pt x="188" y="28"/>
                    <a:pt x="198" y="28"/>
                    <a:pt x="206" y="28"/>
                  </a:cubicBezTo>
                  <a:close/>
                  <a:moveTo>
                    <a:pt x="69" y="77"/>
                  </a:moveTo>
                  <a:cubicBezTo>
                    <a:pt x="82" y="77"/>
                    <a:pt x="91" y="81"/>
                    <a:pt x="95" y="92"/>
                  </a:cubicBezTo>
                  <a:cubicBezTo>
                    <a:pt x="97" y="96"/>
                    <a:pt x="101" y="100"/>
                    <a:pt x="107" y="100"/>
                  </a:cubicBezTo>
                  <a:cubicBezTo>
                    <a:pt x="134" y="100"/>
                    <a:pt x="134" y="100"/>
                    <a:pt x="134" y="100"/>
                  </a:cubicBezTo>
                  <a:cubicBezTo>
                    <a:pt x="129" y="66"/>
                    <a:pt x="102" y="48"/>
                    <a:pt x="70" y="48"/>
                  </a:cubicBezTo>
                  <a:cubicBezTo>
                    <a:pt x="25" y="48"/>
                    <a:pt x="0" y="77"/>
                    <a:pt x="0" y="120"/>
                  </a:cubicBezTo>
                  <a:cubicBezTo>
                    <a:pt x="0" y="162"/>
                    <a:pt x="25" y="192"/>
                    <a:pt x="70" y="192"/>
                  </a:cubicBezTo>
                  <a:cubicBezTo>
                    <a:pt x="102" y="192"/>
                    <a:pt x="129" y="174"/>
                    <a:pt x="134" y="140"/>
                  </a:cubicBezTo>
                  <a:cubicBezTo>
                    <a:pt x="107" y="140"/>
                    <a:pt x="107" y="140"/>
                    <a:pt x="107" y="140"/>
                  </a:cubicBezTo>
                  <a:cubicBezTo>
                    <a:pt x="101" y="140"/>
                    <a:pt x="97" y="143"/>
                    <a:pt x="95" y="148"/>
                  </a:cubicBezTo>
                  <a:cubicBezTo>
                    <a:pt x="91" y="158"/>
                    <a:pt x="82" y="162"/>
                    <a:pt x="69" y="162"/>
                  </a:cubicBezTo>
                  <a:cubicBezTo>
                    <a:pt x="45" y="162"/>
                    <a:pt x="37" y="140"/>
                    <a:pt x="37" y="120"/>
                  </a:cubicBezTo>
                  <a:cubicBezTo>
                    <a:pt x="37" y="100"/>
                    <a:pt x="45" y="77"/>
                    <a:pt x="69" y="77"/>
                  </a:cubicBezTo>
                  <a:close/>
                  <a:moveTo>
                    <a:pt x="387" y="48"/>
                  </a:moveTo>
                  <a:cubicBezTo>
                    <a:pt x="368" y="48"/>
                    <a:pt x="353" y="59"/>
                    <a:pt x="345" y="71"/>
                  </a:cubicBezTo>
                  <a:cubicBezTo>
                    <a:pt x="338" y="54"/>
                    <a:pt x="323" y="48"/>
                    <a:pt x="306" y="48"/>
                  </a:cubicBezTo>
                  <a:cubicBezTo>
                    <a:pt x="288" y="48"/>
                    <a:pt x="274" y="56"/>
                    <a:pt x="264" y="70"/>
                  </a:cubicBezTo>
                  <a:cubicBezTo>
                    <a:pt x="263" y="70"/>
                    <a:pt x="263" y="70"/>
                    <a:pt x="263" y="70"/>
                  </a:cubicBezTo>
                  <a:cubicBezTo>
                    <a:pt x="263" y="70"/>
                    <a:pt x="263" y="66"/>
                    <a:pt x="263" y="61"/>
                  </a:cubicBezTo>
                  <a:cubicBezTo>
                    <a:pt x="263" y="56"/>
                    <a:pt x="257" y="52"/>
                    <a:pt x="250" y="52"/>
                  </a:cubicBezTo>
                  <a:cubicBezTo>
                    <a:pt x="228" y="52"/>
                    <a:pt x="228" y="52"/>
                    <a:pt x="228" y="52"/>
                  </a:cubicBezTo>
                  <a:cubicBezTo>
                    <a:pt x="228" y="188"/>
                    <a:pt x="228" y="188"/>
                    <a:pt x="228" y="188"/>
                  </a:cubicBezTo>
                  <a:cubicBezTo>
                    <a:pt x="252" y="188"/>
                    <a:pt x="252" y="188"/>
                    <a:pt x="252" y="188"/>
                  </a:cubicBezTo>
                  <a:cubicBezTo>
                    <a:pt x="259" y="188"/>
                    <a:pt x="265" y="182"/>
                    <a:pt x="265" y="175"/>
                  </a:cubicBezTo>
                  <a:cubicBezTo>
                    <a:pt x="265" y="109"/>
                    <a:pt x="265" y="109"/>
                    <a:pt x="265" y="109"/>
                  </a:cubicBezTo>
                  <a:cubicBezTo>
                    <a:pt x="265" y="82"/>
                    <a:pt x="283" y="77"/>
                    <a:pt x="291" y="77"/>
                  </a:cubicBezTo>
                  <a:cubicBezTo>
                    <a:pt x="315" y="77"/>
                    <a:pt x="313" y="96"/>
                    <a:pt x="313" y="111"/>
                  </a:cubicBezTo>
                  <a:cubicBezTo>
                    <a:pt x="313" y="188"/>
                    <a:pt x="313" y="188"/>
                    <a:pt x="313" y="188"/>
                  </a:cubicBezTo>
                  <a:cubicBezTo>
                    <a:pt x="338" y="188"/>
                    <a:pt x="338" y="188"/>
                    <a:pt x="338" y="188"/>
                  </a:cubicBezTo>
                  <a:cubicBezTo>
                    <a:pt x="345" y="188"/>
                    <a:pt x="351" y="182"/>
                    <a:pt x="351" y="175"/>
                  </a:cubicBezTo>
                  <a:cubicBezTo>
                    <a:pt x="351" y="112"/>
                    <a:pt x="351" y="112"/>
                    <a:pt x="351" y="112"/>
                  </a:cubicBezTo>
                  <a:cubicBezTo>
                    <a:pt x="351" y="95"/>
                    <a:pt x="355" y="77"/>
                    <a:pt x="376" y="77"/>
                  </a:cubicBezTo>
                  <a:cubicBezTo>
                    <a:pt x="397" y="77"/>
                    <a:pt x="399" y="92"/>
                    <a:pt x="399" y="111"/>
                  </a:cubicBezTo>
                  <a:cubicBezTo>
                    <a:pt x="399" y="188"/>
                    <a:pt x="399" y="188"/>
                    <a:pt x="399" y="188"/>
                  </a:cubicBezTo>
                  <a:cubicBezTo>
                    <a:pt x="423" y="188"/>
                    <a:pt x="423" y="188"/>
                    <a:pt x="423" y="188"/>
                  </a:cubicBezTo>
                  <a:cubicBezTo>
                    <a:pt x="430" y="188"/>
                    <a:pt x="436" y="182"/>
                    <a:pt x="436" y="175"/>
                  </a:cubicBezTo>
                  <a:cubicBezTo>
                    <a:pt x="436" y="97"/>
                    <a:pt x="436" y="97"/>
                    <a:pt x="436" y="97"/>
                  </a:cubicBezTo>
                  <a:cubicBezTo>
                    <a:pt x="436" y="61"/>
                    <a:pt x="416" y="48"/>
                    <a:pt x="387" y="48"/>
                  </a:cubicBezTo>
                  <a:close/>
                </a:path>
              </a:pathLst>
            </a:custGeom>
            <a:solidFill>
              <a:srgbClr val="6A73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sp>
        <p:nvSpPr>
          <p:cNvPr id="2" name="Title 1"/>
          <p:cNvSpPr>
            <a:spLocks noGrp="1"/>
          </p:cNvSpPr>
          <p:nvPr userDrawn="1">
            <p:ph type="title" hasCustomPrompt="1"/>
          </p:nvPr>
        </p:nvSpPr>
        <p:spPr/>
        <p:txBody>
          <a:bodyPr/>
          <a:lstStyle>
            <a:lvl1pPr>
              <a:defRPr/>
            </a:lvl1pPr>
          </a:lstStyle>
          <a:p>
            <a:r>
              <a:rPr lang="en-US" dirty="0"/>
              <a:t>Click to insert title</a:t>
            </a:r>
          </a:p>
        </p:txBody>
      </p:sp>
      <p:sp>
        <p:nvSpPr>
          <p:cNvPr id="3" name="Rectangle 2"/>
          <p:cNvSpPr/>
          <p:nvPr userDrawn="1"/>
        </p:nvSpPr>
        <p:spPr bwMode="auto">
          <a:xfrm>
            <a:off x="3757613" y="0"/>
            <a:ext cx="728662" cy="50327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Narrow" pitchFamily="34" charset="0"/>
            </a:endParaRPr>
          </a:p>
        </p:txBody>
      </p:sp>
      <p:cxnSp>
        <p:nvCxnSpPr>
          <p:cNvPr id="16" name="Straight Connector 16"/>
          <p:cNvCxnSpPr/>
          <p:nvPr userDrawn="1"/>
        </p:nvCxnSpPr>
        <p:spPr bwMode="auto">
          <a:xfrm>
            <a:off x="0" y="822605"/>
            <a:ext cx="45720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154436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63" presetClass="path" presetSubtype="0" decel="100000" fill="hold" grpId="1" nodeType="withEffect">
                                  <p:stCondLst>
                                    <p:cond delay="0"/>
                                  </p:stCondLst>
                                  <p:childTnLst>
                                    <p:animMotion origin="layout" path="M -0.14375 0 L -3.61111E-6 0 " pathEditMode="relative" rAng="0" ptsTypes="AA">
                                      <p:cBhvr>
                                        <p:cTn id="8" dur="1000" fill="hold"/>
                                        <p:tgtEl>
                                          <p:spTgt spid="42"/>
                                        </p:tgtEl>
                                        <p:attrNameLst>
                                          <p:attrName>ppt_x</p:attrName>
                                          <p:attrName>ppt_y</p:attrName>
                                        </p:attrNameLst>
                                      </p:cBhvr>
                                      <p:rCtr x="7187" y="0"/>
                                    </p:animMotion>
                                  </p:childTnLst>
                                </p:cTn>
                              </p:par>
                              <p:par>
                                <p:cTn id="9" presetID="6" presetClass="emph" presetSubtype="0" fill="hold" grpId="2" nodeType="withEffect">
                                  <p:stCondLst>
                                    <p:cond delay="0"/>
                                  </p:stCondLst>
                                  <p:childTnLst>
                                    <p:animScale>
                                      <p:cBhvr>
                                        <p:cTn id="10" dur="10" fill="hold"/>
                                        <p:tgtEl>
                                          <p:spTgt spid="42"/>
                                        </p:tgtEl>
                                      </p:cBhvr>
                                      <p:by x="10000" y="100000"/>
                                    </p:animScale>
                                  </p:childTnLst>
                                </p:cTn>
                              </p:par>
                              <p:par>
                                <p:cTn id="11" presetID="6" presetClass="emph" presetSubtype="0" decel="100000" fill="hold" grpId="3" nodeType="withEffect">
                                  <p:stCondLst>
                                    <p:cond delay="10"/>
                                  </p:stCondLst>
                                  <p:childTnLst>
                                    <p:animScale>
                                      <p:cBhvr>
                                        <p:cTn id="12" dur="1000" fill="hold"/>
                                        <p:tgtEl>
                                          <p:spTgt spid="42"/>
                                        </p:tgtEl>
                                      </p:cBhvr>
                                      <p:by x="1000000" y="100000"/>
                                    </p:animScale>
                                  </p:childTnLst>
                                </p:cTn>
                              </p:par>
                              <p:par>
                                <p:cTn id="13" presetID="10" presetClass="entr" presetSubtype="0" fill="hold" nodeType="withEffect">
                                  <p:stCondLst>
                                    <p:cond delay="0"/>
                                  </p:stCondLst>
                                  <p:childTnLst>
                                    <p:set>
                                      <p:cBhvr>
                                        <p:cTn id="14" dur="1" fill="hold">
                                          <p:stCondLst>
                                            <p:cond delay="0"/>
                                          </p:stCondLst>
                                        </p:cTn>
                                        <p:tgtEl>
                                          <p:spTgt spid="4113"/>
                                        </p:tgtEl>
                                        <p:attrNameLst>
                                          <p:attrName>style.visibility</p:attrName>
                                        </p:attrNameLst>
                                      </p:cBhvr>
                                      <p:to>
                                        <p:strVal val="visible"/>
                                      </p:to>
                                    </p:set>
                                    <p:animEffect transition="in" filter="fade">
                                      <p:cBhvr>
                                        <p:cTn id="15" dur="1500"/>
                                        <p:tgtEl>
                                          <p:spTgt spid="41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2000"/>
                                        <p:tgtEl>
                                          <p:spTgt spid="43"/>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par>
                                <p:cTn id="22" presetID="63" presetClass="path" presetSubtype="0" decel="100000" fill="hold" grpId="1" nodeType="withEffect">
                                  <p:stCondLst>
                                    <p:cond delay="250"/>
                                  </p:stCondLst>
                                  <p:childTnLst>
                                    <p:animMotion origin="layout" path="M -0.14132 -1.23457E-6 L -5.55556E-7 -1.23457E-6 " pathEditMode="relative" rAng="0" ptsTypes="AA">
                                      <p:cBhvr>
                                        <p:cTn id="23" dur="1000" fill="hold"/>
                                        <p:tgtEl>
                                          <p:spTgt spid="38"/>
                                        </p:tgtEl>
                                        <p:attrNameLst>
                                          <p:attrName>ppt_x</p:attrName>
                                          <p:attrName>ppt_y</p:attrName>
                                        </p:attrNameLst>
                                      </p:cBhvr>
                                      <p:rCtr x="7066" y="0"/>
                                    </p:animMotion>
                                  </p:childTnLst>
                                </p:cTn>
                              </p:par>
                              <p:par>
                                <p:cTn id="24" presetID="6" presetClass="emph" presetSubtype="0" fill="hold" grpId="2" nodeType="withEffect">
                                  <p:stCondLst>
                                    <p:cond delay="250"/>
                                  </p:stCondLst>
                                  <p:childTnLst>
                                    <p:animScale>
                                      <p:cBhvr>
                                        <p:cTn id="25" dur="10" fill="hold"/>
                                        <p:tgtEl>
                                          <p:spTgt spid="38"/>
                                        </p:tgtEl>
                                      </p:cBhvr>
                                      <p:by x="50000" y="100000"/>
                                    </p:animScale>
                                  </p:childTnLst>
                                </p:cTn>
                              </p:par>
                              <p:par>
                                <p:cTn id="26" presetID="6" presetClass="emph" presetSubtype="0" decel="100000" fill="hold" grpId="3" nodeType="withEffect">
                                  <p:stCondLst>
                                    <p:cond delay="260"/>
                                  </p:stCondLst>
                                  <p:childTnLst>
                                    <p:animScale>
                                      <p:cBhvr>
                                        <p:cTn id="27" dur="1000" fill="hold"/>
                                        <p:tgtEl>
                                          <p:spTgt spid="38"/>
                                        </p:tgtEl>
                                      </p:cBhvr>
                                      <p:by x="200000" y="100000"/>
                                    </p:animScale>
                                  </p:childTnLst>
                                </p:cTn>
                              </p:par>
                              <p:par>
                                <p:cTn id="28" presetID="6" presetClass="emph" presetSubtype="0" fill="hold" nodeType="withEffect">
                                  <p:stCondLst>
                                    <p:cond delay="0"/>
                                  </p:stCondLst>
                                  <p:childTnLst>
                                    <p:animScale>
                                      <p:cBhvr>
                                        <p:cTn id="29" dur="10" fill="hold"/>
                                        <p:tgtEl>
                                          <p:spTgt spid="4113"/>
                                        </p:tgtEl>
                                      </p:cBhvr>
                                      <p:by x="120000" y="120000"/>
                                    </p:animScale>
                                  </p:childTnLst>
                                </p:cTn>
                              </p:par>
                              <p:par>
                                <p:cTn id="30" presetID="6" presetClass="emph" presetSubtype="0" decel="100000" fill="hold" nodeType="withEffect">
                                  <p:stCondLst>
                                    <p:cond delay="0"/>
                                  </p:stCondLst>
                                  <p:childTnLst>
                                    <p:animScale>
                                      <p:cBhvr>
                                        <p:cTn id="31" dur="2000" fill="hold"/>
                                        <p:tgtEl>
                                          <p:spTgt spid="4113"/>
                                        </p:tgtEl>
                                      </p:cBhvr>
                                      <p:by x="83330" y="83330"/>
                                    </p:animScale>
                                  </p:childTnLst>
                                </p:cTn>
                              </p:par>
                              <p:par>
                                <p:cTn id="32" presetID="10" presetClass="entr" presetSubtype="0" fill="hold" grpId="0" nodeType="withEffect">
                                  <p:stCondLst>
                                    <p:cond delay="50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1500"/>
                                        <p:tgtEl>
                                          <p:spTgt spid="4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childTnLst>
                                </p:cTn>
                              </p:par>
                              <p:par>
                                <p:cTn id="38" presetID="64" presetClass="path" presetSubtype="0" decel="100000" fill="hold" grpId="1" nodeType="withEffect">
                                  <p:stCondLst>
                                    <p:cond delay="0"/>
                                  </p:stCondLst>
                                  <p:childTnLst>
                                    <p:animMotion origin="layout" path="M 3.05556E-6 0.14907 L 3.05556E-6 3.58025E-6 " pathEditMode="relative" rAng="0" ptsTypes="AA">
                                      <p:cBhvr>
                                        <p:cTn id="39" dur="2000" fill="hold"/>
                                        <p:tgtEl>
                                          <p:spTgt spid="39"/>
                                        </p:tgtEl>
                                        <p:attrNameLst>
                                          <p:attrName>ppt_x</p:attrName>
                                          <p:attrName>ppt_y</p:attrName>
                                        </p:attrNameLst>
                                      </p:cBhvr>
                                      <p:rCtr x="0" y="-74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8" grpId="0" animBg="1"/>
      <p:bldP spid="38" grpId="1" animBg="1"/>
      <p:bldP spid="38" grpId="2" animBg="1"/>
      <p:bldP spid="38" grpId="3" animBg="1"/>
      <p:bldP spid="39" grpId="0" animBg="1"/>
      <p:bldP spid="39" grpId="1" animBg="1"/>
      <p:bldP spid="41" grpId="0" animBg="1"/>
      <p:bldP spid="42" grpId="0" animBg="1"/>
      <p:bldP spid="42" grpId="1" animBg="1"/>
      <p:bldP spid="42" grpId="2" animBg="1"/>
      <p:bldP spid="42" grpId="3"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pic>
        <p:nvPicPr>
          <p:cNvPr id="4113" name="Picture 17"/>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29209" r="11664"/>
          <a:stretch/>
        </p:blipFill>
        <p:spPr bwMode="auto">
          <a:xfrm>
            <a:off x="4573588" y="0"/>
            <a:ext cx="4570412" cy="5143500"/>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userDrawn="1"/>
        </p:nvSpPr>
        <p:spPr bwMode="auto">
          <a:xfrm>
            <a:off x="5184775" y="0"/>
            <a:ext cx="3965578" cy="1492250"/>
          </a:xfrm>
          <a:prstGeom prst="rect">
            <a:avLst/>
          </a:prstGeom>
          <a:gradFill>
            <a:gsLst>
              <a:gs pos="66000">
                <a:schemeClr val="bg1"/>
              </a:gs>
              <a:gs pos="100000">
                <a:schemeClr val="bg1">
                  <a:alpha val="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38" name="Freeform 27"/>
          <p:cNvSpPr>
            <a:spLocks/>
          </p:cNvSpPr>
          <p:nvPr userDrawn="1"/>
        </p:nvSpPr>
        <p:spPr bwMode="auto">
          <a:xfrm>
            <a:off x="4355450" y="0"/>
            <a:ext cx="3789802" cy="5143500"/>
          </a:xfrm>
          <a:custGeom>
            <a:avLst/>
            <a:gdLst>
              <a:gd name="T0" fmla="*/ 0 w 2604"/>
              <a:gd name="T1" fmla="*/ 0 h 3240"/>
              <a:gd name="T2" fmla="*/ 2604 w 2604"/>
              <a:gd name="T3" fmla="*/ 0 h 3240"/>
              <a:gd name="T4" fmla="*/ 202 w 2604"/>
              <a:gd name="T5" fmla="*/ 3240 h 3240"/>
              <a:gd name="T6" fmla="*/ 0 w 2604"/>
              <a:gd name="T7" fmla="*/ 3240 h 3240"/>
              <a:gd name="T8" fmla="*/ 0 w 2604"/>
              <a:gd name="T9" fmla="*/ 0 h 3240"/>
            </a:gdLst>
            <a:ahLst/>
            <a:cxnLst>
              <a:cxn ang="0">
                <a:pos x="T0" y="T1"/>
              </a:cxn>
              <a:cxn ang="0">
                <a:pos x="T2" y="T3"/>
              </a:cxn>
              <a:cxn ang="0">
                <a:pos x="T4" y="T5"/>
              </a:cxn>
              <a:cxn ang="0">
                <a:pos x="T6" y="T7"/>
              </a:cxn>
              <a:cxn ang="0">
                <a:pos x="T8" y="T9"/>
              </a:cxn>
            </a:cxnLst>
            <a:rect l="0" t="0" r="r" b="b"/>
            <a:pathLst>
              <a:path w="2604" h="3240">
                <a:moveTo>
                  <a:pt x="0" y="0"/>
                </a:moveTo>
                <a:lnTo>
                  <a:pt x="2604" y="0"/>
                </a:lnTo>
                <a:lnTo>
                  <a:pt x="202" y="3240"/>
                </a:lnTo>
                <a:lnTo>
                  <a:pt x="0" y="3240"/>
                </a:lnTo>
                <a:lnTo>
                  <a:pt x="0" y="0"/>
                </a:lnTo>
                <a:close/>
              </a:path>
            </a:pathLst>
          </a:custGeom>
          <a:gradFill flip="none" rotWithShape="1">
            <a:gsLst>
              <a:gs pos="18000">
                <a:srgbClr val="008BD2"/>
              </a:gs>
              <a:gs pos="88000">
                <a:srgbClr val="013E78"/>
              </a:gs>
            </a:gsLst>
            <a:lin ang="0" scaled="0"/>
            <a:tileRect/>
          </a:gradFill>
          <a:ln>
            <a:noFill/>
          </a:ln>
        </p:spPr>
        <p:txBody>
          <a:bodyPr vert="horz" wrap="square" lIns="91440" tIns="45720" rIns="91440" bIns="45720" numCol="1" anchor="t" anchorCtr="0" compatLnSpc="1">
            <a:prstTxWarp prst="textNoShape">
              <a:avLst/>
            </a:prstTxWarp>
          </a:bodyPr>
          <a:lstStyle/>
          <a:p>
            <a:pPr lvl="0"/>
            <a:endParaRPr lang="fr-FR" dirty="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ApexSansMediumT" panose="02000503020000020004" pitchFamily="2" charset="0"/>
            </a:endParaRPr>
          </a:p>
        </p:txBody>
      </p:sp>
      <p:sp>
        <p:nvSpPr>
          <p:cNvPr id="39" name="Freeform 28"/>
          <p:cNvSpPr>
            <a:spLocks/>
          </p:cNvSpPr>
          <p:nvPr userDrawn="1"/>
        </p:nvSpPr>
        <p:spPr bwMode="auto">
          <a:xfrm>
            <a:off x="5184775" y="4146550"/>
            <a:ext cx="3959225" cy="996950"/>
          </a:xfrm>
          <a:custGeom>
            <a:avLst/>
            <a:gdLst>
              <a:gd name="T0" fmla="*/ 0 w 2494"/>
              <a:gd name="T1" fmla="*/ 628 h 628"/>
              <a:gd name="T2" fmla="*/ 2494 w 2494"/>
              <a:gd name="T3" fmla="*/ 0 h 628"/>
              <a:gd name="T4" fmla="*/ 2494 w 2494"/>
              <a:gd name="T5" fmla="*/ 628 h 628"/>
              <a:gd name="T6" fmla="*/ 0 w 2494"/>
              <a:gd name="T7" fmla="*/ 628 h 628"/>
            </a:gdLst>
            <a:ahLst/>
            <a:cxnLst>
              <a:cxn ang="0">
                <a:pos x="T0" y="T1"/>
              </a:cxn>
              <a:cxn ang="0">
                <a:pos x="T2" y="T3"/>
              </a:cxn>
              <a:cxn ang="0">
                <a:pos x="T4" y="T5"/>
              </a:cxn>
              <a:cxn ang="0">
                <a:pos x="T6" y="T7"/>
              </a:cxn>
            </a:cxnLst>
            <a:rect l="0" t="0" r="r" b="b"/>
            <a:pathLst>
              <a:path w="2494" h="628">
                <a:moveTo>
                  <a:pt x="0" y="628"/>
                </a:moveTo>
                <a:lnTo>
                  <a:pt x="2494" y="0"/>
                </a:lnTo>
                <a:lnTo>
                  <a:pt x="2494" y="628"/>
                </a:lnTo>
                <a:lnTo>
                  <a:pt x="0" y="628"/>
                </a:lnTo>
                <a:close/>
              </a:path>
            </a:pathLst>
          </a:custGeom>
          <a:gradFill>
            <a:gsLst>
              <a:gs pos="0">
                <a:srgbClr val="072B62"/>
              </a:gs>
              <a:gs pos="68000">
                <a:srgbClr val="072B62"/>
              </a:gs>
            </a:gsLst>
            <a:lin ang="4800000" scaled="0"/>
          </a:gradFill>
          <a:ln>
            <a:gradFill>
              <a:gsLst>
                <a:gs pos="20000">
                  <a:schemeClr val="bg1">
                    <a:alpha val="0"/>
                  </a:schemeClr>
                </a:gs>
                <a:gs pos="66000">
                  <a:schemeClr val="bg1"/>
                </a:gs>
                <a:gs pos="95000">
                  <a:schemeClr val="bg1">
                    <a:alpha val="0"/>
                  </a:schemeClr>
                </a:gs>
              </a:gsLst>
              <a:lin ang="5400000" scaled="0"/>
            </a:gradFill>
          </a:ln>
        </p:spPr>
        <p:txBody>
          <a:bodyPr vert="horz" wrap="square" lIns="91440" tIns="45720" rIns="91440" bIns="45720" numCol="1" anchor="t" anchorCtr="0" compatLnSpc="1">
            <a:prstTxWarp prst="textNoShape">
              <a:avLst/>
            </a:prstTxWarp>
          </a:bodyPr>
          <a:lstStyle/>
          <a:p>
            <a:pPr lvl="0"/>
            <a:endParaRPr lang="fr-FR" dirty="0">
              <a:latin typeface="ApexSansMediumT" panose="02000503020000020004" pitchFamily="2" charset="0"/>
            </a:endParaRPr>
          </a:p>
        </p:txBody>
      </p:sp>
      <p:sp>
        <p:nvSpPr>
          <p:cNvPr id="41" name="Freeform 30"/>
          <p:cNvSpPr>
            <a:spLocks/>
          </p:cNvSpPr>
          <p:nvPr userDrawn="1"/>
        </p:nvSpPr>
        <p:spPr bwMode="auto">
          <a:xfrm>
            <a:off x="7840663" y="4556125"/>
            <a:ext cx="1303338" cy="587375"/>
          </a:xfrm>
          <a:custGeom>
            <a:avLst/>
            <a:gdLst>
              <a:gd name="T0" fmla="*/ 821 w 821"/>
              <a:gd name="T1" fmla="*/ 0 h 370"/>
              <a:gd name="T2" fmla="*/ 0 w 821"/>
              <a:gd name="T3" fmla="*/ 370 h 370"/>
              <a:gd name="T4" fmla="*/ 821 w 821"/>
              <a:gd name="T5" fmla="*/ 370 h 370"/>
              <a:gd name="T6" fmla="*/ 821 w 821"/>
              <a:gd name="T7" fmla="*/ 0 h 370"/>
            </a:gdLst>
            <a:ahLst/>
            <a:cxnLst>
              <a:cxn ang="0">
                <a:pos x="T0" y="T1"/>
              </a:cxn>
              <a:cxn ang="0">
                <a:pos x="T2" y="T3"/>
              </a:cxn>
              <a:cxn ang="0">
                <a:pos x="T4" y="T5"/>
              </a:cxn>
              <a:cxn ang="0">
                <a:pos x="T6" y="T7"/>
              </a:cxn>
            </a:cxnLst>
            <a:rect l="0" t="0" r="r" b="b"/>
            <a:pathLst>
              <a:path w="821" h="370">
                <a:moveTo>
                  <a:pt x="821" y="0"/>
                </a:moveTo>
                <a:lnTo>
                  <a:pt x="0" y="370"/>
                </a:lnTo>
                <a:lnTo>
                  <a:pt x="821" y="370"/>
                </a:lnTo>
                <a:lnTo>
                  <a:pt x="821" y="0"/>
                </a:lnTo>
                <a:close/>
              </a:path>
            </a:pathLst>
          </a:custGeom>
          <a:gradFill flip="none" rotWithShape="1">
            <a:gsLst>
              <a:gs pos="0">
                <a:srgbClr val="DA0528"/>
              </a:gs>
              <a:gs pos="100000">
                <a:schemeClr val="accent6"/>
              </a:gs>
            </a:gsLst>
            <a:lin ang="8400000" scaled="0"/>
            <a:tileRect/>
          </a:gradFill>
          <a:ln>
            <a:noFill/>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42" name="Freeform 31"/>
          <p:cNvSpPr>
            <a:spLocks/>
          </p:cNvSpPr>
          <p:nvPr userDrawn="1"/>
        </p:nvSpPr>
        <p:spPr bwMode="auto">
          <a:xfrm>
            <a:off x="4324350" y="0"/>
            <a:ext cx="3128963" cy="5143500"/>
          </a:xfrm>
          <a:custGeom>
            <a:avLst/>
            <a:gdLst>
              <a:gd name="T0" fmla="*/ 1781 w 1781"/>
              <a:gd name="T1" fmla="*/ 0 h 3240"/>
              <a:gd name="T2" fmla="*/ 202 w 1781"/>
              <a:gd name="T3" fmla="*/ 3240 h 3240"/>
              <a:gd name="T4" fmla="*/ 0 w 1781"/>
              <a:gd name="T5" fmla="*/ 3240 h 3240"/>
              <a:gd name="T6" fmla="*/ 0 w 1781"/>
              <a:gd name="T7" fmla="*/ 0 h 3240"/>
              <a:gd name="T8" fmla="*/ 1781 w 1781"/>
              <a:gd name="T9" fmla="*/ 0 h 3240"/>
            </a:gdLst>
            <a:ahLst/>
            <a:cxnLst>
              <a:cxn ang="0">
                <a:pos x="T0" y="T1"/>
              </a:cxn>
              <a:cxn ang="0">
                <a:pos x="T2" y="T3"/>
              </a:cxn>
              <a:cxn ang="0">
                <a:pos x="T4" y="T5"/>
              </a:cxn>
              <a:cxn ang="0">
                <a:pos x="T6" y="T7"/>
              </a:cxn>
              <a:cxn ang="0">
                <a:pos x="T8" y="T9"/>
              </a:cxn>
            </a:cxnLst>
            <a:rect l="0" t="0" r="r" b="b"/>
            <a:pathLst>
              <a:path w="1781" h="3240">
                <a:moveTo>
                  <a:pt x="1781" y="0"/>
                </a:moveTo>
                <a:lnTo>
                  <a:pt x="202" y="3240"/>
                </a:lnTo>
                <a:lnTo>
                  <a:pt x="0" y="3240"/>
                </a:lnTo>
                <a:lnTo>
                  <a:pt x="0" y="0"/>
                </a:lnTo>
                <a:lnTo>
                  <a:pt x="178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44" name="Rectangle 43"/>
          <p:cNvSpPr/>
          <p:nvPr userDrawn="1"/>
        </p:nvSpPr>
        <p:spPr bwMode="auto">
          <a:xfrm>
            <a:off x="2885969" y="0"/>
            <a:ext cx="1687619"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grpSp>
        <p:nvGrpSpPr>
          <p:cNvPr id="12" name="Group 7"/>
          <p:cNvGrpSpPr/>
          <p:nvPr userDrawn="1"/>
        </p:nvGrpSpPr>
        <p:grpSpPr>
          <a:xfrm>
            <a:off x="1" y="5032771"/>
            <a:ext cx="9150351" cy="110729"/>
            <a:chOff x="0" y="2850873"/>
            <a:chExt cx="9150351" cy="147638"/>
          </a:xfrm>
        </p:grpSpPr>
        <p:sp>
          <p:nvSpPr>
            <p:cNvPr id="13" name="Freeform 10"/>
            <p:cNvSpPr>
              <a:spLocks/>
            </p:cNvSpPr>
            <p:nvPr userDrawn="1"/>
          </p:nvSpPr>
          <p:spPr bwMode="auto">
            <a:xfrm>
              <a:off x="7805738" y="2850873"/>
              <a:ext cx="1344613" cy="147638"/>
            </a:xfrm>
            <a:custGeom>
              <a:avLst/>
              <a:gdLst>
                <a:gd name="T0" fmla="*/ 847 w 847"/>
                <a:gd name="T1" fmla="*/ 0 h 93"/>
                <a:gd name="T2" fmla="*/ 159 w 847"/>
                <a:gd name="T3" fmla="*/ 0 h 93"/>
                <a:gd name="T4" fmla="*/ 0 w 847"/>
                <a:gd name="T5" fmla="*/ 93 h 93"/>
                <a:gd name="T6" fmla="*/ 847 w 847"/>
                <a:gd name="T7" fmla="*/ 93 h 93"/>
                <a:gd name="T8" fmla="*/ 847 w 847"/>
                <a:gd name="T9" fmla="*/ 0 h 93"/>
              </a:gdLst>
              <a:ahLst/>
              <a:cxnLst>
                <a:cxn ang="0">
                  <a:pos x="T0" y="T1"/>
                </a:cxn>
                <a:cxn ang="0">
                  <a:pos x="T2" y="T3"/>
                </a:cxn>
                <a:cxn ang="0">
                  <a:pos x="T4" y="T5"/>
                </a:cxn>
                <a:cxn ang="0">
                  <a:pos x="T6" y="T7"/>
                </a:cxn>
                <a:cxn ang="0">
                  <a:pos x="T8" y="T9"/>
                </a:cxn>
              </a:cxnLst>
              <a:rect l="0" t="0" r="r" b="b"/>
              <a:pathLst>
                <a:path w="847" h="93">
                  <a:moveTo>
                    <a:pt x="847" y="0"/>
                  </a:moveTo>
                  <a:lnTo>
                    <a:pt x="159" y="0"/>
                  </a:lnTo>
                  <a:lnTo>
                    <a:pt x="0" y="93"/>
                  </a:lnTo>
                  <a:lnTo>
                    <a:pt x="847" y="93"/>
                  </a:lnTo>
                  <a:lnTo>
                    <a:pt x="847" y="0"/>
                  </a:lnTo>
                  <a:close/>
                </a:path>
              </a:pathLst>
            </a:custGeom>
            <a:gradFill>
              <a:gsLst>
                <a:gs pos="0">
                  <a:srgbClr val="E9474A"/>
                </a:gs>
                <a:gs pos="95000">
                  <a:srgbClr val="EA4E4E"/>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4" name="Freeform 8"/>
            <p:cNvSpPr>
              <a:spLocks/>
            </p:cNvSpPr>
            <p:nvPr userDrawn="1"/>
          </p:nvSpPr>
          <p:spPr bwMode="auto">
            <a:xfrm>
              <a:off x="5159375" y="2850873"/>
              <a:ext cx="2927350" cy="147638"/>
            </a:xfrm>
            <a:custGeom>
              <a:avLst/>
              <a:gdLst>
                <a:gd name="T0" fmla="*/ 1844 w 1844"/>
                <a:gd name="T1" fmla="*/ 0 h 93"/>
                <a:gd name="T2" fmla="*/ 276 w 1844"/>
                <a:gd name="T3" fmla="*/ 0 h 93"/>
                <a:gd name="T4" fmla="*/ 0 w 1844"/>
                <a:gd name="T5" fmla="*/ 93 h 93"/>
                <a:gd name="T6" fmla="*/ 1683 w 1844"/>
                <a:gd name="T7" fmla="*/ 93 h 93"/>
                <a:gd name="T8" fmla="*/ 1844 w 1844"/>
                <a:gd name="T9" fmla="*/ 0 h 93"/>
              </a:gdLst>
              <a:ahLst/>
              <a:cxnLst>
                <a:cxn ang="0">
                  <a:pos x="T0" y="T1"/>
                </a:cxn>
                <a:cxn ang="0">
                  <a:pos x="T2" y="T3"/>
                </a:cxn>
                <a:cxn ang="0">
                  <a:pos x="T4" y="T5"/>
                </a:cxn>
                <a:cxn ang="0">
                  <a:pos x="T6" y="T7"/>
                </a:cxn>
                <a:cxn ang="0">
                  <a:pos x="T8" y="T9"/>
                </a:cxn>
              </a:cxnLst>
              <a:rect l="0" t="0" r="r" b="b"/>
              <a:pathLst>
                <a:path w="1844" h="93">
                  <a:moveTo>
                    <a:pt x="1844" y="0"/>
                  </a:moveTo>
                  <a:lnTo>
                    <a:pt x="276" y="0"/>
                  </a:lnTo>
                  <a:lnTo>
                    <a:pt x="0" y="93"/>
                  </a:lnTo>
                  <a:lnTo>
                    <a:pt x="1683" y="93"/>
                  </a:lnTo>
                  <a:lnTo>
                    <a:pt x="1844" y="0"/>
                  </a:lnTo>
                  <a:close/>
                </a:path>
              </a:pathLst>
            </a:custGeom>
            <a:gradFill>
              <a:gsLst>
                <a:gs pos="0">
                  <a:srgbClr val="222F7B"/>
                </a:gs>
                <a:gs pos="42000">
                  <a:srgbClr val="1E3684"/>
                </a:gs>
                <a:gs pos="100000">
                  <a:srgbClr val="24236B"/>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5" name="Freeform 6"/>
            <p:cNvSpPr>
              <a:spLocks/>
            </p:cNvSpPr>
            <p:nvPr userDrawn="1"/>
          </p:nvSpPr>
          <p:spPr bwMode="auto">
            <a:xfrm>
              <a:off x="0" y="2850873"/>
              <a:ext cx="5632450" cy="147638"/>
            </a:xfrm>
            <a:custGeom>
              <a:avLst/>
              <a:gdLst>
                <a:gd name="T0" fmla="*/ 3548 w 3548"/>
                <a:gd name="T1" fmla="*/ 0 h 93"/>
                <a:gd name="T2" fmla="*/ 0 w 3548"/>
                <a:gd name="T3" fmla="*/ 0 h 93"/>
                <a:gd name="T4" fmla="*/ 0 w 3548"/>
                <a:gd name="T5" fmla="*/ 93 h 93"/>
                <a:gd name="T6" fmla="*/ 3272 w 3548"/>
                <a:gd name="T7" fmla="*/ 93 h 93"/>
                <a:gd name="T8" fmla="*/ 3548 w 3548"/>
                <a:gd name="T9" fmla="*/ 0 h 93"/>
              </a:gdLst>
              <a:ahLst/>
              <a:cxnLst>
                <a:cxn ang="0">
                  <a:pos x="T0" y="T1"/>
                </a:cxn>
                <a:cxn ang="0">
                  <a:pos x="T2" y="T3"/>
                </a:cxn>
                <a:cxn ang="0">
                  <a:pos x="T4" y="T5"/>
                </a:cxn>
                <a:cxn ang="0">
                  <a:pos x="T6" y="T7"/>
                </a:cxn>
                <a:cxn ang="0">
                  <a:pos x="T8" y="T9"/>
                </a:cxn>
              </a:cxnLst>
              <a:rect l="0" t="0" r="r" b="b"/>
              <a:pathLst>
                <a:path w="3548" h="93">
                  <a:moveTo>
                    <a:pt x="3548" y="0"/>
                  </a:moveTo>
                  <a:lnTo>
                    <a:pt x="0" y="0"/>
                  </a:lnTo>
                  <a:lnTo>
                    <a:pt x="0" y="93"/>
                  </a:lnTo>
                  <a:lnTo>
                    <a:pt x="3272" y="93"/>
                  </a:lnTo>
                  <a:lnTo>
                    <a:pt x="3548" y="0"/>
                  </a:lnTo>
                  <a:close/>
                </a:path>
              </a:pathLst>
            </a:custGeom>
            <a:gradFill>
              <a:gsLst>
                <a:gs pos="0">
                  <a:srgbClr val="005197"/>
                </a:gs>
                <a:gs pos="27000">
                  <a:srgbClr val="0674BE"/>
                </a:gs>
                <a:gs pos="100000">
                  <a:srgbClr val="0063AC"/>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grpSp>
        <p:nvGrpSpPr>
          <p:cNvPr id="35" name="Group 34"/>
          <p:cNvGrpSpPr>
            <a:grpSpLocks noChangeAspect="1"/>
          </p:cNvGrpSpPr>
          <p:nvPr userDrawn="1"/>
        </p:nvGrpSpPr>
        <p:grpSpPr>
          <a:xfrm>
            <a:off x="8327014" y="195308"/>
            <a:ext cx="564703" cy="640080"/>
            <a:chOff x="9580563" y="271463"/>
            <a:chExt cx="725487" cy="822325"/>
          </a:xfrm>
        </p:grpSpPr>
        <p:sp>
          <p:nvSpPr>
            <p:cNvPr id="36" name="Freeform 5"/>
            <p:cNvSpPr>
              <a:spLocks/>
            </p:cNvSpPr>
            <p:nvPr userDrawn="1"/>
          </p:nvSpPr>
          <p:spPr bwMode="auto">
            <a:xfrm>
              <a:off x="9648825" y="271463"/>
              <a:ext cx="590550" cy="590550"/>
            </a:xfrm>
            <a:custGeom>
              <a:avLst/>
              <a:gdLst>
                <a:gd name="T0" fmla="*/ 29 w 569"/>
                <a:gd name="T1" fmla="*/ 137 h 569"/>
                <a:gd name="T2" fmla="*/ 29 w 569"/>
                <a:gd name="T3" fmla="*/ 30 h 569"/>
                <a:gd name="T4" fmla="*/ 539 w 569"/>
                <a:gd name="T5" fmla="*/ 30 h 569"/>
                <a:gd name="T6" fmla="*/ 539 w 569"/>
                <a:gd name="T7" fmla="*/ 569 h 569"/>
                <a:gd name="T8" fmla="*/ 569 w 569"/>
                <a:gd name="T9" fmla="*/ 513 h 569"/>
                <a:gd name="T10" fmla="*/ 569 w 569"/>
                <a:gd name="T11" fmla="*/ 28 h 569"/>
                <a:gd name="T12" fmla="*/ 541 w 569"/>
                <a:gd name="T13" fmla="*/ 0 h 569"/>
                <a:gd name="T14" fmla="*/ 28 w 569"/>
                <a:gd name="T15" fmla="*/ 0 h 569"/>
                <a:gd name="T16" fmla="*/ 0 w 569"/>
                <a:gd name="T17" fmla="*/ 28 h 569"/>
                <a:gd name="T18" fmla="*/ 0 w 569"/>
                <a:gd name="T19" fmla="*/ 171 h 569"/>
                <a:gd name="T20" fmla="*/ 29 w 569"/>
                <a:gd name="T21" fmla="*/ 137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29" y="137"/>
                  </a:moveTo>
                  <a:cubicBezTo>
                    <a:pt x="29" y="30"/>
                    <a:pt x="29" y="30"/>
                    <a:pt x="29" y="30"/>
                  </a:cubicBezTo>
                  <a:cubicBezTo>
                    <a:pt x="539" y="30"/>
                    <a:pt x="539" y="30"/>
                    <a:pt x="539" y="30"/>
                  </a:cubicBezTo>
                  <a:cubicBezTo>
                    <a:pt x="539" y="569"/>
                    <a:pt x="539" y="569"/>
                    <a:pt x="539" y="569"/>
                  </a:cubicBezTo>
                  <a:cubicBezTo>
                    <a:pt x="551" y="551"/>
                    <a:pt x="561" y="533"/>
                    <a:pt x="569" y="513"/>
                  </a:cubicBezTo>
                  <a:cubicBezTo>
                    <a:pt x="569" y="28"/>
                    <a:pt x="569" y="28"/>
                    <a:pt x="569" y="28"/>
                  </a:cubicBezTo>
                  <a:cubicBezTo>
                    <a:pt x="569" y="13"/>
                    <a:pt x="557" y="0"/>
                    <a:pt x="541" y="0"/>
                  </a:cubicBezTo>
                  <a:cubicBezTo>
                    <a:pt x="28" y="0"/>
                    <a:pt x="28" y="0"/>
                    <a:pt x="28" y="0"/>
                  </a:cubicBezTo>
                  <a:cubicBezTo>
                    <a:pt x="12" y="0"/>
                    <a:pt x="0" y="13"/>
                    <a:pt x="0" y="28"/>
                  </a:cubicBezTo>
                  <a:cubicBezTo>
                    <a:pt x="0" y="171"/>
                    <a:pt x="0" y="171"/>
                    <a:pt x="0" y="171"/>
                  </a:cubicBezTo>
                  <a:cubicBezTo>
                    <a:pt x="9" y="159"/>
                    <a:pt x="19" y="148"/>
                    <a:pt x="29" y="137"/>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37" name="Freeform 6"/>
            <p:cNvSpPr>
              <a:spLocks/>
            </p:cNvSpPr>
            <p:nvPr userDrawn="1"/>
          </p:nvSpPr>
          <p:spPr bwMode="auto">
            <a:xfrm>
              <a:off x="9648825" y="503238"/>
              <a:ext cx="590550" cy="590550"/>
            </a:xfrm>
            <a:custGeom>
              <a:avLst/>
              <a:gdLst>
                <a:gd name="T0" fmla="*/ 539 w 569"/>
                <a:gd name="T1" fmla="*/ 432 h 569"/>
                <a:gd name="T2" fmla="*/ 539 w 569"/>
                <a:gd name="T3" fmla="*/ 539 h 569"/>
                <a:gd name="T4" fmla="*/ 29 w 569"/>
                <a:gd name="T5" fmla="*/ 539 h 569"/>
                <a:gd name="T6" fmla="*/ 29 w 569"/>
                <a:gd name="T7" fmla="*/ 0 h 569"/>
                <a:gd name="T8" fmla="*/ 0 w 569"/>
                <a:gd name="T9" fmla="*/ 56 h 569"/>
                <a:gd name="T10" fmla="*/ 0 w 569"/>
                <a:gd name="T11" fmla="*/ 541 h 569"/>
                <a:gd name="T12" fmla="*/ 28 w 569"/>
                <a:gd name="T13" fmla="*/ 569 h 569"/>
                <a:gd name="T14" fmla="*/ 541 w 569"/>
                <a:gd name="T15" fmla="*/ 569 h 569"/>
                <a:gd name="T16" fmla="*/ 569 w 569"/>
                <a:gd name="T17" fmla="*/ 541 h 569"/>
                <a:gd name="T18" fmla="*/ 569 w 569"/>
                <a:gd name="T19" fmla="*/ 398 h 569"/>
                <a:gd name="T20" fmla="*/ 539 w 569"/>
                <a:gd name="T21" fmla="*/ 432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539" y="432"/>
                  </a:moveTo>
                  <a:cubicBezTo>
                    <a:pt x="539" y="539"/>
                    <a:pt x="539" y="539"/>
                    <a:pt x="539" y="539"/>
                  </a:cubicBezTo>
                  <a:cubicBezTo>
                    <a:pt x="29" y="539"/>
                    <a:pt x="29" y="539"/>
                    <a:pt x="29" y="539"/>
                  </a:cubicBezTo>
                  <a:cubicBezTo>
                    <a:pt x="29" y="0"/>
                    <a:pt x="29" y="0"/>
                    <a:pt x="29" y="0"/>
                  </a:cubicBezTo>
                  <a:cubicBezTo>
                    <a:pt x="18" y="18"/>
                    <a:pt x="8" y="36"/>
                    <a:pt x="0" y="56"/>
                  </a:cubicBezTo>
                  <a:cubicBezTo>
                    <a:pt x="0" y="541"/>
                    <a:pt x="0" y="541"/>
                    <a:pt x="0" y="541"/>
                  </a:cubicBezTo>
                  <a:cubicBezTo>
                    <a:pt x="0" y="556"/>
                    <a:pt x="12" y="569"/>
                    <a:pt x="28" y="569"/>
                  </a:cubicBezTo>
                  <a:cubicBezTo>
                    <a:pt x="541" y="569"/>
                    <a:pt x="541" y="569"/>
                    <a:pt x="541" y="569"/>
                  </a:cubicBezTo>
                  <a:cubicBezTo>
                    <a:pt x="557" y="569"/>
                    <a:pt x="569" y="556"/>
                    <a:pt x="569" y="541"/>
                  </a:cubicBezTo>
                  <a:cubicBezTo>
                    <a:pt x="569" y="398"/>
                    <a:pt x="569" y="398"/>
                    <a:pt x="569" y="398"/>
                  </a:cubicBezTo>
                  <a:cubicBezTo>
                    <a:pt x="560" y="410"/>
                    <a:pt x="550" y="421"/>
                    <a:pt x="539" y="432"/>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40" name="Freeform 7"/>
            <p:cNvSpPr>
              <a:spLocks/>
            </p:cNvSpPr>
            <p:nvPr userDrawn="1"/>
          </p:nvSpPr>
          <p:spPr bwMode="auto">
            <a:xfrm>
              <a:off x="9580563" y="317500"/>
              <a:ext cx="614363" cy="557213"/>
            </a:xfrm>
            <a:custGeom>
              <a:avLst/>
              <a:gdLst>
                <a:gd name="T0" fmla="*/ 30 w 593"/>
                <a:gd name="T1" fmla="*/ 351 h 536"/>
                <a:gd name="T2" fmla="*/ 351 w 593"/>
                <a:gd name="T3" fmla="*/ 30 h 536"/>
                <a:gd name="T4" fmla="*/ 593 w 593"/>
                <a:gd name="T5" fmla="*/ 141 h 536"/>
                <a:gd name="T6" fmla="*/ 593 w 593"/>
                <a:gd name="T7" fmla="*/ 98 h 536"/>
                <a:gd name="T8" fmla="*/ 351 w 593"/>
                <a:gd name="T9" fmla="*/ 0 h 536"/>
                <a:gd name="T10" fmla="*/ 0 w 593"/>
                <a:gd name="T11" fmla="*/ 351 h 536"/>
                <a:gd name="T12" fmla="*/ 53 w 593"/>
                <a:gd name="T13" fmla="*/ 536 h 536"/>
                <a:gd name="T14" fmla="*/ 53 w 593"/>
                <a:gd name="T15" fmla="*/ 471 h 536"/>
                <a:gd name="T16" fmla="*/ 30 w 593"/>
                <a:gd name="T17" fmla="*/ 351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536">
                  <a:moveTo>
                    <a:pt x="30" y="351"/>
                  </a:moveTo>
                  <a:cubicBezTo>
                    <a:pt x="30" y="174"/>
                    <a:pt x="174" y="30"/>
                    <a:pt x="351" y="30"/>
                  </a:cubicBezTo>
                  <a:cubicBezTo>
                    <a:pt x="447" y="30"/>
                    <a:pt x="534" y="73"/>
                    <a:pt x="593" y="141"/>
                  </a:cubicBezTo>
                  <a:cubicBezTo>
                    <a:pt x="593" y="98"/>
                    <a:pt x="593" y="98"/>
                    <a:pt x="593" y="98"/>
                  </a:cubicBezTo>
                  <a:cubicBezTo>
                    <a:pt x="530" y="38"/>
                    <a:pt x="445" y="0"/>
                    <a:pt x="351" y="0"/>
                  </a:cubicBezTo>
                  <a:cubicBezTo>
                    <a:pt x="157" y="0"/>
                    <a:pt x="0" y="158"/>
                    <a:pt x="0" y="351"/>
                  </a:cubicBezTo>
                  <a:cubicBezTo>
                    <a:pt x="0" y="419"/>
                    <a:pt x="20" y="482"/>
                    <a:pt x="53" y="536"/>
                  </a:cubicBezTo>
                  <a:cubicBezTo>
                    <a:pt x="53" y="471"/>
                    <a:pt x="53" y="471"/>
                    <a:pt x="53" y="471"/>
                  </a:cubicBezTo>
                  <a:cubicBezTo>
                    <a:pt x="38" y="434"/>
                    <a:pt x="30" y="393"/>
                    <a:pt x="30" y="351"/>
                  </a:cubicBezTo>
                  <a:close/>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45" name="Freeform 8"/>
            <p:cNvSpPr>
              <a:spLocks/>
            </p:cNvSpPr>
            <p:nvPr userDrawn="1"/>
          </p:nvSpPr>
          <p:spPr bwMode="auto">
            <a:xfrm>
              <a:off x="9693275" y="490538"/>
              <a:ext cx="612775" cy="555625"/>
            </a:xfrm>
            <a:custGeom>
              <a:avLst/>
              <a:gdLst>
                <a:gd name="T0" fmla="*/ 539 w 592"/>
                <a:gd name="T1" fmla="*/ 0 h 536"/>
                <a:gd name="T2" fmla="*/ 539 w 592"/>
                <a:gd name="T3" fmla="*/ 65 h 536"/>
                <a:gd name="T4" fmla="*/ 563 w 592"/>
                <a:gd name="T5" fmla="*/ 185 h 536"/>
                <a:gd name="T6" fmla="*/ 242 w 592"/>
                <a:gd name="T7" fmla="*/ 506 h 536"/>
                <a:gd name="T8" fmla="*/ 0 w 592"/>
                <a:gd name="T9" fmla="*/ 395 h 536"/>
                <a:gd name="T10" fmla="*/ 0 w 592"/>
                <a:gd name="T11" fmla="*/ 438 h 536"/>
                <a:gd name="T12" fmla="*/ 242 w 592"/>
                <a:gd name="T13" fmla="*/ 536 h 536"/>
                <a:gd name="T14" fmla="*/ 592 w 592"/>
                <a:gd name="T15" fmla="*/ 185 h 536"/>
                <a:gd name="T16" fmla="*/ 539 w 592"/>
                <a:gd name="T1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2" h="536">
                  <a:moveTo>
                    <a:pt x="539" y="0"/>
                  </a:moveTo>
                  <a:cubicBezTo>
                    <a:pt x="539" y="65"/>
                    <a:pt x="539" y="65"/>
                    <a:pt x="539" y="65"/>
                  </a:cubicBezTo>
                  <a:cubicBezTo>
                    <a:pt x="554" y="102"/>
                    <a:pt x="563" y="143"/>
                    <a:pt x="563" y="185"/>
                  </a:cubicBezTo>
                  <a:cubicBezTo>
                    <a:pt x="563" y="362"/>
                    <a:pt x="419" y="506"/>
                    <a:pt x="242" y="506"/>
                  </a:cubicBezTo>
                  <a:cubicBezTo>
                    <a:pt x="145" y="506"/>
                    <a:pt x="58" y="463"/>
                    <a:pt x="0" y="395"/>
                  </a:cubicBezTo>
                  <a:cubicBezTo>
                    <a:pt x="0" y="438"/>
                    <a:pt x="0" y="438"/>
                    <a:pt x="0" y="438"/>
                  </a:cubicBezTo>
                  <a:cubicBezTo>
                    <a:pt x="63" y="498"/>
                    <a:pt x="148" y="536"/>
                    <a:pt x="242" y="536"/>
                  </a:cubicBezTo>
                  <a:cubicBezTo>
                    <a:pt x="435" y="536"/>
                    <a:pt x="592" y="378"/>
                    <a:pt x="592" y="185"/>
                  </a:cubicBezTo>
                  <a:cubicBezTo>
                    <a:pt x="592" y="117"/>
                    <a:pt x="573" y="54"/>
                    <a:pt x="539" y="0"/>
                  </a:cubicBezTo>
                  <a:close/>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46" name="Freeform 9"/>
            <p:cNvSpPr>
              <a:spLocks noEditPoints="1"/>
            </p:cNvSpPr>
            <p:nvPr userDrawn="1"/>
          </p:nvSpPr>
          <p:spPr bwMode="auto">
            <a:xfrm>
              <a:off x="9717088" y="573088"/>
              <a:ext cx="452438" cy="200025"/>
            </a:xfrm>
            <a:custGeom>
              <a:avLst/>
              <a:gdLst>
                <a:gd name="T0" fmla="*/ 206 w 436"/>
                <a:gd name="T1" fmla="*/ 28 h 192"/>
                <a:gd name="T2" fmla="*/ 213 w 436"/>
                <a:gd name="T3" fmla="*/ 28 h 192"/>
                <a:gd name="T4" fmla="*/ 227 w 436"/>
                <a:gd name="T5" fmla="*/ 14 h 192"/>
                <a:gd name="T6" fmla="*/ 227 w 436"/>
                <a:gd name="T7" fmla="*/ 0 h 192"/>
                <a:gd name="T8" fmla="*/ 197 w 436"/>
                <a:gd name="T9" fmla="*/ 0 h 192"/>
                <a:gd name="T10" fmla="*/ 184 w 436"/>
                <a:gd name="T11" fmla="*/ 1 h 192"/>
                <a:gd name="T12" fmla="*/ 150 w 436"/>
                <a:gd name="T13" fmla="*/ 41 h 192"/>
                <a:gd name="T14" fmla="*/ 150 w 436"/>
                <a:gd name="T15" fmla="*/ 188 h 192"/>
                <a:gd name="T16" fmla="*/ 174 w 436"/>
                <a:gd name="T17" fmla="*/ 188 h 192"/>
                <a:gd name="T18" fmla="*/ 188 w 436"/>
                <a:gd name="T19" fmla="*/ 175 h 192"/>
                <a:gd name="T20" fmla="*/ 188 w 436"/>
                <a:gd name="T21" fmla="*/ 80 h 192"/>
                <a:gd name="T22" fmla="*/ 204 w 436"/>
                <a:gd name="T23" fmla="*/ 80 h 192"/>
                <a:gd name="T24" fmla="*/ 217 w 436"/>
                <a:gd name="T25" fmla="*/ 66 h 192"/>
                <a:gd name="T26" fmla="*/ 217 w 436"/>
                <a:gd name="T27" fmla="*/ 52 h 192"/>
                <a:gd name="T28" fmla="*/ 188 w 436"/>
                <a:gd name="T29" fmla="*/ 52 h 192"/>
                <a:gd name="T30" fmla="*/ 188 w 436"/>
                <a:gd name="T31" fmla="*/ 43 h 192"/>
                <a:gd name="T32" fmla="*/ 206 w 436"/>
                <a:gd name="T33" fmla="*/ 28 h 192"/>
                <a:gd name="T34" fmla="*/ 69 w 436"/>
                <a:gd name="T35" fmla="*/ 77 h 192"/>
                <a:gd name="T36" fmla="*/ 95 w 436"/>
                <a:gd name="T37" fmla="*/ 92 h 192"/>
                <a:gd name="T38" fmla="*/ 107 w 436"/>
                <a:gd name="T39" fmla="*/ 100 h 192"/>
                <a:gd name="T40" fmla="*/ 134 w 436"/>
                <a:gd name="T41" fmla="*/ 100 h 192"/>
                <a:gd name="T42" fmla="*/ 70 w 436"/>
                <a:gd name="T43" fmla="*/ 48 h 192"/>
                <a:gd name="T44" fmla="*/ 0 w 436"/>
                <a:gd name="T45" fmla="*/ 120 h 192"/>
                <a:gd name="T46" fmla="*/ 70 w 436"/>
                <a:gd name="T47" fmla="*/ 192 h 192"/>
                <a:gd name="T48" fmla="*/ 134 w 436"/>
                <a:gd name="T49" fmla="*/ 140 h 192"/>
                <a:gd name="T50" fmla="*/ 107 w 436"/>
                <a:gd name="T51" fmla="*/ 140 h 192"/>
                <a:gd name="T52" fmla="*/ 95 w 436"/>
                <a:gd name="T53" fmla="*/ 148 h 192"/>
                <a:gd name="T54" fmla="*/ 69 w 436"/>
                <a:gd name="T55" fmla="*/ 162 h 192"/>
                <a:gd name="T56" fmla="*/ 37 w 436"/>
                <a:gd name="T57" fmla="*/ 120 h 192"/>
                <a:gd name="T58" fmla="*/ 69 w 436"/>
                <a:gd name="T59" fmla="*/ 77 h 192"/>
                <a:gd name="T60" fmla="*/ 387 w 436"/>
                <a:gd name="T61" fmla="*/ 48 h 192"/>
                <a:gd name="T62" fmla="*/ 345 w 436"/>
                <a:gd name="T63" fmla="*/ 71 h 192"/>
                <a:gd name="T64" fmla="*/ 306 w 436"/>
                <a:gd name="T65" fmla="*/ 48 h 192"/>
                <a:gd name="T66" fmla="*/ 264 w 436"/>
                <a:gd name="T67" fmla="*/ 70 h 192"/>
                <a:gd name="T68" fmla="*/ 263 w 436"/>
                <a:gd name="T69" fmla="*/ 70 h 192"/>
                <a:gd name="T70" fmla="*/ 263 w 436"/>
                <a:gd name="T71" fmla="*/ 61 h 192"/>
                <a:gd name="T72" fmla="*/ 250 w 436"/>
                <a:gd name="T73" fmla="*/ 52 h 192"/>
                <a:gd name="T74" fmla="*/ 228 w 436"/>
                <a:gd name="T75" fmla="*/ 52 h 192"/>
                <a:gd name="T76" fmla="*/ 228 w 436"/>
                <a:gd name="T77" fmla="*/ 188 h 192"/>
                <a:gd name="T78" fmla="*/ 252 w 436"/>
                <a:gd name="T79" fmla="*/ 188 h 192"/>
                <a:gd name="T80" fmla="*/ 265 w 436"/>
                <a:gd name="T81" fmla="*/ 175 h 192"/>
                <a:gd name="T82" fmla="*/ 265 w 436"/>
                <a:gd name="T83" fmla="*/ 109 h 192"/>
                <a:gd name="T84" fmla="*/ 291 w 436"/>
                <a:gd name="T85" fmla="*/ 77 h 192"/>
                <a:gd name="T86" fmla="*/ 313 w 436"/>
                <a:gd name="T87" fmla="*/ 111 h 192"/>
                <a:gd name="T88" fmla="*/ 313 w 436"/>
                <a:gd name="T89" fmla="*/ 188 h 192"/>
                <a:gd name="T90" fmla="*/ 338 w 436"/>
                <a:gd name="T91" fmla="*/ 188 h 192"/>
                <a:gd name="T92" fmla="*/ 351 w 436"/>
                <a:gd name="T93" fmla="*/ 175 h 192"/>
                <a:gd name="T94" fmla="*/ 351 w 436"/>
                <a:gd name="T95" fmla="*/ 112 h 192"/>
                <a:gd name="T96" fmla="*/ 376 w 436"/>
                <a:gd name="T97" fmla="*/ 77 h 192"/>
                <a:gd name="T98" fmla="*/ 399 w 436"/>
                <a:gd name="T99" fmla="*/ 111 h 192"/>
                <a:gd name="T100" fmla="*/ 399 w 436"/>
                <a:gd name="T101" fmla="*/ 188 h 192"/>
                <a:gd name="T102" fmla="*/ 423 w 436"/>
                <a:gd name="T103" fmla="*/ 188 h 192"/>
                <a:gd name="T104" fmla="*/ 436 w 436"/>
                <a:gd name="T105" fmla="*/ 175 h 192"/>
                <a:gd name="T106" fmla="*/ 436 w 436"/>
                <a:gd name="T107" fmla="*/ 97 h 192"/>
                <a:gd name="T108" fmla="*/ 387 w 436"/>
                <a:gd name="T10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6" h="192">
                  <a:moveTo>
                    <a:pt x="206" y="28"/>
                  </a:moveTo>
                  <a:cubicBezTo>
                    <a:pt x="213" y="28"/>
                    <a:pt x="213" y="28"/>
                    <a:pt x="213" y="28"/>
                  </a:cubicBezTo>
                  <a:cubicBezTo>
                    <a:pt x="220" y="28"/>
                    <a:pt x="227" y="22"/>
                    <a:pt x="227" y="14"/>
                  </a:cubicBezTo>
                  <a:cubicBezTo>
                    <a:pt x="227" y="0"/>
                    <a:pt x="227" y="0"/>
                    <a:pt x="227" y="0"/>
                  </a:cubicBezTo>
                  <a:cubicBezTo>
                    <a:pt x="197" y="0"/>
                    <a:pt x="197" y="0"/>
                    <a:pt x="197" y="0"/>
                  </a:cubicBezTo>
                  <a:cubicBezTo>
                    <a:pt x="192" y="0"/>
                    <a:pt x="188" y="0"/>
                    <a:pt x="184" y="1"/>
                  </a:cubicBezTo>
                  <a:cubicBezTo>
                    <a:pt x="161" y="5"/>
                    <a:pt x="150" y="20"/>
                    <a:pt x="150" y="41"/>
                  </a:cubicBezTo>
                  <a:cubicBezTo>
                    <a:pt x="150" y="188"/>
                    <a:pt x="150" y="188"/>
                    <a:pt x="150" y="188"/>
                  </a:cubicBezTo>
                  <a:cubicBezTo>
                    <a:pt x="174" y="188"/>
                    <a:pt x="174" y="188"/>
                    <a:pt x="174" y="188"/>
                  </a:cubicBezTo>
                  <a:cubicBezTo>
                    <a:pt x="182" y="188"/>
                    <a:pt x="188" y="182"/>
                    <a:pt x="188" y="175"/>
                  </a:cubicBezTo>
                  <a:cubicBezTo>
                    <a:pt x="188" y="80"/>
                    <a:pt x="188" y="80"/>
                    <a:pt x="188" y="80"/>
                  </a:cubicBezTo>
                  <a:cubicBezTo>
                    <a:pt x="204" y="80"/>
                    <a:pt x="204" y="80"/>
                    <a:pt x="204" y="80"/>
                  </a:cubicBezTo>
                  <a:cubicBezTo>
                    <a:pt x="211" y="80"/>
                    <a:pt x="217" y="74"/>
                    <a:pt x="217" y="66"/>
                  </a:cubicBezTo>
                  <a:cubicBezTo>
                    <a:pt x="217" y="52"/>
                    <a:pt x="217" y="52"/>
                    <a:pt x="217" y="52"/>
                  </a:cubicBezTo>
                  <a:cubicBezTo>
                    <a:pt x="188" y="52"/>
                    <a:pt x="188" y="52"/>
                    <a:pt x="188" y="52"/>
                  </a:cubicBezTo>
                  <a:cubicBezTo>
                    <a:pt x="188" y="43"/>
                    <a:pt x="188" y="43"/>
                    <a:pt x="188" y="43"/>
                  </a:cubicBezTo>
                  <a:cubicBezTo>
                    <a:pt x="188" y="28"/>
                    <a:pt x="198" y="28"/>
                    <a:pt x="206" y="28"/>
                  </a:cubicBezTo>
                  <a:close/>
                  <a:moveTo>
                    <a:pt x="69" y="77"/>
                  </a:moveTo>
                  <a:cubicBezTo>
                    <a:pt x="82" y="77"/>
                    <a:pt x="91" y="81"/>
                    <a:pt x="95" y="92"/>
                  </a:cubicBezTo>
                  <a:cubicBezTo>
                    <a:pt x="97" y="96"/>
                    <a:pt x="101" y="100"/>
                    <a:pt x="107" y="100"/>
                  </a:cubicBezTo>
                  <a:cubicBezTo>
                    <a:pt x="134" y="100"/>
                    <a:pt x="134" y="100"/>
                    <a:pt x="134" y="100"/>
                  </a:cubicBezTo>
                  <a:cubicBezTo>
                    <a:pt x="129" y="66"/>
                    <a:pt x="102" y="48"/>
                    <a:pt x="70" y="48"/>
                  </a:cubicBezTo>
                  <a:cubicBezTo>
                    <a:pt x="25" y="48"/>
                    <a:pt x="0" y="77"/>
                    <a:pt x="0" y="120"/>
                  </a:cubicBezTo>
                  <a:cubicBezTo>
                    <a:pt x="0" y="162"/>
                    <a:pt x="25" y="192"/>
                    <a:pt x="70" y="192"/>
                  </a:cubicBezTo>
                  <a:cubicBezTo>
                    <a:pt x="102" y="192"/>
                    <a:pt x="129" y="174"/>
                    <a:pt x="134" y="140"/>
                  </a:cubicBezTo>
                  <a:cubicBezTo>
                    <a:pt x="107" y="140"/>
                    <a:pt x="107" y="140"/>
                    <a:pt x="107" y="140"/>
                  </a:cubicBezTo>
                  <a:cubicBezTo>
                    <a:pt x="101" y="140"/>
                    <a:pt x="97" y="143"/>
                    <a:pt x="95" y="148"/>
                  </a:cubicBezTo>
                  <a:cubicBezTo>
                    <a:pt x="91" y="158"/>
                    <a:pt x="82" y="162"/>
                    <a:pt x="69" y="162"/>
                  </a:cubicBezTo>
                  <a:cubicBezTo>
                    <a:pt x="45" y="162"/>
                    <a:pt x="37" y="140"/>
                    <a:pt x="37" y="120"/>
                  </a:cubicBezTo>
                  <a:cubicBezTo>
                    <a:pt x="37" y="100"/>
                    <a:pt x="45" y="77"/>
                    <a:pt x="69" y="77"/>
                  </a:cubicBezTo>
                  <a:close/>
                  <a:moveTo>
                    <a:pt x="387" y="48"/>
                  </a:moveTo>
                  <a:cubicBezTo>
                    <a:pt x="368" y="48"/>
                    <a:pt x="353" y="59"/>
                    <a:pt x="345" y="71"/>
                  </a:cubicBezTo>
                  <a:cubicBezTo>
                    <a:pt x="338" y="54"/>
                    <a:pt x="323" y="48"/>
                    <a:pt x="306" y="48"/>
                  </a:cubicBezTo>
                  <a:cubicBezTo>
                    <a:pt x="288" y="48"/>
                    <a:pt x="274" y="56"/>
                    <a:pt x="264" y="70"/>
                  </a:cubicBezTo>
                  <a:cubicBezTo>
                    <a:pt x="263" y="70"/>
                    <a:pt x="263" y="70"/>
                    <a:pt x="263" y="70"/>
                  </a:cubicBezTo>
                  <a:cubicBezTo>
                    <a:pt x="263" y="70"/>
                    <a:pt x="263" y="66"/>
                    <a:pt x="263" y="61"/>
                  </a:cubicBezTo>
                  <a:cubicBezTo>
                    <a:pt x="263" y="56"/>
                    <a:pt x="257" y="52"/>
                    <a:pt x="250" y="52"/>
                  </a:cubicBezTo>
                  <a:cubicBezTo>
                    <a:pt x="228" y="52"/>
                    <a:pt x="228" y="52"/>
                    <a:pt x="228" y="52"/>
                  </a:cubicBezTo>
                  <a:cubicBezTo>
                    <a:pt x="228" y="188"/>
                    <a:pt x="228" y="188"/>
                    <a:pt x="228" y="188"/>
                  </a:cubicBezTo>
                  <a:cubicBezTo>
                    <a:pt x="252" y="188"/>
                    <a:pt x="252" y="188"/>
                    <a:pt x="252" y="188"/>
                  </a:cubicBezTo>
                  <a:cubicBezTo>
                    <a:pt x="259" y="188"/>
                    <a:pt x="265" y="182"/>
                    <a:pt x="265" y="175"/>
                  </a:cubicBezTo>
                  <a:cubicBezTo>
                    <a:pt x="265" y="109"/>
                    <a:pt x="265" y="109"/>
                    <a:pt x="265" y="109"/>
                  </a:cubicBezTo>
                  <a:cubicBezTo>
                    <a:pt x="265" y="82"/>
                    <a:pt x="283" y="77"/>
                    <a:pt x="291" y="77"/>
                  </a:cubicBezTo>
                  <a:cubicBezTo>
                    <a:pt x="315" y="77"/>
                    <a:pt x="313" y="96"/>
                    <a:pt x="313" y="111"/>
                  </a:cubicBezTo>
                  <a:cubicBezTo>
                    <a:pt x="313" y="188"/>
                    <a:pt x="313" y="188"/>
                    <a:pt x="313" y="188"/>
                  </a:cubicBezTo>
                  <a:cubicBezTo>
                    <a:pt x="338" y="188"/>
                    <a:pt x="338" y="188"/>
                    <a:pt x="338" y="188"/>
                  </a:cubicBezTo>
                  <a:cubicBezTo>
                    <a:pt x="345" y="188"/>
                    <a:pt x="351" y="182"/>
                    <a:pt x="351" y="175"/>
                  </a:cubicBezTo>
                  <a:cubicBezTo>
                    <a:pt x="351" y="112"/>
                    <a:pt x="351" y="112"/>
                    <a:pt x="351" y="112"/>
                  </a:cubicBezTo>
                  <a:cubicBezTo>
                    <a:pt x="351" y="95"/>
                    <a:pt x="355" y="77"/>
                    <a:pt x="376" y="77"/>
                  </a:cubicBezTo>
                  <a:cubicBezTo>
                    <a:pt x="397" y="77"/>
                    <a:pt x="399" y="92"/>
                    <a:pt x="399" y="111"/>
                  </a:cubicBezTo>
                  <a:cubicBezTo>
                    <a:pt x="399" y="188"/>
                    <a:pt x="399" y="188"/>
                    <a:pt x="399" y="188"/>
                  </a:cubicBezTo>
                  <a:cubicBezTo>
                    <a:pt x="423" y="188"/>
                    <a:pt x="423" y="188"/>
                    <a:pt x="423" y="188"/>
                  </a:cubicBezTo>
                  <a:cubicBezTo>
                    <a:pt x="430" y="188"/>
                    <a:pt x="436" y="182"/>
                    <a:pt x="436" y="175"/>
                  </a:cubicBezTo>
                  <a:cubicBezTo>
                    <a:pt x="436" y="97"/>
                    <a:pt x="436" y="97"/>
                    <a:pt x="436" y="97"/>
                  </a:cubicBezTo>
                  <a:cubicBezTo>
                    <a:pt x="436" y="61"/>
                    <a:pt x="416" y="48"/>
                    <a:pt x="387" y="48"/>
                  </a:cubicBezTo>
                  <a:close/>
                </a:path>
              </a:pathLst>
            </a:custGeom>
            <a:solidFill>
              <a:srgbClr val="6A73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sp>
        <p:nvSpPr>
          <p:cNvPr id="2" name="Title 1"/>
          <p:cNvSpPr>
            <a:spLocks noGrp="1"/>
          </p:cNvSpPr>
          <p:nvPr userDrawn="1">
            <p:ph type="title" hasCustomPrompt="1"/>
          </p:nvPr>
        </p:nvSpPr>
        <p:spPr/>
        <p:txBody>
          <a:bodyPr/>
          <a:lstStyle>
            <a:lvl1pPr>
              <a:defRPr/>
            </a:lvl1pPr>
          </a:lstStyle>
          <a:p>
            <a:r>
              <a:rPr lang="en-US" dirty="0"/>
              <a:t>Click to insert title</a:t>
            </a:r>
          </a:p>
        </p:txBody>
      </p:sp>
      <p:sp>
        <p:nvSpPr>
          <p:cNvPr id="21" name="Rectangle 20"/>
          <p:cNvSpPr/>
          <p:nvPr userDrawn="1"/>
        </p:nvSpPr>
        <p:spPr bwMode="auto">
          <a:xfrm>
            <a:off x="3757613" y="0"/>
            <a:ext cx="728662" cy="50327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Narrow" pitchFamily="34" charset="0"/>
            </a:endParaRPr>
          </a:p>
        </p:txBody>
      </p:sp>
      <p:cxnSp>
        <p:nvCxnSpPr>
          <p:cNvPr id="16" name="Straight Connector 16"/>
          <p:cNvCxnSpPr/>
          <p:nvPr userDrawn="1"/>
        </p:nvCxnSpPr>
        <p:spPr bwMode="auto">
          <a:xfrm>
            <a:off x="0" y="822605"/>
            <a:ext cx="4573588"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309967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63" presetClass="path" presetSubtype="0" decel="100000" fill="hold" grpId="1" nodeType="withEffect">
                                  <p:stCondLst>
                                    <p:cond delay="0"/>
                                  </p:stCondLst>
                                  <p:childTnLst>
                                    <p:animMotion origin="layout" path="M -0.14375 -1.23457E-6 L -3.61111E-6 -1.23457E-6 " pathEditMode="relative" rAng="0" ptsTypes="AA">
                                      <p:cBhvr>
                                        <p:cTn id="8" dur="1000" fill="hold"/>
                                        <p:tgtEl>
                                          <p:spTgt spid="42"/>
                                        </p:tgtEl>
                                        <p:attrNameLst>
                                          <p:attrName>ppt_x</p:attrName>
                                          <p:attrName>ppt_y</p:attrName>
                                        </p:attrNameLst>
                                      </p:cBhvr>
                                      <p:rCtr x="7187" y="0"/>
                                    </p:animMotion>
                                  </p:childTnLst>
                                </p:cTn>
                              </p:par>
                              <p:par>
                                <p:cTn id="9" presetID="6" presetClass="emph" presetSubtype="0" fill="hold" grpId="2" nodeType="withEffect">
                                  <p:stCondLst>
                                    <p:cond delay="0"/>
                                  </p:stCondLst>
                                  <p:childTnLst>
                                    <p:animScale>
                                      <p:cBhvr>
                                        <p:cTn id="10" dur="10" fill="hold"/>
                                        <p:tgtEl>
                                          <p:spTgt spid="42"/>
                                        </p:tgtEl>
                                      </p:cBhvr>
                                      <p:by x="10000" y="100000"/>
                                    </p:animScale>
                                  </p:childTnLst>
                                </p:cTn>
                              </p:par>
                              <p:par>
                                <p:cTn id="11" presetID="6" presetClass="emph" presetSubtype="0" decel="100000" fill="hold" grpId="3" nodeType="withEffect">
                                  <p:stCondLst>
                                    <p:cond delay="10"/>
                                  </p:stCondLst>
                                  <p:childTnLst>
                                    <p:animScale>
                                      <p:cBhvr>
                                        <p:cTn id="12" dur="1000" fill="hold"/>
                                        <p:tgtEl>
                                          <p:spTgt spid="42"/>
                                        </p:tgtEl>
                                      </p:cBhvr>
                                      <p:by x="1000000" y="100000"/>
                                    </p:animScale>
                                  </p:childTnLst>
                                </p:cTn>
                              </p:par>
                              <p:par>
                                <p:cTn id="13" presetID="10" presetClass="entr" presetSubtype="0" fill="hold" nodeType="withEffect">
                                  <p:stCondLst>
                                    <p:cond delay="0"/>
                                  </p:stCondLst>
                                  <p:childTnLst>
                                    <p:set>
                                      <p:cBhvr>
                                        <p:cTn id="14" dur="1" fill="hold">
                                          <p:stCondLst>
                                            <p:cond delay="0"/>
                                          </p:stCondLst>
                                        </p:cTn>
                                        <p:tgtEl>
                                          <p:spTgt spid="4113"/>
                                        </p:tgtEl>
                                        <p:attrNameLst>
                                          <p:attrName>style.visibility</p:attrName>
                                        </p:attrNameLst>
                                      </p:cBhvr>
                                      <p:to>
                                        <p:strVal val="visible"/>
                                      </p:to>
                                    </p:set>
                                    <p:animEffect transition="in" filter="fade">
                                      <p:cBhvr>
                                        <p:cTn id="15" dur="1500"/>
                                        <p:tgtEl>
                                          <p:spTgt spid="41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2000"/>
                                        <p:tgtEl>
                                          <p:spTgt spid="43"/>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par>
                                <p:cTn id="22" presetID="63" presetClass="path" presetSubtype="0" decel="100000" fill="hold" grpId="1" nodeType="withEffect">
                                  <p:stCondLst>
                                    <p:cond delay="250"/>
                                  </p:stCondLst>
                                  <p:childTnLst>
                                    <p:animMotion origin="layout" path="M -0.14132 -1.23457E-6 L -5.55556E-7 -1.23457E-6 " pathEditMode="relative" rAng="0" ptsTypes="AA">
                                      <p:cBhvr>
                                        <p:cTn id="23" dur="1000" fill="hold"/>
                                        <p:tgtEl>
                                          <p:spTgt spid="38"/>
                                        </p:tgtEl>
                                        <p:attrNameLst>
                                          <p:attrName>ppt_x</p:attrName>
                                          <p:attrName>ppt_y</p:attrName>
                                        </p:attrNameLst>
                                      </p:cBhvr>
                                      <p:rCtr x="7066" y="0"/>
                                    </p:animMotion>
                                  </p:childTnLst>
                                </p:cTn>
                              </p:par>
                              <p:par>
                                <p:cTn id="24" presetID="6" presetClass="emph" presetSubtype="0" fill="hold" grpId="2" nodeType="withEffect">
                                  <p:stCondLst>
                                    <p:cond delay="250"/>
                                  </p:stCondLst>
                                  <p:childTnLst>
                                    <p:animScale>
                                      <p:cBhvr>
                                        <p:cTn id="25" dur="10" fill="hold"/>
                                        <p:tgtEl>
                                          <p:spTgt spid="38"/>
                                        </p:tgtEl>
                                      </p:cBhvr>
                                      <p:by x="50000" y="100000"/>
                                    </p:animScale>
                                  </p:childTnLst>
                                </p:cTn>
                              </p:par>
                              <p:par>
                                <p:cTn id="26" presetID="6" presetClass="emph" presetSubtype="0" decel="100000" fill="hold" grpId="3" nodeType="withEffect">
                                  <p:stCondLst>
                                    <p:cond delay="260"/>
                                  </p:stCondLst>
                                  <p:childTnLst>
                                    <p:animScale>
                                      <p:cBhvr>
                                        <p:cTn id="27" dur="1000" fill="hold"/>
                                        <p:tgtEl>
                                          <p:spTgt spid="38"/>
                                        </p:tgtEl>
                                      </p:cBhvr>
                                      <p:by x="200000" y="100000"/>
                                    </p:animScale>
                                  </p:childTnLst>
                                </p:cTn>
                              </p:par>
                              <p:par>
                                <p:cTn id="28" presetID="6" presetClass="emph" presetSubtype="0" fill="hold" nodeType="withEffect">
                                  <p:stCondLst>
                                    <p:cond delay="0"/>
                                  </p:stCondLst>
                                  <p:childTnLst>
                                    <p:animScale>
                                      <p:cBhvr>
                                        <p:cTn id="29" dur="10" fill="hold"/>
                                        <p:tgtEl>
                                          <p:spTgt spid="4113"/>
                                        </p:tgtEl>
                                      </p:cBhvr>
                                      <p:by x="120000" y="120000"/>
                                    </p:animScale>
                                  </p:childTnLst>
                                </p:cTn>
                              </p:par>
                              <p:par>
                                <p:cTn id="30" presetID="6" presetClass="emph" presetSubtype="0" decel="100000" fill="hold" nodeType="withEffect">
                                  <p:stCondLst>
                                    <p:cond delay="0"/>
                                  </p:stCondLst>
                                  <p:childTnLst>
                                    <p:animScale>
                                      <p:cBhvr>
                                        <p:cTn id="31" dur="2000" fill="hold"/>
                                        <p:tgtEl>
                                          <p:spTgt spid="4113"/>
                                        </p:tgtEl>
                                      </p:cBhvr>
                                      <p:by x="83330" y="83330"/>
                                    </p:animScale>
                                  </p:childTnLst>
                                </p:cTn>
                              </p:par>
                              <p:par>
                                <p:cTn id="32" presetID="10" presetClass="entr" presetSubtype="0" fill="hold" grpId="0" nodeType="withEffect">
                                  <p:stCondLst>
                                    <p:cond delay="50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1500"/>
                                        <p:tgtEl>
                                          <p:spTgt spid="4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childTnLst>
                                </p:cTn>
                              </p:par>
                              <p:par>
                                <p:cTn id="38" presetID="64" presetClass="path" presetSubtype="0" decel="100000" fill="hold" grpId="1" nodeType="withEffect">
                                  <p:stCondLst>
                                    <p:cond delay="0"/>
                                  </p:stCondLst>
                                  <p:childTnLst>
                                    <p:animMotion origin="layout" path="M 3.05556E-6 0.14907 L 3.05556E-6 3.58025E-6 " pathEditMode="relative" rAng="0" ptsTypes="AA">
                                      <p:cBhvr>
                                        <p:cTn id="39" dur="2000" fill="hold"/>
                                        <p:tgtEl>
                                          <p:spTgt spid="39"/>
                                        </p:tgtEl>
                                        <p:attrNameLst>
                                          <p:attrName>ppt_x</p:attrName>
                                          <p:attrName>ppt_y</p:attrName>
                                        </p:attrNameLst>
                                      </p:cBhvr>
                                      <p:rCtr x="0" y="-74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8" grpId="0" animBg="1"/>
      <p:bldP spid="38" grpId="1" animBg="1"/>
      <p:bldP spid="38" grpId="2" animBg="1"/>
      <p:bldP spid="38" grpId="3" animBg="1"/>
      <p:bldP spid="39" grpId="0" animBg="1"/>
      <p:bldP spid="39" grpId="1" animBg="1"/>
      <p:bldP spid="41" grpId="0" animBg="1"/>
      <p:bldP spid="42" grpId="0" animBg="1"/>
      <p:bldP spid="42" grpId="1" animBg="1"/>
      <p:bldP spid="42" grpId="2" animBg="1"/>
      <p:bldP spid="42" grpId="3"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icture 2">
    <p:spTree>
      <p:nvGrpSpPr>
        <p:cNvPr id="1" name=""/>
        <p:cNvGrpSpPr/>
        <p:nvPr/>
      </p:nvGrpSpPr>
      <p:grpSpPr>
        <a:xfrm>
          <a:off x="0" y="0"/>
          <a:ext cx="0" cy="0"/>
          <a:chOff x="0" y="0"/>
          <a:chExt cx="0" cy="0"/>
        </a:xfrm>
      </p:grpSpPr>
      <p:sp>
        <p:nvSpPr>
          <p:cNvPr id="43" name="Rectangle 42"/>
          <p:cNvSpPr/>
          <p:nvPr userDrawn="1"/>
        </p:nvSpPr>
        <p:spPr bwMode="auto">
          <a:xfrm>
            <a:off x="5184775" y="0"/>
            <a:ext cx="3965578" cy="1492250"/>
          </a:xfrm>
          <a:prstGeom prst="rect">
            <a:avLst/>
          </a:prstGeom>
          <a:gradFill>
            <a:gsLst>
              <a:gs pos="66000">
                <a:schemeClr val="bg1"/>
              </a:gs>
              <a:gs pos="100000">
                <a:schemeClr val="bg1">
                  <a:alpha val="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38" name="Freeform 27"/>
          <p:cNvSpPr>
            <a:spLocks/>
          </p:cNvSpPr>
          <p:nvPr userDrawn="1"/>
        </p:nvSpPr>
        <p:spPr bwMode="auto">
          <a:xfrm>
            <a:off x="4355450" y="0"/>
            <a:ext cx="3789802" cy="5143500"/>
          </a:xfrm>
          <a:custGeom>
            <a:avLst/>
            <a:gdLst>
              <a:gd name="T0" fmla="*/ 0 w 2604"/>
              <a:gd name="T1" fmla="*/ 0 h 3240"/>
              <a:gd name="T2" fmla="*/ 2604 w 2604"/>
              <a:gd name="T3" fmla="*/ 0 h 3240"/>
              <a:gd name="T4" fmla="*/ 202 w 2604"/>
              <a:gd name="T5" fmla="*/ 3240 h 3240"/>
              <a:gd name="T6" fmla="*/ 0 w 2604"/>
              <a:gd name="T7" fmla="*/ 3240 h 3240"/>
              <a:gd name="T8" fmla="*/ 0 w 2604"/>
              <a:gd name="T9" fmla="*/ 0 h 3240"/>
            </a:gdLst>
            <a:ahLst/>
            <a:cxnLst>
              <a:cxn ang="0">
                <a:pos x="T0" y="T1"/>
              </a:cxn>
              <a:cxn ang="0">
                <a:pos x="T2" y="T3"/>
              </a:cxn>
              <a:cxn ang="0">
                <a:pos x="T4" y="T5"/>
              </a:cxn>
              <a:cxn ang="0">
                <a:pos x="T6" y="T7"/>
              </a:cxn>
              <a:cxn ang="0">
                <a:pos x="T8" y="T9"/>
              </a:cxn>
            </a:cxnLst>
            <a:rect l="0" t="0" r="r" b="b"/>
            <a:pathLst>
              <a:path w="2604" h="3240">
                <a:moveTo>
                  <a:pt x="0" y="0"/>
                </a:moveTo>
                <a:lnTo>
                  <a:pt x="2604" y="0"/>
                </a:lnTo>
                <a:lnTo>
                  <a:pt x="202" y="3240"/>
                </a:lnTo>
                <a:lnTo>
                  <a:pt x="0" y="3240"/>
                </a:lnTo>
                <a:lnTo>
                  <a:pt x="0" y="0"/>
                </a:lnTo>
                <a:close/>
              </a:path>
            </a:pathLst>
          </a:custGeom>
          <a:gradFill flip="none" rotWithShape="1">
            <a:gsLst>
              <a:gs pos="18000">
                <a:srgbClr val="008BD2"/>
              </a:gs>
              <a:gs pos="88000">
                <a:srgbClr val="013E78"/>
              </a:gs>
            </a:gsLst>
            <a:lin ang="0" scaled="0"/>
            <a:tileRect/>
          </a:gradFill>
          <a:ln>
            <a:noFill/>
          </a:ln>
        </p:spPr>
        <p:txBody>
          <a:bodyPr vert="horz" wrap="square" lIns="91440" tIns="45720" rIns="91440" bIns="45720" numCol="1" anchor="t" anchorCtr="0" compatLnSpc="1">
            <a:prstTxWarp prst="textNoShape">
              <a:avLst/>
            </a:prstTxWarp>
          </a:bodyPr>
          <a:lstStyle/>
          <a:p>
            <a:pPr lvl="0"/>
            <a:endParaRPr lang="fr-FR" dirty="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ApexSansMediumT" panose="02000503020000020004" pitchFamily="2" charset="0"/>
            </a:endParaRPr>
          </a:p>
        </p:txBody>
      </p:sp>
      <p:sp>
        <p:nvSpPr>
          <p:cNvPr id="39" name="Freeform 28"/>
          <p:cNvSpPr>
            <a:spLocks/>
          </p:cNvSpPr>
          <p:nvPr userDrawn="1"/>
        </p:nvSpPr>
        <p:spPr bwMode="auto">
          <a:xfrm>
            <a:off x="5184775" y="4146550"/>
            <a:ext cx="3959225" cy="996950"/>
          </a:xfrm>
          <a:custGeom>
            <a:avLst/>
            <a:gdLst>
              <a:gd name="T0" fmla="*/ 0 w 2494"/>
              <a:gd name="T1" fmla="*/ 628 h 628"/>
              <a:gd name="T2" fmla="*/ 2494 w 2494"/>
              <a:gd name="T3" fmla="*/ 0 h 628"/>
              <a:gd name="T4" fmla="*/ 2494 w 2494"/>
              <a:gd name="T5" fmla="*/ 628 h 628"/>
              <a:gd name="T6" fmla="*/ 0 w 2494"/>
              <a:gd name="T7" fmla="*/ 628 h 628"/>
            </a:gdLst>
            <a:ahLst/>
            <a:cxnLst>
              <a:cxn ang="0">
                <a:pos x="T0" y="T1"/>
              </a:cxn>
              <a:cxn ang="0">
                <a:pos x="T2" y="T3"/>
              </a:cxn>
              <a:cxn ang="0">
                <a:pos x="T4" y="T5"/>
              </a:cxn>
              <a:cxn ang="0">
                <a:pos x="T6" y="T7"/>
              </a:cxn>
            </a:cxnLst>
            <a:rect l="0" t="0" r="r" b="b"/>
            <a:pathLst>
              <a:path w="2494" h="628">
                <a:moveTo>
                  <a:pt x="0" y="628"/>
                </a:moveTo>
                <a:lnTo>
                  <a:pt x="2494" y="0"/>
                </a:lnTo>
                <a:lnTo>
                  <a:pt x="2494" y="628"/>
                </a:lnTo>
                <a:lnTo>
                  <a:pt x="0" y="628"/>
                </a:lnTo>
                <a:close/>
              </a:path>
            </a:pathLst>
          </a:custGeom>
          <a:gradFill>
            <a:gsLst>
              <a:gs pos="0">
                <a:srgbClr val="072B62"/>
              </a:gs>
              <a:gs pos="68000">
                <a:srgbClr val="072B62"/>
              </a:gs>
            </a:gsLst>
            <a:lin ang="4800000" scaled="0"/>
          </a:gradFill>
          <a:ln>
            <a:gradFill>
              <a:gsLst>
                <a:gs pos="20000">
                  <a:schemeClr val="bg1">
                    <a:alpha val="0"/>
                  </a:schemeClr>
                </a:gs>
                <a:gs pos="66000">
                  <a:schemeClr val="bg1"/>
                </a:gs>
                <a:gs pos="95000">
                  <a:schemeClr val="bg1">
                    <a:alpha val="0"/>
                  </a:schemeClr>
                </a:gs>
              </a:gsLst>
              <a:lin ang="5400000" scaled="0"/>
            </a:gradFill>
          </a:ln>
        </p:spPr>
        <p:txBody>
          <a:bodyPr vert="horz" wrap="square" lIns="91440" tIns="45720" rIns="91440" bIns="45720" numCol="1" anchor="t" anchorCtr="0" compatLnSpc="1">
            <a:prstTxWarp prst="textNoShape">
              <a:avLst/>
            </a:prstTxWarp>
          </a:bodyPr>
          <a:lstStyle/>
          <a:p>
            <a:pPr lvl="0"/>
            <a:endParaRPr lang="fr-FR" dirty="0">
              <a:latin typeface="ApexSansMediumT" panose="02000503020000020004" pitchFamily="2" charset="0"/>
            </a:endParaRPr>
          </a:p>
        </p:txBody>
      </p:sp>
      <p:sp>
        <p:nvSpPr>
          <p:cNvPr id="41" name="Freeform 30"/>
          <p:cNvSpPr>
            <a:spLocks/>
          </p:cNvSpPr>
          <p:nvPr userDrawn="1"/>
        </p:nvSpPr>
        <p:spPr bwMode="auto">
          <a:xfrm>
            <a:off x="7840663" y="4556125"/>
            <a:ext cx="1303338" cy="587375"/>
          </a:xfrm>
          <a:custGeom>
            <a:avLst/>
            <a:gdLst>
              <a:gd name="T0" fmla="*/ 821 w 821"/>
              <a:gd name="T1" fmla="*/ 0 h 370"/>
              <a:gd name="T2" fmla="*/ 0 w 821"/>
              <a:gd name="T3" fmla="*/ 370 h 370"/>
              <a:gd name="T4" fmla="*/ 821 w 821"/>
              <a:gd name="T5" fmla="*/ 370 h 370"/>
              <a:gd name="T6" fmla="*/ 821 w 821"/>
              <a:gd name="T7" fmla="*/ 0 h 370"/>
            </a:gdLst>
            <a:ahLst/>
            <a:cxnLst>
              <a:cxn ang="0">
                <a:pos x="T0" y="T1"/>
              </a:cxn>
              <a:cxn ang="0">
                <a:pos x="T2" y="T3"/>
              </a:cxn>
              <a:cxn ang="0">
                <a:pos x="T4" y="T5"/>
              </a:cxn>
              <a:cxn ang="0">
                <a:pos x="T6" y="T7"/>
              </a:cxn>
            </a:cxnLst>
            <a:rect l="0" t="0" r="r" b="b"/>
            <a:pathLst>
              <a:path w="821" h="370">
                <a:moveTo>
                  <a:pt x="821" y="0"/>
                </a:moveTo>
                <a:lnTo>
                  <a:pt x="0" y="370"/>
                </a:lnTo>
                <a:lnTo>
                  <a:pt x="821" y="370"/>
                </a:lnTo>
                <a:lnTo>
                  <a:pt x="821" y="0"/>
                </a:lnTo>
                <a:close/>
              </a:path>
            </a:pathLst>
          </a:custGeom>
          <a:gradFill flip="none" rotWithShape="1">
            <a:gsLst>
              <a:gs pos="0">
                <a:srgbClr val="DA0528"/>
              </a:gs>
              <a:gs pos="100000">
                <a:schemeClr val="accent6"/>
              </a:gs>
            </a:gsLst>
            <a:lin ang="8400000" scaled="0"/>
            <a:tileRect/>
          </a:gradFill>
          <a:ln>
            <a:noFill/>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42" name="Freeform 31"/>
          <p:cNvSpPr>
            <a:spLocks/>
          </p:cNvSpPr>
          <p:nvPr userDrawn="1"/>
        </p:nvSpPr>
        <p:spPr bwMode="auto">
          <a:xfrm>
            <a:off x="4324350" y="0"/>
            <a:ext cx="3128963" cy="5143500"/>
          </a:xfrm>
          <a:custGeom>
            <a:avLst/>
            <a:gdLst>
              <a:gd name="T0" fmla="*/ 1781 w 1781"/>
              <a:gd name="T1" fmla="*/ 0 h 3240"/>
              <a:gd name="T2" fmla="*/ 202 w 1781"/>
              <a:gd name="T3" fmla="*/ 3240 h 3240"/>
              <a:gd name="T4" fmla="*/ 0 w 1781"/>
              <a:gd name="T5" fmla="*/ 3240 h 3240"/>
              <a:gd name="T6" fmla="*/ 0 w 1781"/>
              <a:gd name="T7" fmla="*/ 0 h 3240"/>
              <a:gd name="T8" fmla="*/ 1781 w 1781"/>
              <a:gd name="T9" fmla="*/ 0 h 3240"/>
            </a:gdLst>
            <a:ahLst/>
            <a:cxnLst>
              <a:cxn ang="0">
                <a:pos x="T0" y="T1"/>
              </a:cxn>
              <a:cxn ang="0">
                <a:pos x="T2" y="T3"/>
              </a:cxn>
              <a:cxn ang="0">
                <a:pos x="T4" y="T5"/>
              </a:cxn>
              <a:cxn ang="0">
                <a:pos x="T6" y="T7"/>
              </a:cxn>
              <a:cxn ang="0">
                <a:pos x="T8" y="T9"/>
              </a:cxn>
            </a:cxnLst>
            <a:rect l="0" t="0" r="r" b="b"/>
            <a:pathLst>
              <a:path w="1781" h="3240">
                <a:moveTo>
                  <a:pt x="1781" y="0"/>
                </a:moveTo>
                <a:lnTo>
                  <a:pt x="202" y="3240"/>
                </a:lnTo>
                <a:lnTo>
                  <a:pt x="0" y="3240"/>
                </a:lnTo>
                <a:lnTo>
                  <a:pt x="0" y="0"/>
                </a:lnTo>
                <a:lnTo>
                  <a:pt x="178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44" name="Rectangle 43"/>
          <p:cNvSpPr/>
          <p:nvPr userDrawn="1"/>
        </p:nvSpPr>
        <p:spPr bwMode="auto">
          <a:xfrm>
            <a:off x="2885969" y="0"/>
            <a:ext cx="1687619"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grpSp>
        <p:nvGrpSpPr>
          <p:cNvPr id="12" name="Group 7"/>
          <p:cNvGrpSpPr/>
          <p:nvPr userDrawn="1"/>
        </p:nvGrpSpPr>
        <p:grpSpPr>
          <a:xfrm>
            <a:off x="1" y="5032771"/>
            <a:ext cx="9150351" cy="110729"/>
            <a:chOff x="0" y="2850873"/>
            <a:chExt cx="9150351" cy="147638"/>
          </a:xfrm>
        </p:grpSpPr>
        <p:sp>
          <p:nvSpPr>
            <p:cNvPr id="13" name="Freeform 10"/>
            <p:cNvSpPr>
              <a:spLocks/>
            </p:cNvSpPr>
            <p:nvPr userDrawn="1"/>
          </p:nvSpPr>
          <p:spPr bwMode="auto">
            <a:xfrm>
              <a:off x="7805738" y="2850873"/>
              <a:ext cx="1344613" cy="147638"/>
            </a:xfrm>
            <a:custGeom>
              <a:avLst/>
              <a:gdLst>
                <a:gd name="T0" fmla="*/ 847 w 847"/>
                <a:gd name="T1" fmla="*/ 0 h 93"/>
                <a:gd name="T2" fmla="*/ 159 w 847"/>
                <a:gd name="T3" fmla="*/ 0 h 93"/>
                <a:gd name="T4" fmla="*/ 0 w 847"/>
                <a:gd name="T5" fmla="*/ 93 h 93"/>
                <a:gd name="T6" fmla="*/ 847 w 847"/>
                <a:gd name="T7" fmla="*/ 93 h 93"/>
                <a:gd name="T8" fmla="*/ 847 w 847"/>
                <a:gd name="T9" fmla="*/ 0 h 93"/>
              </a:gdLst>
              <a:ahLst/>
              <a:cxnLst>
                <a:cxn ang="0">
                  <a:pos x="T0" y="T1"/>
                </a:cxn>
                <a:cxn ang="0">
                  <a:pos x="T2" y="T3"/>
                </a:cxn>
                <a:cxn ang="0">
                  <a:pos x="T4" y="T5"/>
                </a:cxn>
                <a:cxn ang="0">
                  <a:pos x="T6" y="T7"/>
                </a:cxn>
                <a:cxn ang="0">
                  <a:pos x="T8" y="T9"/>
                </a:cxn>
              </a:cxnLst>
              <a:rect l="0" t="0" r="r" b="b"/>
              <a:pathLst>
                <a:path w="847" h="93">
                  <a:moveTo>
                    <a:pt x="847" y="0"/>
                  </a:moveTo>
                  <a:lnTo>
                    <a:pt x="159" y="0"/>
                  </a:lnTo>
                  <a:lnTo>
                    <a:pt x="0" y="93"/>
                  </a:lnTo>
                  <a:lnTo>
                    <a:pt x="847" y="93"/>
                  </a:lnTo>
                  <a:lnTo>
                    <a:pt x="847" y="0"/>
                  </a:lnTo>
                  <a:close/>
                </a:path>
              </a:pathLst>
            </a:custGeom>
            <a:gradFill>
              <a:gsLst>
                <a:gs pos="0">
                  <a:srgbClr val="E9474A"/>
                </a:gs>
                <a:gs pos="95000">
                  <a:srgbClr val="EA4E4E"/>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4" name="Freeform 8"/>
            <p:cNvSpPr>
              <a:spLocks/>
            </p:cNvSpPr>
            <p:nvPr userDrawn="1"/>
          </p:nvSpPr>
          <p:spPr bwMode="auto">
            <a:xfrm>
              <a:off x="5159375" y="2850873"/>
              <a:ext cx="2927350" cy="147638"/>
            </a:xfrm>
            <a:custGeom>
              <a:avLst/>
              <a:gdLst>
                <a:gd name="T0" fmla="*/ 1844 w 1844"/>
                <a:gd name="T1" fmla="*/ 0 h 93"/>
                <a:gd name="T2" fmla="*/ 276 w 1844"/>
                <a:gd name="T3" fmla="*/ 0 h 93"/>
                <a:gd name="T4" fmla="*/ 0 w 1844"/>
                <a:gd name="T5" fmla="*/ 93 h 93"/>
                <a:gd name="T6" fmla="*/ 1683 w 1844"/>
                <a:gd name="T7" fmla="*/ 93 h 93"/>
                <a:gd name="T8" fmla="*/ 1844 w 1844"/>
                <a:gd name="T9" fmla="*/ 0 h 93"/>
              </a:gdLst>
              <a:ahLst/>
              <a:cxnLst>
                <a:cxn ang="0">
                  <a:pos x="T0" y="T1"/>
                </a:cxn>
                <a:cxn ang="0">
                  <a:pos x="T2" y="T3"/>
                </a:cxn>
                <a:cxn ang="0">
                  <a:pos x="T4" y="T5"/>
                </a:cxn>
                <a:cxn ang="0">
                  <a:pos x="T6" y="T7"/>
                </a:cxn>
                <a:cxn ang="0">
                  <a:pos x="T8" y="T9"/>
                </a:cxn>
              </a:cxnLst>
              <a:rect l="0" t="0" r="r" b="b"/>
              <a:pathLst>
                <a:path w="1844" h="93">
                  <a:moveTo>
                    <a:pt x="1844" y="0"/>
                  </a:moveTo>
                  <a:lnTo>
                    <a:pt x="276" y="0"/>
                  </a:lnTo>
                  <a:lnTo>
                    <a:pt x="0" y="93"/>
                  </a:lnTo>
                  <a:lnTo>
                    <a:pt x="1683" y="93"/>
                  </a:lnTo>
                  <a:lnTo>
                    <a:pt x="1844" y="0"/>
                  </a:lnTo>
                  <a:close/>
                </a:path>
              </a:pathLst>
            </a:custGeom>
            <a:gradFill>
              <a:gsLst>
                <a:gs pos="0">
                  <a:srgbClr val="222F7B"/>
                </a:gs>
                <a:gs pos="42000">
                  <a:srgbClr val="1E3684"/>
                </a:gs>
                <a:gs pos="100000">
                  <a:srgbClr val="24236B"/>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5" name="Freeform 6"/>
            <p:cNvSpPr>
              <a:spLocks/>
            </p:cNvSpPr>
            <p:nvPr userDrawn="1"/>
          </p:nvSpPr>
          <p:spPr bwMode="auto">
            <a:xfrm>
              <a:off x="0" y="2850873"/>
              <a:ext cx="5632450" cy="147638"/>
            </a:xfrm>
            <a:custGeom>
              <a:avLst/>
              <a:gdLst>
                <a:gd name="T0" fmla="*/ 3548 w 3548"/>
                <a:gd name="T1" fmla="*/ 0 h 93"/>
                <a:gd name="T2" fmla="*/ 0 w 3548"/>
                <a:gd name="T3" fmla="*/ 0 h 93"/>
                <a:gd name="T4" fmla="*/ 0 w 3548"/>
                <a:gd name="T5" fmla="*/ 93 h 93"/>
                <a:gd name="T6" fmla="*/ 3272 w 3548"/>
                <a:gd name="T7" fmla="*/ 93 h 93"/>
                <a:gd name="T8" fmla="*/ 3548 w 3548"/>
                <a:gd name="T9" fmla="*/ 0 h 93"/>
              </a:gdLst>
              <a:ahLst/>
              <a:cxnLst>
                <a:cxn ang="0">
                  <a:pos x="T0" y="T1"/>
                </a:cxn>
                <a:cxn ang="0">
                  <a:pos x="T2" y="T3"/>
                </a:cxn>
                <a:cxn ang="0">
                  <a:pos x="T4" y="T5"/>
                </a:cxn>
                <a:cxn ang="0">
                  <a:pos x="T6" y="T7"/>
                </a:cxn>
                <a:cxn ang="0">
                  <a:pos x="T8" y="T9"/>
                </a:cxn>
              </a:cxnLst>
              <a:rect l="0" t="0" r="r" b="b"/>
              <a:pathLst>
                <a:path w="3548" h="93">
                  <a:moveTo>
                    <a:pt x="3548" y="0"/>
                  </a:moveTo>
                  <a:lnTo>
                    <a:pt x="0" y="0"/>
                  </a:lnTo>
                  <a:lnTo>
                    <a:pt x="0" y="93"/>
                  </a:lnTo>
                  <a:lnTo>
                    <a:pt x="3272" y="93"/>
                  </a:lnTo>
                  <a:lnTo>
                    <a:pt x="3548" y="0"/>
                  </a:lnTo>
                  <a:close/>
                </a:path>
              </a:pathLst>
            </a:custGeom>
            <a:gradFill>
              <a:gsLst>
                <a:gs pos="0">
                  <a:srgbClr val="005197"/>
                </a:gs>
                <a:gs pos="27000">
                  <a:srgbClr val="0674BE"/>
                </a:gs>
                <a:gs pos="100000">
                  <a:srgbClr val="0063AC"/>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grpSp>
        <p:nvGrpSpPr>
          <p:cNvPr id="35" name="Group 34"/>
          <p:cNvGrpSpPr>
            <a:grpSpLocks noChangeAspect="1"/>
          </p:cNvGrpSpPr>
          <p:nvPr userDrawn="1"/>
        </p:nvGrpSpPr>
        <p:grpSpPr>
          <a:xfrm>
            <a:off x="8327014" y="195308"/>
            <a:ext cx="564703" cy="640080"/>
            <a:chOff x="9580563" y="271463"/>
            <a:chExt cx="725487" cy="822325"/>
          </a:xfrm>
        </p:grpSpPr>
        <p:sp>
          <p:nvSpPr>
            <p:cNvPr id="36" name="Freeform 5"/>
            <p:cNvSpPr>
              <a:spLocks/>
            </p:cNvSpPr>
            <p:nvPr userDrawn="1"/>
          </p:nvSpPr>
          <p:spPr bwMode="auto">
            <a:xfrm>
              <a:off x="9648825" y="271463"/>
              <a:ext cx="590550" cy="590550"/>
            </a:xfrm>
            <a:custGeom>
              <a:avLst/>
              <a:gdLst>
                <a:gd name="T0" fmla="*/ 29 w 569"/>
                <a:gd name="T1" fmla="*/ 137 h 569"/>
                <a:gd name="T2" fmla="*/ 29 w 569"/>
                <a:gd name="T3" fmla="*/ 30 h 569"/>
                <a:gd name="T4" fmla="*/ 539 w 569"/>
                <a:gd name="T5" fmla="*/ 30 h 569"/>
                <a:gd name="T6" fmla="*/ 539 w 569"/>
                <a:gd name="T7" fmla="*/ 569 h 569"/>
                <a:gd name="T8" fmla="*/ 569 w 569"/>
                <a:gd name="T9" fmla="*/ 513 h 569"/>
                <a:gd name="T10" fmla="*/ 569 w 569"/>
                <a:gd name="T11" fmla="*/ 28 h 569"/>
                <a:gd name="T12" fmla="*/ 541 w 569"/>
                <a:gd name="T13" fmla="*/ 0 h 569"/>
                <a:gd name="T14" fmla="*/ 28 w 569"/>
                <a:gd name="T15" fmla="*/ 0 h 569"/>
                <a:gd name="T16" fmla="*/ 0 w 569"/>
                <a:gd name="T17" fmla="*/ 28 h 569"/>
                <a:gd name="T18" fmla="*/ 0 w 569"/>
                <a:gd name="T19" fmla="*/ 171 h 569"/>
                <a:gd name="T20" fmla="*/ 29 w 569"/>
                <a:gd name="T21" fmla="*/ 137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29" y="137"/>
                  </a:moveTo>
                  <a:cubicBezTo>
                    <a:pt x="29" y="30"/>
                    <a:pt x="29" y="30"/>
                    <a:pt x="29" y="30"/>
                  </a:cubicBezTo>
                  <a:cubicBezTo>
                    <a:pt x="539" y="30"/>
                    <a:pt x="539" y="30"/>
                    <a:pt x="539" y="30"/>
                  </a:cubicBezTo>
                  <a:cubicBezTo>
                    <a:pt x="539" y="569"/>
                    <a:pt x="539" y="569"/>
                    <a:pt x="539" y="569"/>
                  </a:cubicBezTo>
                  <a:cubicBezTo>
                    <a:pt x="551" y="551"/>
                    <a:pt x="561" y="533"/>
                    <a:pt x="569" y="513"/>
                  </a:cubicBezTo>
                  <a:cubicBezTo>
                    <a:pt x="569" y="28"/>
                    <a:pt x="569" y="28"/>
                    <a:pt x="569" y="28"/>
                  </a:cubicBezTo>
                  <a:cubicBezTo>
                    <a:pt x="569" y="13"/>
                    <a:pt x="557" y="0"/>
                    <a:pt x="541" y="0"/>
                  </a:cubicBezTo>
                  <a:cubicBezTo>
                    <a:pt x="28" y="0"/>
                    <a:pt x="28" y="0"/>
                    <a:pt x="28" y="0"/>
                  </a:cubicBezTo>
                  <a:cubicBezTo>
                    <a:pt x="12" y="0"/>
                    <a:pt x="0" y="13"/>
                    <a:pt x="0" y="28"/>
                  </a:cubicBezTo>
                  <a:cubicBezTo>
                    <a:pt x="0" y="171"/>
                    <a:pt x="0" y="171"/>
                    <a:pt x="0" y="171"/>
                  </a:cubicBezTo>
                  <a:cubicBezTo>
                    <a:pt x="9" y="159"/>
                    <a:pt x="19" y="148"/>
                    <a:pt x="29" y="137"/>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37" name="Freeform 6"/>
            <p:cNvSpPr>
              <a:spLocks/>
            </p:cNvSpPr>
            <p:nvPr userDrawn="1"/>
          </p:nvSpPr>
          <p:spPr bwMode="auto">
            <a:xfrm>
              <a:off x="9648825" y="503238"/>
              <a:ext cx="590550" cy="590550"/>
            </a:xfrm>
            <a:custGeom>
              <a:avLst/>
              <a:gdLst>
                <a:gd name="T0" fmla="*/ 539 w 569"/>
                <a:gd name="T1" fmla="*/ 432 h 569"/>
                <a:gd name="T2" fmla="*/ 539 w 569"/>
                <a:gd name="T3" fmla="*/ 539 h 569"/>
                <a:gd name="T4" fmla="*/ 29 w 569"/>
                <a:gd name="T5" fmla="*/ 539 h 569"/>
                <a:gd name="T6" fmla="*/ 29 w 569"/>
                <a:gd name="T7" fmla="*/ 0 h 569"/>
                <a:gd name="T8" fmla="*/ 0 w 569"/>
                <a:gd name="T9" fmla="*/ 56 h 569"/>
                <a:gd name="T10" fmla="*/ 0 w 569"/>
                <a:gd name="T11" fmla="*/ 541 h 569"/>
                <a:gd name="T12" fmla="*/ 28 w 569"/>
                <a:gd name="T13" fmla="*/ 569 h 569"/>
                <a:gd name="T14" fmla="*/ 541 w 569"/>
                <a:gd name="T15" fmla="*/ 569 h 569"/>
                <a:gd name="T16" fmla="*/ 569 w 569"/>
                <a:gd name="T17" fmla="*/ 541 h 569"/>
                <a:gd name="T18" fmla="*/ 569 w 569"/>
                <a:gd name="T19" fmla="*/ 398 h 569"/>
                <a:gd name="T20" fmla="*/ 539 w 569"/>
                <a:gd name="T21" fmla="*/ 432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539" y="432"/>
                  </a:moveTo>
                  <a:cubicBezTo>
                    <a:pt x="539" y="539"/>
                    <a:pt x="539" y="539"/>
                    <a:pt x="539" y="539"/>
                  </a:cubicBezTo>
                  <a:cubicBezTo>
                    <a:pt x="29" y="539"/>
                    <a:pt x="29" y="539"/>
                    <a:pt x="29" y="539"/>
                  </a:cubicBezTo>
                  <a:cubicBezTo>
                    <a:pt x="29" y="0"/>
                    <a:pt x="29" y="0"/>
                    <a:pt x="29" y="0"/>
                  </a:cubicBezTo>
                  <a:cubicBezTo>
                    <a:pt x="18" y="18"/>
                    <a:pt x="8" y="36"/>
                    <a:pt x="0" y="56"/>
                  </a:cubicBezTo>
                  <a:cubicBezTo>
                    <a:pt x="0" y="541"/>
                    <a:pt x="0" y="541"/>
                    <a:pt x="0" y="541"/>
                  </a:cubicBezTo>
                  <a:cubicBezTo>
                    <a:pt x="0" y="556"/>
                    <a:pt x="12" y="569"/>
                    <a:pt x="28" y="569"/>
                  </a:cubicBezTo>
                  <a:cubicBezTo>
                    <a:pt x="541" y="569"/>
                    <a:pt x="541" y="569"/>
                    <a:pt x="541" y="569"/>
                  </a:cubicBezTo>
                  <a:cubicBezTo>
                    <a:pt x="557" y="569"/>
                    <a:pt x="569" y="556"/>
                    <a:pt x="569" y="541"/>
                  </a:cubicBezTo>
                  <a:cubicBezTo>
                    <a:pt x="569" y="398"/>
                    <a:pt x="569" y="398"/>
                    <a:pt x="569" y="398"/>
                  </a:cubicBezTo>
                  <a:cubicBezTo>
                    <a:pt x="560" y="410"/>
                    <a:pt x="550" y="421"/>
                    <a:pt x="539" y="432"/>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40" name="Freeform 7"/>
            <p:cNvSpPr>
              <a:spLocks/>
            </p:cNvSpPr>
            <p:nvPr userDrawn="1"/>
          </p:nvSpPr>
          <p:spPr bwMode="auto">
            <a:xfrm>
              <a:off x="9580563" y="317500"/>
              <a:ext cx="614363" cy="557213"/>
            </a:xfrm>
            <a:custGeom>
              <a:avLst/>
              <a:gdLst>
                <a:gd name="T0" fmla="*/ 30 w 593"/>
                <a:gd name="T1" fmla="*/ 351 h 536"/>
                <a:gd name="T2" fmla="*/ 351 w 593"/>
                <a:gd name="T3" fmla="*/ 30 h 536"/>
                <a:gd name="T4" fmla="*/ 593 w 593"/>
                <a:gd name="T5" fmla="*/ 141 h 536"/>
                <a:gd name="T6" fmla="*/ 593 w 593"/>
                <a:gd name="T7" fmla="*/ 98 h 536"/>
                <a:gd name="T8" fmla="*/ 351 w 593"/>
                <a:gd name="T9" fmla="*/ 0 h 536"/>
                <a:gd name="T10" fmla="*/ 0 w 593"/>
                <a:gd name="T11" fmla="*/ 351 h 536"/>
                <a:gd name="T12" fmla="*/ 53 w 593"/>
                <a:gd name="T13" fmla="*/ 536 h 536"/>
                <a:gd name="T14" fmla="*/ 53 w 593"/>
                <a:gd name="T15" fmla="*/ 471 h 536"/>
                <a:gd name="T16" fmla="*/ 30 w 593"/>
                <a:gd name="T17" fmla="*/ 351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536">
                  <a:moveTo>
                    <a:pt x="30" y="351"/>
                  </a:moveTo>
                  <a:cubicBezTo>
                    <a:pt x="30" y="174"/>
                    <a:pt x="174" y="30"/>
                    <a:pt x="351" y="30"/>
                  </a:cubicBezTo>
                  <a:cubicBezTo>
                    <a:pt x="447" y="30"/>
                    <a:pt x="534" y="73"/>
                    <a:pt x="593" y="141"/>
                  </a:cubicBezTo>
                  <a:cubicBezTo>
                    <a:pt x="593" y="98"/>
                    <a:pt x="593" y="98"/>
                    <a:pt x="593" y="98"/>
                  </a:cubicBezTo>
                  <a:cubicBezTo>
                    <a:pt x="530" y="38"/>
                    <a:pt x="445" y="0"/>
                    <a:pt x="351" y="0"/>
                  </a:cubicBezTo>
                  <a:cubicBezTo>
                    <a:pt x="157" y="0"/>
                    <a:pt x="0" y="158"/>
                    <a:pt x="0" y="351"/>
                  </a:cubicBezTo>
                  <a:cubicBezTo>
                    <a:pt x="0" y="419"/>
                    <a:pt x="20" y="482"/>
                    <a:pt x="53" y="536"/>
                  </a:cubicBezTo>
                  <a:cubicBezTo>
                    <a:pt x="53" y="471"/>
                    <a:pt x="53" y="471"/>
                    <a:pt x="53" y="471"/>
                  </a:cubicBezTo>
                  <a:cubicBezTo>
                    <a:pt x="38" y="434"/>
                    <a:pt x="30" y="393"/>
                    <a:pt x="30" y="351"/>
                  </a:cubicBezTo>
                  <a:close/>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45" name="Freeform 8"/>
            <p:cNvSpPr>
              <a:spLocks/>
            </p:cNvSpPr>
            <p:nvPr userDrawn="1"/>
          </p:nvSpPr>
          <p:spPr bwMode="auto">
            <a:xfrm>
              <a:off x="9693275" y="490538"/>
              <a:ext cx="612775" cy="555625"/>
            </a:xfrm>
            <a:custGeom>
              <a:avLst/>
              <a:gdLst>
                <a:gd name="T0" fmla="*/ 539 w 592"/>
                <a:gd name="T1" fmla="*/ 0 h 536"/>
                <a:gd name="T2" fmla="*/ 539 w 592"/>
                <a:gd name="T3" fmla="*/ 65 h 536"/>
                <a:gd name="T4" fmla="*/ 563 w 592"/>
                <a:gd name="T5" fmla="*/ 185 h 536"/>
                <a:gd name="T6" fmla="*/ 242 w 592"/>
                <a:gd name="T7" fmla="*/ 506 h 536"/>
                <a:gd name="T8" fmla="*/ 0 w 592"/>
                <a:gd name="T9" fmla="*/ 395 h 536"/>
                <a:gd name="T10" fmla="*/ 0 w 592"/>
                <a:gd name="T11" fmla="*/ 438 h 536"/>
                <a:gd name="T12" fmla="*/ 242 w 592"/>
                <a:gd name="T13" fmla="*/ 536 h 536"/>
                <a:gd name="T14" fmla="*/ 592 w 592"/>
                <a:gd name="T15" fmla="*/ 185 h 536"/>
                <a:gd name="T16" fmla="*/ 539 w 592"/>
                <a:gd name="T1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2" h="536">
                  <a:moveTo>
                    <a:pt x="539" y="0"/>
                  </a:moveTo>
                  <a:cubicBezTo>
                    <a:pt x="539" y="65"/>
                    <a:pt x="539" y="65"/>
                    <a:pt x="539" y="65"/>
                  </a:cubicBezTo>
                  <a:cubicBezTo>
                    <a:pt x="554" y="102"/>
                    <a:pt x="563" y="143"/>
                    <a:pt x="563" y="185"/>
                  </a:cubicBezTo>
                  <a:cubicBezTo>
                    <a:pt x="563" y="362"/>
                    <a:pt x="419" y="506"/>
                    <a:pt x="242" y="506"/>
                  </a:cubicBezTo>
                  <a:cubicBezTo>
                    <a:pt x="145" y="506"/>
                    <a:pt x="58" y="463"/>
                    <a:pt x="0" y="395"/>
                  </a:cubicBezTo>
                  <a:cubicBezTo>
                    <a:pt x="0" y="438"/>
                    <a:pt x="0" y="438"/>
                    <a:pt x="0" y="438"/>
                  </a:cubicBezTo>
                  <a:cubicBezTo>
                    <a:pt x="63" y="498"/>
                    <a:pt x="148" y="536"/>
                    <a:pt x="242" y="536"/>
                  </a:cubicBezTo>
                  <a:cubicBezTo>
                    <a:pt x="435" y="536"/>
                    <a:pt x="592" y="378"/>
                    <a:pt x="592" y="185"/>
                  </a:cubicBezTo>
                  <a:cubicBezTo>
                    <a:pt x="592" y="117"/>
                    <a:pt x="573" y="54"/>
                    <a:pt x="539" y="0"/>
                  </a:cubicBezTo>
                  <a:close/>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46" name="Freeform 9"/>
            <p:cNvSpPr>
              <a:spLocks noEditPoints="1"/>
            </p:cNvSpPr>
            <p:nvPr userDrawn="1"/>
          </p:nvSpPr>
          <p:spPr bwMode="auto">
            <a:xfrm>
              <a:off x="9717088" y="573088"/>
              <a:ext cx="452438" cy="200025"/>
            </a:xfrm>
            <a:custGeom>
              <a:avLst/>
              <a:gdLst>
                <a:gd name="T0" fmla="*/ 206 w 436"/>
                <a:gd name="T1" fmla="*/ 28 h 192"/>
                <a:gd name="T2" fmla="*/ 213 w 436"/>
                <a:gd name="T3" fmla="*/ 28 h 192"/>
                <a:gd name="T4" fmla="*/ 227 w 436"/>
                <a:gd name="T5" fmla="*/ 14 h 192"/>
                <a:gd name="T6" fmla="*/ 227 w 436"/>
                <a:gd name="T7" fmla="*/ 0 h 192"/>
                <a:gd name="T8" fmla="*/ 197 w 436"/>
                <a:gd name="T9" fmla="*/ 0 h 192"/>
                <a:gd name="T10" fmla="*/ 184 w 436"/>
                <a:gd name="T11" fmla="*/ 1 h 192"/>
                <a:gd name="T12" fmla="*/ 150 w 436"/>
                <a:gd name="T13" fmla="*/ 41 h 192"/>
                <a:gd name="T14" fmla="*/ 150 w 436"/>
                <a:gd name="T15" fmla="*/ 188 h 192"/>
                <a:gd name="T16" fmla="*/ 174 w 436"/>
                <a:gd name="T17" fmla="*/ 188 h 192"/>
                <a:gd name="T18" fmla="*/ 188 w 436"/>
                <a:gd name="T19" fmla="*/ 175 h 192"/>
                <a:gd name="T20" fmla="*/ 188 w 436"/>
                <a:gd name="T21" fmla="*/ 80 h 192"/>
                <a:gd name="T22" fmla="*/ 204 w 436"/>
                <a:gd name="T23" fmla="*/ 80 h 192"/>
                <a:gd name="T24" fmla="*/ 217 w 436"/>
                <a:gd name="T25" fmla="*/ 66 h 192"/>
                <a:gd name="T26" fmla="*/ 217 w 436"/>
                <a:gd name="T27" fmla="*/ 52 h 192"/>
                <a:gd name="T28" fmla="*/ 188 w 436"/>
                <a:gd name="T29" fmla="*/ 52 h 192"/>
                <a:gd name="T30" fmla="*/ 188 w 436"/>
                <a:gd name="T31" fmla="*/ 43 h 192"/>
                <a:gd name="T32" fmla="*/ 206 w 436"/>
                <a:gd name="T33" fmla="*/ 28 h 192"/>
                <a:gd name="T34" fmla="*/ 69 w 436"/>
                <a:gd name="T35" fmla="*/ 77 h 192"/>
                <a:gd name="T36" fmla="*/ 95 w 436"/>
                <a:gd name="T37" fmla="*/ 92 h 192"/>
                <a:gd name="T38" fmla="*/ 107 w 436"/>
                <a:gd name="T39" fmla="*/ 100 h 192"/>
                <a:gd name="T40" fmla="*/ 134 w 436"/>
                <a:gd name="T41" fmla="*/ 100 h 192"/>
                <a:gd name="T42" fmla="*/ 70 w 436"/>
                <a:gd name="T43" fmla="*/ 48 h 192"/>
                <a:gd name="T44" fmla="*/ 0 w 436"/>
                <a:gd name="T45" fmla="*/ 120 h 192"/>
                <a:gd name="T46" fmla="*/ 70 w 436"/>
                <a:gd name="T47" fmla="*/ 192 h 192"/>
                <a:gd name="T48" fmla="*/ 134 w 436"/>
                <a:gd name="T49" fmla="*/ 140 h 192"/>
                <a:gd name="T50" fmla="*/ 107 w 436"/>
                <a:gd name="T51" fmla="*/ 140 h 192"/>
                <a:gd name="T52" fmla="*/ 95 w 436"/>
                <a:gd name="T53" fmla="*/ 148 h 192"/>
                <a:gd name="T54" fmla="*/ 69 w 436"/>
                <a:gd name="T55" fmla="*/ 162 h 192"/>
                <a:gd name="T56" fmla="*/ 37 w 436"/>
                <a:gd name="T57" fmla="*/ 120 h 192"/>
                <a:gd name="T58" fmla="*/ 69 w 436"/>
                <a:gd name="T59" fmla="*/ 77 h 192"/>
                <a:gd name="T60" fmla="*/ 387 w 436"/>
                <a:gd name="T61" fmla="*/ 48 h 192"/>
                <a:gd name="T62" fmla="*/ 345 w 436"/>
                <a:gd name="T63" fmla="*/ 71 h 192"/>
                <a:gd name="T64" fmla="*/ 306 w 436"/>
                <a:gd name="T65" fmla="*/ 48 h 192"/>
                <a:gd name="T66" fmla="*/ 264 w 436"/>
                <a:gd name="T67" fmla="*/ 70 h 192"/>
                <a:gd name="T68" fmla="*/ 263 w 436"/>
                <a:gd name="T69" fmla="*/ 70 h 192"/>
                <a:gd name="T70" fmla="*/ 263 w 436"/>
                <a:gd name="T71" fmla="*/ 61 h 192"/>
                <a:gd name="T72" fmla="*/ 250 w 436"/>
                <a:gd name="T73" fmla="*/ 52 h 192"/>
                <a:gd name="T74" fmla="*/ 228 w 436"/>
                <a:gd name="T75" fmla="*/ 52 h 192"/>
                <a:gd name="T76" fmla="*/ 228 w 436"/>
                <a:gd name="T77" fmla="*/ 188 h 192"/>
                <a:gd name="T78" fmla="*/ 252 w 436"/>
                <a:gd name="T79" fmla="*/ 188 h 192"/>
                <a:gd name="T80" fmla="*/ 265 w 436"/>
                <a:gd name="T81" fmla="*/ 175 h 192"/>
                <a:gd name="T82" fmla="*/ 265 w 436"/>
                <a:gd name="T83" fmla="*/ 109 h 192"/>
                <a:gd name="T84" fmla="*/ 291 w 436"/>
                <a:gd name="T85" fmla="*/ 77 h 192"/>
                <a:gd name="T86" fmla="*/ 313 w 436"/>
                <a:gd name="T87" fmla="*/ 111 h 192"/>
                <a:gd name="T88" fmla="*/ 313 w 436"/>
                <a:gd name="T89" fmla="*/ 188 h 192"/>
                <a:gd name="T90" fmla="*/ 338 w 436"/>
                <a:gd name="T91" fmla="*/ 188 h 192"/>
                <a:gd name="T92" fmla="*/ 351 w 436"/>
                <a:gd name="T93" fmla="*/ 175 h 192"/>
                <a:gd name="T94" fmla="*/ 351 w 436"/>
                <a:gd name="T95" fmla="*/ 112 h 192"/>
                <a:gd name="T96" fmla="*/ 376 w 436"/>
                <a:gd name="T97" fmla="*/ 77 h 192"/>
                <a:gd name="T98" fmla="*/ 399 w 436"/>
                <a:gd name="T99" fmla="*/ 111 h 192"/>
                <a:gd name="T100" fmla="*/ 399 w 436"/>
                <a:gd name="T101" fmla="*/ 188 h 192"/>
                <a:gd name="T102" fmla="*/ 423 w 436"/>
                <a:gd name="T103" fmla="*/ 188 h 192"/>
                <a:gd name="T104" fmla="*/ 436 w 436"/>
                <a:gd name="T105" fmla="*/ 175 h 192"/>
                <a:gd name="T106" fmla="*/ 436 w 436"/>
                <a:gd name="T107" fmla="*/ 97 h 192"/>
                <a:gd name="T108" fmla="*/ 387 w 436"/>
                <a:gd name="T10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6" h="192">
                  <a:moveTo>
                    <a:pt x="206" y="28"/>
                  </a:moveTo>
                  <a:cubicBezTo>
                    <a:pt x="213" y="28"/>
                    <a:pt x="213" y="28"/>
                    <a:pt x="213" y="28"/>
                  </a:cubicBezTo>
                  <a:cubicBezTo>
                    <a:pt x="220" y="28"/>
                    <a:pt x="227" y="22"/>
                    <a:pt x="227" y="14"/>
                  </a:cubicBezTo>
                  <a:cubicBezTo>
                    <a:pt x="227" y="0"/>
                    <a:pt x="227" y="0"/>
                    <a:pt x="227" y="0"/>
                  </a:cubicBezTo>
                  <a:cubicBezTo>
                    <a:pt x="197" y="0"/>
                    <a:pt x="197" y="0"/>
                    <a:pt x="197" y="0"/>
                  </a:cubicBezTo>
                  <a:cubicBezTo>
                    <a:pt x="192" y="0"/>
                    <a:pt x="188" y="0"/>
                    <a:pt x="184" y="1"/>
                  </a:cubicBezTo>
                  <a:cubicBezTo>
                    <a:pt x="161" y="5"/>
                    <a:pt x="150" y="20"/>
                    <a:pt x="150" y="41"/>
                  </a:cubicBezTo>
                  <a:cubicBezTo>
                    <a:pt x="150" y="188"/>
                    <a:pt x="150" y="188"/>
                    <a:pt x="150" y="188"/>
                  </a:cubicBezTo>
                  <a:cubicBezTo>
                    <a:pt x="174" y="188"/>
                    <a:pt x="174" y="188"/>
                    <a:pt x="174" y="188"/>
                  </a:cubicBezTo>
                  <a:cubicBezTo>
                    <a:pt x="182" y="188"/>
                    <a:pt x="188" y="182"/>
                    <a:pt x="188" y="175"/>
                  </a:cubicBezTo>
                  <a:cubicBezTo>
                    <a:pt x="188" y="80"/>
                    <a:pt x="188" y="80"/>
                    <a:pt x="188" y="80"/>
                  </a:cubicBezTo>
                  <a:cubicBezTo>
                    <a:pt x="204" y="80"/>
                    <a:pt x="204" y="80"/>
                    <a:pt x="204" y="80"/>
                  </a:cubicBezTo>
                  <a:cubicBezTo>
                    <a:pt x="211" y="80"/>
                    <a:pt x="217" y="74"/>
                    <a:pt x="217" y="66"/>
                  </a:cubicBezTo>
                  <a:cubicBezTo>
                    <a:pt x="217" y="52"/>
                    <a:pt x="217" y="52"/>
                    <a:pt x="217" y="52"/>
                  </a:cubicBezTo>
                  <a:cubicBezTo>
                    <a:pt x="188" y="52"/>
                    <a:pt x="188" y="52"/>
                    <a:pt x="188" y="52"/>
                  </a:cubicBezTo>
                  <a:cubicBezTo>
                    <a:pt x="188" y="43"/>
                    <a:pt x="188" y="43"/>
                    <a:pt x="188" y="43"/>
                  </a:cubicBezTo>
                  <a:cubicBezTo>
                    <a:pt x="188" y="28"/>
                    <a:pt x="198" y="28"/>
                    <a:pt x="206" y="28"/>
                  </a:cubicBezTo>
                  <a:close/>
                  <a:moveTo>
                    <a:pt x="69" y="77"/>
                  </a:moveTo>
                  <a:cubicBezTo>
                    <a:pt x="82" y="77"/>
                    <a:pt x="91" y="81"/>
                    <a:pt x="95" y="92"/>
                  </a:cubicBezTo>
                  <a:cubicBezTo>
                    <a:pt x="97" y="96"/>
                    <a:pt x="101" y="100"/>
                    <a:pt x="107" y="100"/>
                  </a:cubicBezTo>
                  <a:cubicBezTo>
                    <a:pt x="134" y="100"/>
                    <a:pt x="134" y="100"/>
                    <a:pt x="134" y="100"/>
                  </a:cubicBezTo>
                  <a:cubicBezTo>
                    <a:pt x="129" y="66"/>
                    <a:pt x="102" y="48"/>
                    <a:pt x="70" y="48"/>
                  </a:cubicBezTo>
                  <a:cubicBezTo>
                    <a:pt x="25" y="48"/>
                    <a:pt x="0" y="77"/>
                    <a:pt x="0" y="120"/>
                  </a:cubicBezTo>
                  <a:cubicBezTo>
                    <a:pt x="0" y="162"/>
                    <a:pt x="25" y="192"/>
                    <a:pt x="70" y="192"/>
                  </a:cubicBezTo>
                  <a:cubicBezTo>
                    <a:pt x="102" y="192"/>
                    <a:pt x="129" y="174"/>
                    <a:pt x="134" y="140"/>
                  </a:cubicBezTo>
                  <a:cubicBezTo>
                    <a:pt x="107" y="140"/>
                    <a:pt x="107" y="140"/>
                    <a:pt x="107" y="140"/>
                  </a:cubicBezTo>
                  <a:cubicBezTo>
                    <a:pt x="101" y="140"/>
                    <a:pt x="97" y="143"/>
                    <a:pt x="95" y="148"/>
                  </a:cubicBezTo>
                  <a:cubicBezTo>
                    <a:pt x="91" y="158"/>
                    <a:pt x="82" y="162"/>
                    <a:pt x="69" y="162"/>
                  </a:cubicBezTo>
                  <a:cubicBezTo>
                    <a:pt x="45" y="162"/>
                    <a:pt x="37" y="140"/>
                    <a:pt x="37" y="120"/>
                  </a:cubicBezTo>
                  <a:cubicBezTo>
                    <a:pt x="37" y="100"/>
                    <a:pt x="45" y="77"/>
                    <a:pt x="69" y="77"/>
                  </a:cubicBezTo>
                  <a:close/>
                  <a:moveTo>
                    <a:pt x="387" y="48"/>
                  </a:moveTo>
                  <a:cubicBezTo>
                    <a:pt x="368" y="48"/>
                    <a:pt x="353" y="59"/>
                    <a:pt x="345" y="71"/>
                  </a:cubicBezTo>
                  <a:cubicBezTo>
                    <a:pt x="338" y="54"/>
                    <a:pt x="323" y="48"/>
                    <a:pt x="306" y="48"/>
                  </a:cubicBezTo>
                  <a:cubicBezTo>
                    <a:pt x="288" y="48"/>
                    <a:pt x="274" y="56"/>
                    <a:pt x="264" y="70"/>
                  </a:cubicBezTo>
                  <a:cubicBezTo>
                    <a:pt x="263" y="70"/>
                    <a:pt x="263" y="70"/>
                    <a:pt x="263" y="70"/>
                  </a:cubicBezTo>
                  <a:cubicBezTo>
                    <a:pt x="263" y="70"/>
                    <a:pt x="263" y="66"/>
                    <a:pt x="263" y="61"/>
                  </a:cubicBezTo>
                  <a:cubicBezTo>
                    <a:pt x="263" y="56"/>
                    <a:pt x="257" y="52"/>
                    <a:pt x="250" y="52"/>
                  </a:cubicBezTo>
                  <a:cubicBezTo>
                    <a:pt x="228" y="52"/>
                    <a:pt x="228" y="52"/>
                    <a:pt x="228" y="52"/>
                  </a:cubicBezTo>
                  <a:cubicBezTo>
                    <a:pt x="228" y="188"/>
                    <a:pt x="228" y="188"/>
                    <a:pt x="228" y="188"/>
                  </a:cubicBezTo>
                  <a:cubicBezTo>
                    <a:pt x="252" y="188"/>
                    <a:pt x="252" y="188"/>
                    <a:pt x="252" y="188"/>
                  </a:cubicBezTo>
                  <a:cubicBezTo>
                    <a:pt x="259" y="188"/>
                    <a:pt x="265" y="182"/>
                    <a:pt x="265" y="175"/>
                  </a:cubicBezTo>
                  <a:cubicBezTo>
                    <a:pt x="265" y="109"/>
                    <a:pt x="265" y="109"/>
                    <a:pt x="265" y="109"/>
                  </a:cubicBezTo>
                  <a:cubicBezTo>
                    <a:pt x="265" y="82"/>
                    <a:pt x="283" y="77"/>
                    <a:pt x="291" y="77"/>
                  </a:cubicBezTo>
                  <a:cubicBezTo>
                    <a:pt x="315" y="77"/>
                    <a:pt x="313" y="96"/>
                    <a:pt x="313" y="111"/>
                  </a:cubicBezTo>
                  <a:cubicBezTo>
                    <a:pt x="313" y="188"/>
                    <a:pt x="313" y="188"/>
                    <a:pt x="313" y="188"/>
                  </a:cubicBezTo>
                  <a:cubicBezTo>
                    <a:pt x="338" y="188"/>
                    <a:pt x="338" y="188"/>
                    <a:pt x="338" y="188"/>
                  </a:cubicBezTo>
                  <a:cubicBezTo>
                    <a:pt x="345" y="188"/>
                    <a:pt x="351" y="182"/>
                    <a:pt x="351" y="175"/>
                  </a:cubicBezTo>
                  <a:cubicBezTo>
                    <a:pt x="351" y="112"/>
                    <a:pt x="351" y="112"/>
                    <a:pt x="351" y="112"/>
                  </a:cubicBezTo>
                  <a:cubicBezTo>
                    <a:pt x="351" y="95"/>
                    <a:pt x="355" y="77"/>
                    <a:pt x="376" y="77"/>
                  </a:cubicBezTo>
                  <a:cubicBezTo>
                    <a:pt x="397" y="77"/>
                    <a:pt x="399" y="92"/>
                    <a:pt x="399" y="111"/>
                  </a:cubicBezTo>
                  <a:cubicBezTo>
                    <a:pt x="399" y="188"/>
                    <a:pt x="399" y="188"/>
                    <a:pt x="399" y="188"/>
                  </a:cubicBezTo>
                  <a:cubicBezTo>
                    <a:pt x="423" y="188"/>
                    <a:pt x="423" y="188"/>
                    <a:pt x="423" y="188"/>
                  </a:cubicBezTo>
                  <a:cubicBezTo>
                    <a:pt x="430" y="188"/>
                    <a:pt x="436" y="182"/>
                    <a:pt x="436" y="175"/>
                  </a:cubicBezTo>
                  <a:cubicBezTo>
                    <a:pt x="436" y="97"/>
                    <a:pt x="436" y="97"/>
                    <a:pt x="436" y="97"/>
                  </a:cubicBezTo>
                  <a:cubicBezTo>
                    <a:pt x="436" y="61"/>
                    <a:pt x="416" y="48"/>
                    <a:pt x="387" y="48"/>
                  </a:cubicBezTo>
                  <a:close/>
                </a:path>
              </a:pathLst>
            </a:custGeom>
            <a:solidFill>
              <a:srgbClr val="6A73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sp>
        <p:nvSpPr>
          <p:cNvPr id="2" name="Title 1"/>
          <p:cNvSpPr>
            <a:spLocks noGrp="1"/>
          </p:cNvSpPr>
          <p:nvPr userDrawn="1">
            <p:ph type="title" hasCustomPrompt="1"/>
          </p:nvPr>
        </p:nvSpPr>
        <p:spPr/>
        <p:txBody>
          <a:bodyPr/>
          <a:lstStyle>
            <a:lvl1pPr>
              <a:defRPr/>
            </a:lvl1pPr>
          </a:lstStyle>
          <a:p>
            <a:r>
              <a:rPr lang="en-US" dirty="0"/>
              <a:t>Click to insert title</a:t>
            </a:r>
          </a:p>
        </p:txBody>
      </p:sp>
      <p:sp>
        <p:nvSpPr>
          <p:cNvPr id="21" name="Rectangle 20"/>
          <p:cNvSpPr/>
          <p:nvPr userDrawn="1"/>
        </p:nvSpPr>
        <p:spPr bwMode="auto">
          <a:xfrm>
            <a:off x="3757613" y="0"/>
            <a:ext cx="728662" cy="50327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Narrow" pitchFamily="34" charset="0"/>
            </a:endParaRPr>
          </a:p>
        </p:txBody>
      </p:sp>
      <p:cxnSp>
        <p:nvCxnSpPr>
          <p:cNvPr id="16" name="Straight Connector 16"/>
          <p:cNvCxnSpPr/>
          <p:nvPr userDrawn="1"/>
        </p:nvCxnSpPr>
        <p:spPr bwMode="auto">
          <a:xfrm>
            <a:off x="0" y="822605"/>
            <a:ext cx="4573588"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187447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63" presetClass="path" presetSubtype="0" decel="100000" fill="hold" grpId="1" nodeType="withEffect">
                                  <p:stCondLst>
                                    <p:cond delay="0"/>
                                  </p:stCondLst>
                                  <p:childTnLst>
                                    <p:animMotion origin="layout" path="M -0.14375 -1.23457E-6 L -3.61111E-6 -1.23457E-6 " pathEditMode="relative" rAng="0" ptsTypes="AA">
                                      <p:cBhvr>
                                        <p:cTn id="8" dur="1000" fill="hold"/>
                                        <p:tgtEl>
                                          <p:spTgt spid="42"/>
                                        </p:tgtEl>
                                        <p:attrNameLst>
                                          <p:attrName>ppt_x</p:attrName>
                                          <p:attrName>ppt_y</p:attrName>
                                        </p:attrNameLst>
                                      </p:cBhvr>
                                      <p:rCtr x="7187" y="0"/>
                                    </p:animMotion>
                                  </p:childTnLst>
                                </p:cTn>
                              </p:par>
                              <p:par>
                                <p:cTn id="9" presetID="6" presetClass="emph" presetSubtype="0" fill="hold" grpId="2" nodeType="withEffect">
                                  <p:stCondLst>
                                    <p:cond delay="0"/>
                                  </p:stCondLst>
                                  <p:childTnLst>
                                    <p:animScale>
                                      <p:cBhvr>
                                        <p:cTn id="10" dur="10" fill="hold"/>
                                        <p:tgtEl>
                                          <p:spTgt spid="42"/>
                                        </p:tgtEl>
                                      </p:cBhvr>
                                      <p:by x="10000" y="100000"/>
                                    </p:animScale>
                                  </p:childTnLst>
                                </p:cTn>
                              </p:par>
                              <p:par>
                                <p:cTn id="11" presetID="6" presetClass="emph" presetSubtype="0" decel="100000" fill="hold" grpId="3" nodeType="withEffect">
                                  <p:stCondLst>
                                    <p:cond delay="10"/>
                                  </p:stCondLst>
                                  <p:childTnLst>
                                    <p:animScale>
                                      <p:cBhvr>
                                        <p:cTn id="12" dur="1000" fill="hold"/>
                                        <p:tgtEl>
                                          <p:spTgt spid="42"/>
                                        </p:tgtEl>
                                      </p:cBhvr>
                                      <p:by x="1000000" y="100000"/>
                                    </p:animScale>
                                  </p:childTnLst>
                                </p:cTn>
                              </p:par>
                              <p:par>
                                <p:cTn id="13" presetID="10"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2000"/>
                                        <p:tgtEl>
                                          <p:spTgt spid="43"/>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par>
                                <p:cTn id="19" presetID="63" presetClass="path" presetSubtype="0" decel="100000" fill="hold" grpId="1" nodeType="withEffect">
                                  <p:stCondLst>
                                    <p:cond delay="250"/>
                                  </p:stCondLst>
                                  <p:childTnLst>
                                    <p:animMotion origin="layout" path="M -0.14132 -1.23457E-6 L -5.55556E-7 -1.23457E-6 " pathEditMode="relative" rAng="0" ptsTypes="AA">
                                      <p:cBhvr>
                                        <p:cTn id="20" dur="1000" fill="hold"/>
                                        <p:tgtEl>
                                          <p:spTgt spid="38"/>
                                        </p:tgtEl>
                                        <p:attrNameLst>
                                          <p:attrName>ppt_x</p:attrName>
                                          <p:attrName>ppt_y</p:attrName>
                                        </p:attrNameLst>
                                      </p:cBhvr>
                                      <p:rCtr x="7066" y="0"/>
                                    </p:animMotion>
                                  </p:childTnLst>
                                </p:cTn>
                              </p:par>
                              <p:par>
                                <p:cTn id="21" presetID="6" presetClass="emph" presetSubtype="0" fill="hold" grpId="2" nodeType="withEffect">
                                  <p:stCondLst>
                                    <p:cond delay="250"/>
                                  </p:stCondLst>
                                  <p:childTnLst>
                                    <p:animScale>
                                      <p:cBhvr>
                                        <p:cTn id="22" dur="10" fill="hold"/>
                                        <p:tgtEl>
                                          <p:spTgt spid="38"/>
                                        </p:tgtEl>
                                      </p:cBhvr>
                                      <p:by x="50000" y="100000"/>
                                    </p:animScale>
                                  </p:childTnLst>
                                </p:cTn>
                              </p:par>
                              <p:par>
                                <p:cTn id="23" presetID="6" presetClass="emph" presetSubtype="0" decel="100000" fill="hold" grpId="3" nodeType="withEffect">
                                  <p:stCondLst>
                                    <p:cond delay="260"/>
                                  </p:stCondLst>
                                  <p:childTnLst>
                                    <p:animScale>
                                      <p:cBhvr>
                                        <p:cTn id="24" dur="1000" fill="hold"/>
                                        <p:tgtEl>
                                          <p:spTgt spid="38"/>
                                        </p:tgtEl>
                                      </p:cBhvr>
                                      <p:by x="200000" y="100000"/>
                                    </p:animScale>
                                  </p:childTnLst>
                                </p:cTn>
                              </p:par>
                              <p:par>
                                <p:cTn id="25" presetID="10" presetClass="entr" presetSubtype="0" fill="hold" grpId="0" nodeType="withEffect">
                                  <p:stCondLst>
                                    <p:cond delay="50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500"/>
                                        <p:tgtEl>
                                          <p:spTgt spid="4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1000"/>
                                        <p:tgtEl>
                                          <p:spTgt spid="39"/>
                                        </p:tgtEl>
                                      </p:cBhvr>
                                    </p:animEffect>
                                  </p:childTnLst>
                                </p:cTn>
                              </p:par>
                              <p:par>
                                <p:cTn id="31" presetID="64" presetClass="path" presetSubtype="0" decel="100000" fill="hold" grpId="1" nodeType="withEffect">
                                  <p:stCondLst>
                                    <p:cond delay="0"/>
                                  </p:stCondLst>
                                  <p:childTnLst>
                                    <p:animMotion origin="layout" path="M 3.05556E-6 0.14907 L 3.05556E-6 3.58025E-6 " pathEditMode="relative" rAng="0" ptsTypes="AA">
                                      <p:cBhvr>
                                        <p:cTn id="32" dur="2000" fill="hold"/>
                                        <p:tgtEl>
                                          <p:spTgt spid="39"/>
                                        </p:tgtEl>
                                        <p:attrNameLst>
                                          <p:attrName>ppt_x</p:attrName>
                                          <p:attrName>ppt_y</p:attrName>
                                        </p:attrNameLst>
                                      </p:cBhvr>
                                      <p:rCtr x="0" y="-74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8" grpId="0" animBg="1"/>
      <p:bldP spid="38" grpId="1" animBg="1"/>
      <p:bldP spid="38" grpId="2" animBg="1"/>
      <p:bldP spid="38" grpId="3" animBg="1"/>
      <p:bldP spid="39" grpId="0" animBg="1"/>
      <p:bldP spid="39" grpId="1" animBg="1"/>
      <p:bldP spid="41" grpId="0" animBg="1"/>
      <p:bldP spid="42" grpId="0" animBg="1"/>
      <p:bldP spid="42" grpId="1" animBg="1"/>
      <p:bldP spid="42" grpId="2" animBg="1"/>
      <p:bldP spid="42" grpId="3"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7" name="Table Placeholder 2"/>
          <p:cNvSpPr>
            <a:spLocks noGrp="1"/>
          </p:cNvSpPr>
          <p:nvPr>
            <p:ph type="tbl" sz="quarter" idx="13" hasCustomPrompt="1"/>
          </p:nvPr>
        </p:nvSpPr>
        <p:spPr>
          <a:xfrm>
            <a:off x="174626" y="946548"/>
            <a:ext cx="8793163" cy="3730154"/>
          </a:xfrm>
        </p:spPr>
        <p:txBody>
          <a:bodyPr/>
          <a:lstStyle>
            <a:lvl1pPr marL="0" marR="0" indent="0" algn="l" defTabSz="914400" rtl="0" eaLnBrk="1" fontAlgn="base" latinLnBrk="0" hangingPunct="1">
              <a:lnSpc>
                <a:spcPct val="100000"/>
              </a:lnSpc>
              <a:spcBef>
                <a:spcPct val="50000"/>
              </a:spcBef>
              <a:spcAft>
                <a:spcPct val="0"/>
              </a:spcAft>
              <a:buClr>
                <a:srgbClr val="004880"/>
              </a:buClr>
              <a:buSzTx/>
              <a:buFontTx/>
              <a:buNone/>
              <a:tabLst/>
              <a:defRPr>
                <a:latin typeface="ApexSansMediumT" panose="02000503020000020004" pitchFamily="2" charset="0"/>
              </a:defRPr>
            </a:lvl1pPr>
          </a:lstStyle>
          <a:p>
            <a:r>
              <a:rPr lang="en-US" dirty="0"/>
              <a:t>Click icon to insert a table</a:t>
            </a:r>
          </a:p>
          <a:p>
            <a:endParaRPr lang="en-US" dirty="0"/>
          </a:p>
        </p:txBody>
      </p:sp>
      <p:cxnSp>
        <p:nvCxnSpPr>
          <p:cNvPr id="4"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4117620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Cover">
    <p:spTree>
      <p:nvGrpSpPr>
        <p:cNvPr id="1" name=""/>
        <p:cNvGrpSpPr/>
        <p:nvPr/>
      </p:nvGrpSpPr>
      <p:grpSpPr>
        <a:xfrm>
          <a:off x="0" y="0"/>
          <a:ext cx="0" cy="0"/>
          <a:chOff x="0" y="0"/>
          <a:chExt cx="0" cy="0"/>
        </a:xfrm>
      </p:grpSpPr>
      <p:pic>
        <p:nvPicPr>
          <p:cNvPr id="15"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userDrawn="1">
            <p:ph type="body" sz="quarter" idx="10" hasCustomPrompt="1"/>
          </p:nvPr>
        </p:nvSpPr>
        <p:spPr>
          <a:xfrm>
            <a:off x="2016690" y="3170950"/>
            <a:ext cx="6959246" cy="1196735"/>
          </a:xfrm>
        </p:spPr>
        <p:txBody>
          <a:bodyPr anchor="b"/>
          <a:lstStyle>
            <a:lvl1pPr algn="ctr">
              <a:lnSpc>
                <a:spcPct val="90000"/>
              </a:lnSpc>
              <a:spcBef>
                <a:spcPts val="0"/>
              </a:spcBef>
              <a:defRPr sz="3600" b="1">
                <a:solidFill>
                  <a:schemeClr val="tx1"/>
                </a:solidFill>
                <a:latin typeface="ApexSansMediumT" panose="02000503020000020004" pitchFamily="2" charset="0"/>
              </a:defRPr>
            </a:lvl1pPr>
          </a:lstStyle>
          <a:p>
            <a:pPr lvl="0"/>
            <a:r>
              <a:rPr lang="en-US" dirty="0"/>
              <a:t>Divider Title</a:t>
            </a:r>
          </a:p>
        </p:txBody>
      </p:sp>
      <p:pic>
        <p:nvPicPr>
          <p:cNvPr id="16"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2188" y="269628"/>
            <a:ext cx="2329133" cy="822960"/>
          </a:xfrm>
          <a:prstGeom prst="rect">
            <a:avLst/>
          </a:prstGeom>
        </p:spPr>
      </p:pic>
      <p:sp>
        <p:nvSpPr>
          <p:cNvPr id="6" name="Rectangle 3"/>
          <p:cNvSpPr txBox="1">
            <a:spLocks noChangeArrowheads="1"/>
          </p:cNvSpPr>
          <p:nvPr userDrawn="1"/>
        </p:nvSpPr>
        <p:spPr bwMode="auto">
          <a:xfrm>
            <a:off x="182846" y="4824333"/>
            <a:ext cx="3067558" cy="13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3000" b="1" i="1">
                <a:solidFill>
                  <a:schemeClr val="bg2"/>
                </a:solidFill>
                <a:latin typeface="Arial Narrow" pitchFamily="34" charset="0"/>
                <a:ea typeface="+mj-ea"/>
                <a:cs typeface="+mj-cs"/>
              </a:defRPr>
            </a:lvl1pPr>
            <a:lvl2pPr algn="l" rtl="0" eaLnBrk="1" fontAlgn="base" hangingPunct="1">
              <a:lnSpc>
                <a:spcPct val="90000"/>
              </a:lnSpc>
              <a:spcBef>
                <a:spcPct val="0"/>
              </a:spcBef>
              <a:spcAft>
                <a:spcPct val="0"/>
              </a:spcAft>
              <a:defRPr sz="3000" b="1" i="1">
                <a:solidFill>
                  <a:schemeClr val="bg2"/>
                </a:solidFill>
                <a:latin typeface="Arial Narrow" pitchFamily="34" charset="0"/>
              </a:defRPr>
            </a:lvl2pPr>
            <a:lvl3pPr algn="l" rtl="0" eaLnBrk="1" fontAlgn="base" hangingPunct="1">
              <a:lnSpc>
                <a:spcPct val="90000"/>
              </a:lnSpc>
              <a:spcBef>
                <a:spcPct val="0"/>
              </a:spcBef>
              <a:spcAft>
                <a:spcPct val="0"/>
              </a:spcAft>
              <a:defRPr sz="3000" b="1" i="1">
                <a:solidFill>
                  <a:schemeClr val="bg2"/>
                </a:solidFill>
                <a:latin typeface="Arial Narrow" pitchFamily="34" charset="0"/>
              </a:defRPr>
            </a:lvl3pPr>
            <a:lvl4pPr algn="l" rtl="0" eaLnBrk="1" fontAlgn="base" hangingPunct="1">
              <a:lnSpc>
                <a:spcPct val="90000"/>
              </a:lnSpc>
              <a:spcBef>
                <a:spcPct val="0"/>
              </a:spcBef>
              <a:spcAft>
                <a:spcPct val="0"/>
              </a:spcAft>
              <a:defRPr sz="3000" b="1" i="1">
                <a:solidFill>
                  <a:schemeClr val="bg2"/>
                </a:solidFill>
                <a:latin typeface="Arial Narrow" pitchFamily="34" charset="0"/>
              </a:defRPr>
            </a:lvl4pPr>
            <a:lvl5pPr algn="l" rtl="0" eaLnBrk="1" fontAlgn="base" hangingPunct="1">
              <a:lnSpc>
                <a:spcPct val="90000"/>
              </a:lnSpc>
              <a:spcBef>
                <a:spcPct val="0"/>
              </a:spcBef>
              <a:spcAft>
                <a:spcPct val="0"/>
              </a:spcAft>
              <a:defRPr sz="3000" b="1" i="1">
                <a:solidFill>
                  <a:schemeClr val="bg2"/>
                </a:solidFill>
                <a:latin typeface="Arial Narrow" pitchFamily="34" charset="0"/>
              </a:defRPr>
            </a:lvl5pPr>
            <a:lvl6pPr marL="457200" algn="l" rtl="0" eaLnBrk="1" fontAlgn="base" hangingPunct="1">
              <a:spcBef>
                <a:spcPct val="0"/>
              </a:spcBef>
              <a:spcAft>
                <a:spcPct val="0"/>
              </a:spcAft>
              <a:defRPr sz="2800">
                <a:solidFill>
                  <a:schemeClr val="tx1"/>
                </a:solidFill>
                <a:latin typeface="Arial" charset="0"/>
              </a:defRPr>
            </a:lvl6pPr>
            <a:lvl7pPr marL="914400" algn="l" rtl="0" eaLnBrk="1" fontAlgn="base" hangingPunct="1">
              <a:spcBef>
                <a:spcPct val="0"/>
              </a:spcBef>
              <a:spcAft>
                <a:spcPct val="0"/>
              </a:spcAft>
              <a:defRPr sz="2800">
                <a:solidFill>
                  <a:schemeClr val="tx1"/>
                </a:solidFill>
                <a:latin typeface="Arial" charset="0"/>
              </a:defRPr>
            </a:lvl7pPr>
            <a:lvl8pPr marL="1371600" algn="l" rtl="0" eaLnBrk="1" fontAlgn="base" hangingPunct="1">
              <a:spcBef>
                <a:spcPct val="0"/>
              </a:spcBef>
              <a:spcAft>
                <a:spcPct val="0"/>
              </a:spcAft>
              <a:defRPr sz="2800">
                <a:solidFill>
                  <a:schemeClr val="tx1"/>
                </a:solidFill>
                <a:latin typeface="Arial" charset="0"/>
              </a:defRPr>
            </a:lvl8pPr>
            <a:lvl9pPr marL="1828800" algn="l" rtl="0" eaLnBrk="1" fontAlgn="base" hangingPunct="1">
              <a:spcBef>
                <a:spcPct val="0"/>
              </a:spcBef>
              <a:spcAft>
                <a:spcPct val="0"/>
              </a:spcAft>
              <a:defRPr sz="2800">
                <a:solidFill>
                  <a:schemeClr val="tx1"/>
                </a:solidFill>
                <a:latin typeface="Arial" charset="0"/>
              </a:defRPr>
            </a:lvl9pPr>
          </a:lstStyle>
          <a:p>
            <a:pPr marL="0" marR="0" indent="0" algn="l" defTabSz="914400" rtl="0" eaLnBrk="1" fontAlgn="base" latinLnBrk="0" hangingPunct="1">
              <a:lnSpc>
                <a:spcPct val="90000"/>
              </a:lnSpc>
              <a:spcBef>
                <a:spcPct val="0"/>
              </a:spcBef>
              <a:spcAft>
                <a:spcPct val="0"/>
              </a:spcAft>
              <a:buClrTx/>
              <a:buSzTx/>
              <a:buFontTx/>
              <a:buNone/>
              <a:tabLst/>
              <a:defRPr/>
            </a:pPr>
            <a:fld id="{1D76BEFD-A026-4EDC-8524-76BB586EF68A}" type="slidenum">
              <a:rPr lang="en-US" sz="600" b="1" i="0" smtClean="0">
                <a:solidFill>
                  <a:schemeClr val="accent3"/>
                </a:solidFill>
                <a:latin typeface="ApexSansMediumT" panose="02000503020000020004" pitchFamily="2" charset="0"/>
              </a:rPr>
              <a:pPr marL="0" marR="0" indent="0" algn="l" defTabSz="914400" rtl="0" eaLnBrk="1" fontAlgn="base" latinLnBrk="0" hangingPunct="1">
                <a:lnSpc>
                  <a:spcPct val="90000"/>
                </a:lnSpc>
                <a:spcBef>
                  <a:spcPct val="0"/>
                </a:spcBef>
                <a:spcAft>
                  <a:spcPct val="0"/>
                </a:spcAft>
                <a:buClrTx/>
                <a:buSzTx/>
                <a:buFontTx/>
                <a:buNone/>
                <a:tabLst/>
                <a:defRPr/>
              </a:pPr>
              <a:t>‹#›</a:t>
            </a:fld>
            <a:r>
              <a:rPr lang="en-US" sz="600" b="0" i="0" dirty="0">
                <a:solidFill>
                  <a:schemeClr val="accent3"/>
                </a:solidFill>
                <a:latin typeface="ApexSansMediumT" panose="02000503020000020004" pitchFamily="2" charset="0"/>
              </a:rPr>
              <a:t>    </a:t>
            </a:r>
            <a:r>
              <a:rPr lang="en-US" sz="800" b="1" i="0" dirty="0">
                <a:solidFill>
                  <a:schemeClr val="accent6"/>
                </a:solidFill>
                <a:latin typeface="ApexSansMediumT" panose="02000503020000020004" pitchFamily="2" charset="0"/>
                <a:ea typeface="Verdana" pitchFamily="34" charset="0"/>
                <a:cs typeface="Verdana" pitchFamily="34" charset="0"/>
              </a:rPr>
              <a:t>/</a:t>
            </a:r>
            <a:r>
              <a:rPr lang="en-US" sz="600" b="0" i="0" dirty="0">
                <a:solidFill>
                  <a:schemeClr val="accent3"/>
                </a:solidFill>
                <a:latin typeface="ApexSansMediumT" panose="02000503020000020004" pitchFamily="2" charset="0"/>
                <a:ea typeface="Verdana" pitchFamily="34" charset="0"/>
                <a:cs typeface="Verdana" pitchFamily="34" charset="0"/>
              </a:rPr>
              <a:t>   CFM Proprietary Information subject to restrictions on the cover</a:t>
            </a:r>
          </a:p>
        </p:txBody>
      </p:sp>
    </p:spTree>
    <p:extLst>
      <p:ext uri="{BB962C8B-B14F-4D97-AF65-F5344CB8AC3E}">
        <p14:creationId xmlns:p14="http://schemas.microsoft.com/office/powerpoint/2010/main" val="87486421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3" name="Text Placeholder 9"/>
          <p:cNvSpPr>
            <a:spLocks noGrp="1"/>
          </p:cNvSpPr>
          <p:nvPr>
            <p:ph type="body" sz="quarter" idx="10" hasCustomPrompt="1"/>
          </p:nvPr>
        </p:nvSpPr>
        <p:spPr>
          <a:xfrm>
            <a:off x="174626" y="946547"/>
            <a:ext cx="4348163" cy="3723084"/>
          </a:xfrm>
        </p:spPr>
        <p:txBody>
          <a:bodyPr/>
          <a:lstStyle>
            <a:lvl1pPr>
              <a:defRPr>
                <a:latin typeface="ApexSansMediumT" panose="02000503020000020004" pitchFamily="2" charset="0"/>
              </a:defRPr>
            </a:lvl1pPr>
            <a:lvl2pPr>
              <a:defRPr sz="1600">
                <a:latin typeface="ApexSansMediumT" panose="02000503020000020004" pitchFamily="2" charset="0"/>
              </a:defRPr>
            </a:lvl2pPr>
            <a:lvl3pPr>
              <a:defRPr sz="1400">
                <a:latin typeface="ApexSansMediumT" panose="02000503020000020004" pitchFamily="2" charset="0"/>
              </a:defRPr>
            </a:lvl3pPr>
          </a:lstStyle>
          <a:p>
            <a:pPr lvl="0"/>
            <a:r>
              <a:rPr lang="en-US" dirty="0"/>
              <a:t>Click to insert text</a:t>
            </a:r>
          </a:p>
          <a:p>
            <a:pPr lvl="1"/>
            <a:r>
              <a:rPr lang="en-US" dirty="0"/>
              <a:t>Second level</a:t>
            </a:r>
          </a:p>
          <a:p>
            <a:pPr lvl="2"/>
            <a:r>
              <a:rPr lang="en-US" dirty="0"/>
              <a:t>Third level</a:t>
            </a:r>
          </a:p>
        </p:txBody>
      </p:sp>
      <p:sp>
        <p:nvSpPr>
          <p:cNvPr id="4" name="Table Placeholder 11"/>
          <p:cNvSpPr>
            <a:spLocks noGrp="1"/>
          </p:cNvSpPr>
          <p:nvPr>
            <p:ph type="tbl" sz="quarter" idx="11" hasCustomPrompt="1"/>
          </p:nvPr>
        </p:nvSpPr>
        <p:spPr>
          <a:xfrm>
            <a:off x="4618038" y="946548"/>
            <a:ext cx="4349750" cy="3723084"/>
          </a:xfrm>
        </p:spPr>
        <p:txBody>
          <a:bodyPr/>
          <a:lstStyle>
            <a:lvl1pPr>
              <a:defRPr baseline="0">
                <a:latin typeface="ApexSansMediumT" panose="02000503020000020004" pitchFamily="2" charset="0"/>
              </a:defRPr>
            </a:lvl1pPr>
          </a:lstStyle>
          <a:p>
            <a:r>
              <a:rPr lang="en-US" dirty="0"/>
              <a:t>Click icon to insert table</a:t>
            </a:r>
          </a:p>
        </p:txBody>
      </p:sp>
      <p:cxnSp>
        <p:nvCxnSpPr>
          <p:cNvPr id="5"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427372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5" name="Text Placeholder 9"/>
          <p:cNvSpPr>
            <a:spLocks noGrp="1"/>
          </p:cNvSpPr>
          <p:nvPr>
            <p:ph type="body" sz="quarter" idx="10" hasCustomPrompt="1"/>
          </p:nvPr>
        </p:nvSpPr>
        <p:spPr>
          <a:xfrm>
            <a:off x="4618038" y="946547"/>
            <a:ext cx="4349750" cy="3723084"/>
          </a:xfrm>
        </p:spPr>
        <p:txBody>
          <a:bodyPr/>
          <a:lstStyle>
            <a:lvl1pPr>
              <a:defRPr>
                <a:latin typeface="ApexSansMediumT" panose="02000503020000020004" pitchFamily="2" charset="0"/>
              </a:defRPr>
            </a:lvl1pPr>
            <a:lvl2pPr>
              <a:defRPr sz="1600">
                <a:latin typeface="ApexSansMediumT" panose="02000503020000020004" pitchFamily="2" charset="0"/>
              </a:defRPr>
            </a:lvl2pPr>
            <a:lvl3pPr>
              <a:defRPr sz="1400">
                <a:latin typeface="ApexSansMediumT" panose="02000503020000020004" pitchFamily="2" charset="0"/>
              </a:defRPr>
            </a:lvl3pPr>
          </a:lstStyle>
          <a:p>
            <a:pPr lvl="0"/>
            <a:r>
              <a:rPr lang="en-US" dirty="0"/>
              <a:t>Click to insert text</a:t>
            </a:r>
          </a:p>
          <a:p>
            <a:pPr lvl="1"/>
            <a:r>
              <a:rPr lang="en-US" dirty="0"/>
              <a:t>Second level</a:t>
            </a:r>
          </a:p>
          <a:p>
            <a:pPr lvl="2"/>
            <a:r>
              <a:rPr lang="en-US" dirty="0"/>
              <a:t>Third level</a:t>
            </a:r>
          </a:p>
        </p:txBody>
      </p:sp>
      <p:sp>
        <p:nvSpPr>
          <p:cNvPr id="6" name="Table Placeholder 11"/>
          <p:cNvSpPr>
            <a:spLocks noGrp="1"/>
          </p:cNvSpPr>
          <p:nvPr>
            <p:ph type="tbl" sz="quarter" idx="11" hasCustomPrompt="1"/>
          </p:nvPr>
        </p:nvSpPr>
        <p:spPr>
          <a:xfrm>
            <a:off x="174626" y="946547"/>
            <a:ext cx="4348162" cy="3723084"/>
          </a:xfrm>
        </p:spPr>
        <p:txBody>
          <a:bodyPr/>
          <a:lstStyle>
            <a:lvl1pPr>
              <a:defRPr baseline="0">
                <a:latin typeface="ApexSansMediumT" panose="02000503020000020004" pitchFamily="2" charset="0"/>
              </a:defRPr>
            </a:lvl1pPr>
          </a:lstStyle>
          <a:p>
            <a:r>
              <a:rPr lang="en-US" dirty="0"/>
              <a:t>Click icon to insert table</a:t>
            </a:r>
          </a:p>
        </p:txBody>
      </p:sp>
      <p:cxnSp>
        <p:nvCxnSpPr>
          <p:cNvPr id="7"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1636312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5" name="Chart Placeholder 6"/>
          <p:cNvSpPr>
            <a:spLocks noGrp="1"/>
          </p:cNvSpPr>
          <p:nvPr>
            <p:ph type="chart" sz="quarter" idx="12" hasCustomPrompt="1"/>
          </p:nvPr>
        </p:nvSpPr>
        <p:spPr>
          <a:xfrm>
            <a:off x="174626" y="946547"/>
            <a:ext cx="8793163" cy="3723084"/>
          </a:xfrm>
        </p:spPr>
        <p:txBody>
          <a:bodyPr/>
          <a:lstStyle>
            <a:lvl1pPr>
              <a:defRPr>
                <a:latin typeface="ApexSansMediumT" panose="02000503020000020004" pitchFamily="2" charset="0"/>
              </a:defRPr>
            </a:lvl1pPr>
          </a:lstStyle>
          <a:p>
            <a:r>
              <a:rPr lang="en-US" dirty="0"/>
              <a:t>Click icon to insert a chart</a:t>
            </a:r>
          </a:p>
        </p:txBody>
      </p:sp>
      <p:cxnSp>
        <p:nvCxnSpPr>
          <p:cNvPr id="4"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1568070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4" name="Chart Placeholder 10"/>
          <p:cNvSpPr>
            <a:spLocks noGrp="1"/>
          </p:cNvSpPr>
          <p:nvPr>
            <p:ph type="chart" sz="quarter" idx="10" hasCustomPrompt="1"/>
          </p:nvPr>
        </p:nvSpPr>
        <p:spPr>
          <a:xfrm>
            <a:off x="4618038" y="946547"/>
            <a:ext cx="4349750" cy="3723084"/>
          </a:xfrm>
        </p:spPr>
        <p:txBody>
          <a:bodyPr/>
          <a:lstStyle>
            <a:lvl1pPr>
              <a:defRPr baseline="0">
                <a:latin typeface="ApexSansMediumT" panose="02000503020000020004" pitchFamily="2" charset="0"/>
              </a:defRPr>
            </a:lvl1pPr>
          </a:lstStyle>
          <a:p>
            <a:r>
              <a:rPr lang="en-US" dirty="0"/>
              <a:t>Click icon to insert chart</a:t>
            </a:r>
          </a:p>
        </p:txBody>
      </p:sp>
      <p:sp>
        <p:nvSpPr>
          <p:cNvPr id="5" name="Text Placeholder 2"/>
          <p:cNvSpPr>
            <a:spLocks noGrp="1"/>
          </p:cNvSpPr>
          <p:nvPr>
            <p:ph type="body" sz="quarter" idx="11" hasCustomPrompt="1"/>
          </p:nvPr>
        </p:nvSpPr>
        <p:spPr>
          <a:xfrm>
            <a:off x="174626" y="946547"/>
            <a:ext cx="4348163" cy="3723084"/>
          </a:xfrm>
        </p:spPr>
        <p:txBody>
          <a:bodyPr/>
          <a:lstStyle>
            <a:lvl1pPr>
              <a:defRPr sz="1800">
                <a:latin typeface="ApexSansMediumT" panose="02000503020000020004" pitchFamily="2" charset="0"/>
              </a:defRPr>
            </a:lvl1pPr>
            <a:lvl2pPr>
              <a:defRPr sz="1600">
                <a:latin typeface="ApexSansMediumT" panose="02000503020000020004" pitchFamily="2" charset="0"/>
              </a:defRPr>
            </a:lvl2pPr>
            <a:lvl3pPr>
              <a:defRPr sz="1400">
                <a:latin typeface="ApexSansMediumT" panose="02000503020000020004" pitchFamily="2" charset="0"/>
              </a:defRPr>
            </a:lvl3pPr>
          </a:lstStyle>
          <a:p>
            <a:pPr lvl="0"/>
            <a:r>
              <a:rPr lang="en-US" dirty="0"/>
              <a:t>Click to insert text</a:t>
            </a:r>
          </a:p>
          <a:p>
            <a:pPr lvl="1"/>
            <a:r>
              <a:rPr lang="en-US" dirty="0"/>
              <a:t>Second level</a:t>
            </a:r>
          </a:p>
          <a:p>
            <a:pPr lvl="2"/>
            <a:r>
              <a:rPr lang="en-US" dirty="0"/>
              <a:t>Third level</a:t>
            </a:r>
          </a:p>
        </p:txBody>
      </p:sp>
      <p:cxnSp>
        <p:nvCxnSpPr>
          <p:cNvPr id="6"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42701897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6" name="Chart Placeholder 10"/>
          <p:cNvSpPr>
            <a:spLocks noGrp="1"/>
          </p:cNvSpPr>
          <p:nvPr>
            <p:ph type="chart" sz="quarter" idx="10" hasCustomPrompt="1"/>
          </p:nvPr>
        </p:nvSpPr>
        <p:spPr>
          <a:xfrm>
            <a:off x="174626" y="946547"/>
            <a:ext cx="4348163" cy="3723084"/>
          </a:xfrm>
        </p:spPr>
        <p:txBody>
          <a:bodyPr/>
          <a:lstStyle>
            <a:lvl1pPr>
              <a:defRPr baseline="0">
                <a:latin typeface="ApexSansMediumT" panose="02000503020000020004" pitchFamily="2" charset="0"/>
              </a:defRPr>
            </a:lvl1pPr>
          </a:lstStyle>
          <a:p>
            <a:r>
              <a:rPr lang="en-US" dirty="0"/>
              <a:t>Click icon to insert chart</a:t>
            </a:r>
          </a:p>
        </p:txBody>
      </p:sp>
      <p:sp>
        <p:nvSpPr>
          <p:cNvPr id="7" name="Text Placeholder 2"/>
          <p:cNvSpPr>
            <a:spLocks noGrp="1"/>
          </p:cNvSpPr>
          <p:nvPr>
            <p:ph type="body" sz="quarter" idx="11" hasCustomPrompt="1"/>
          </p:nvPr>
        </p:nvSpPr>
        <p:spPr>
          <a:xfrm>
            <a:off x="4618038" y="946547"/>
            <a:ext cx="4349750" cy="3723084"/>
          </a:xfrm>
        </p:spPr>
        <p:txBody>
          <a:bodyPr/>
          <a:lstStyle>
            <a:lvl1pPr>
              <a:defRPr sz="1800">
                <a:latin typeface="ApexSansMediumT" panose="02000503020000020004" pitchFamily="2" charset="0"/>
              </a:defRPr>
            </a:lvl1pPr>
            <a:lvl2pPr>
              <a:defRPr sz="1600">
                <a:latin typeface="ApexSansMediumT" panose="02000503020000020004" pitchFamily="2" charset="0"/>
              </a:defRPr>
            </a:lvl2pPr>
            <a:lvl3pPr>
              <a:defRPr sz="1400">
                <a:latin typeface="ApexSansMediumT" panose="02000503020000020004" pitchFamily="2" charset="0"/>
              </a:defRPr>
            </a:lvl3pPr>
          </a:lstStyle>
          <a:p>
            <a:pPr lvl="0"/>
            <a:r>
              <a:rPr lang="en-US" dirty="0"/>
              <a:t>Click to insert text</a:t>
            </a:r>
          </a:p>
          <a:p>
            <a:pPr lvl="1"/>
            <a:r>
              <a:rPr lang="en-US" dirty="0"/>
              <a:t>Second level</a:t>
            </a:r>
          </a:p>
          <a:p>
            <a:pPr lvl="2"/>
            <a:r>
              <a:rPr lang="en-US" dirty="0"/>
              <a:t>Third level</a:t>
            </a:r>
          </a:p>
        </p:txBody>
      </p:sp>
      <p:cxnSp>
        <p:nvCxnSpPr>
          <p:cNvPr id="5"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2104317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6" name="Picture Placeholder 2"/>
          <p:cNvSpPr>
            <a:spLocks noGrp="1"/>
          </p:cNvSpPr>
          <p:nvPr>
            <p:ph type="pic" sz="quarter" idx="12" hasCustomPrompt="1"/>
          </p:nvPr>
        </p:nvSpPr>
        <p:spPr>
          <a:xfrm>
            <a:off x="174626" y="946548"/>
            <a:ext cx="8793163" cy="3730154"/>
          </a:xfrm>
        </p:spPr>
        <p:txBody>
          <a:bodyPr/>
          <a:lstStyle>
            <a:lvl1pPr>
              <a:defRPr>
                <a:latin typeface="ApexSansMediumT" panose="02000503020000020004" pitchFamily="2" charset="0"/>
              </a:defRPr>
            </a:lvl1pPr>
          </a:lstStyle>
          <a:p>
            <a:r>
              <a:rPr lang="en-US" dirty="0"/>
              <a:t>Click icon to insert photo</a:t>
            </a:r>
          </a:p>
        </p:txBody>
      </p:sp>
      <p:cxnSp>
        <p:nvCxnSpPr>
          <p:cNvPr id="4"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25891783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4" name="Picture Placeholder 7"/>
          <p:cNvSpPr>
            <a:spLocks noGrp="1"/>
          </p:cNvSpPr>
          <p:nvPr>
            <p:ph type="pic" sz="quarter" idx="10" hasCustomPrompt="1"/>
          </p:nvPr>
        </p:nvSpPr>
        <p:spPr>
          <a:xfrm>
            <a:off x="4618038" y="932873"/>
            <a:ext cx="4349750" cy="3736758"/>
          </a:xfrm>
        </p:spPr>
        <p:txBody>
          <a:bodyPr/>
          <a:lstStyle>
            <a:lvl1pPr>
              <a:defRPr>
                <a:latin typeface="ApexSansMediumT" panose="02000503020000020004" pitchFamily="2" charset="0"/>
              </a:defRPr>
            </a:lvl1pPr>
          </a:lstStyle>
          <a:p>
            <a:r>
              <a:rPr lang="en-US" dirty="0"/>
              <a:t>Click to insert a photo</a:t>
            </a:r>
          </a:p>
        </p:txBody>
      </p:sp>
      <p:sp>
        <p:nvSpPr>
          <p:cNvPr id="6" name="Text Placeholder 2"/>
          <p:cNvSpPr>
            <a:spLocks noGrp="1"/>
          </p:cNvSpPr>
          <p:nvPr>
            <p:ph type="body" sz="quarter" idx="11" hasCustomPrompt="1"/>
          </p:nvPr>
        </p:nvSpPr>
        <p:spPr>
          <a:xfrm>
            <a:off x="174626" y="946547"/>
            <a:ext cx="4348163" cy="3723084"/>
          </a:xfrm>
        </p:spPr>
        <p:txBody>
          <a:bodyPr/>
          <a:lstStyle>
            <a:lvl1pPr>
              <a:defRPr sz="1800">
                <a:latin typeface="ApexSansMediumT" panose="02000503020000020004" pitchFamily="2" charset="0"/>
              </a:defRPr>
            </a:lvl1pPr>
            <a:lvl2pPr>
              <a:defRPr sz="1600">
                <a:latin typeface="ApexSansMediumT" panose="02000503020000020004" pitchFamily="2" charset="0"/>
              </a:defRPr>
            </a:lvl2pPr>
            <a:lvl3pPr>
              <a:defRPr sz="1400">
                <a:latin typeface="ApexSansMediumT" panose="02000503020000020004" pitchFamily="2" charset="0"/>
              </a:defRPr>
            </a:lvl3pPr>
          </a:lstStyle>
          <a:p>
            <a:pPr lvl="0"/>
            <a:r>
              <a:rPr lang="en-US" dirty="0"/>
              <a:t>Click to insert text</a:t>
            </a:r>
          </a:p>
          <a:p>
            <a:pPr lvl="1"/>
            <a:r>
              <a:rPr lang="en-US" dirty="0"/>
              <a:t>Second level</a:t>
            </a:r>
          </a:p>
          <a:p>
            <a:pPr lvl="2"/>
            <a:r>
              <a:rPr lang="en-US" dirty="0"/>
              <a:t>Third level</a:t>
            </a:r>
          </a:p>
        </p:txBody>
      </p:sp>
      <p:cxnSp>
        <p:nvCxnSpPr>
          <p:cNvPr id="5"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2898242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5" name="Text Placeholder 2"/>
          <p:cNvSpPr>
            <a:spLocks noGrp="1"/>
          </p:cNvSpPr>
          <p:nvPr>
            <p:ph type="body" sz="quarter" idx="11" hasCustomPrompt="1"/>
          </p:nvPr>
        </p:nvSpPr>
        <p:spPr>
          <a:xfrm>
            <a:off x="4618038" y="946547"/>
            <a:ext cx="4349750" cy="3723084"/>
          </a:xfrm>
        </p:spPr>
        <p:txBody>
          <a:bodyPr/>
          <a:lstStyle>
            <a:lvl1pPr>
              <a:defRPr sz="1800">
                <a:latin typeface="ApexSansMediumT" panose="02000503020000020004" pitchFamily="2" charset="0"/>
              </a:defRPr>
            </a:lvl1pPr>
            <a:lvl2pPr>
              <a:defRPr sz="1600">
                <a:latin typeface="ApexSansMediumT" panose="02000503020000020004" pitchFamily="2" charset="0"/>
              </a:defRPr>
            </a:lvl2pPr>
            <a:lvl3pPr>
              <a:defRPr sz="1400">
                <a:latin typeface="ApexSansMediumT" panose="02000503020000020004" pitchFamily="2" charset="0"/>
              </a:defRPr>
            </a:lvl3pPr>
          </a:lstStyle>
          <a:p>
            <a:pPr lvl="0"/>
            <a:r>
              <a:rPr lang="en-US" dirty="0"/>
              <a:t>Click to insert text</a:t>
            </a:r>
          </a:p>
          <a:p>
            <a:pPr lvl="1"/>
            <a:r>
              <a:rPr lang="en-US" dirty="0"/>
              <a:t>Second level</a:t>
            </a:r>
          </a:p>
          <a:p>
            <a:pPr lvl="2"/>
            <a:r>
              <a:rPr lang="en-US" dirty="0"/>
              <a:t>Third level</a:t>
            </a:r>
          </a:p>
        </p:txBody>
      </p:sp>
      <p:sp>
        <p:nvSpPr>
          <p:cNvPr id="7" name="Picture Placeholder 3"/>
          <p:cNvSpPr>
            <a:spLocks noGrp="1"/>
          </p:cNvSpPr>
          <p:nvPr>
            <p:ph type="pic" sz="quarter" idx="12" hasCustomPrompt="1"/>
          </p:nvPr>
        </p:nvSpPr>
        <p:spPr>
          <a:xfrm>
            <a:off x="174626" y="946547"/>
            <a:ext cx="4348163" cy="3723084"/>
          </a:xfrm>
        </p:spPr>
        <p:txBody>
          <a:bodyPr/>
          <a:lstStyle>
            <a:lvl1pPr>
              <a:defRPr>
                <a:latin typeface="ApexSansMediumT" panose="02000503020000020004" pitchFamily="2" charset="0"/>
              </a:defRPr>
            </a:lvl1pPr>
          </a:lstStyle>
          <a:p>
            <a:r>
              <a:rPr lang="en-US" dirty="0"/>
              <a:t>Click icon to insert photo</a:t>
            </a:r>
          </a:p>
        </p:txBody>
      </p:sp>
      <p:cxnSp>
        <p:nvCxnSpPr>
          <p:cNvPr id="6"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3082369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ideo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5" name="Media Placeholder 3"/>
          <p:cNvSpPr>
            <a:spLocks noGrp="1"/>
          </p:cNvSpPr>
          <p:nvPr>
            <p:ph type="media" sz="quarter" idx="11" hasCustomPrompt="1"/>
          </p:nvPr>
        </p:nvSpPr>
        <p:spPr>
          <a:xfrm>
            <a:off x="174626" y="946547"/>
            <a:ext cx="8793163" cy="3723084"/>
          </a:xfrm>
        </p:spPr>
        <p:txBody>
          <a:bodyPr/>
          <a:lstStyle>
            <a:lvl1pPr>
              <a:defRPr>
                <a:latin typeface="ApexSansMediumT" panose="02000503020000020004" pitchFamily="2" charset="0"/>
              </a:defRPr>
            </a:lvl1pPr>
          </a:lstStyle>
          <a:p>
            <a:r>
              <a:rPr lang="en-US" dirty="0"/>
              <a:t>Click icon to insert video</a:t>
            </a:r>
          </a:p>
        </p:txBody>
      </p:sp>
      <p:cxnSp>
        <p:nvCxnSpPr>
          <p:cNvPr id="4"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4049175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Vide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4" name="Text Placeholder 2"/>
          <p:cNvSpPr>
            <a:spLocks noGrp="1"/>
          </p:cNvSpPr>
          <p:nvPr>
            <p:ph type="body" sz="quarter" idx="11" hasCustomPrompt="1"/>
          </p:nvPr>
        </p:nvSpPr>
        <p:spPr>
          <a:xfrm>
            <a:off x="174626" y="946547"/>
            <a:ext cx="4348163" cy="3723084"/>
          </a:xfrm>
        </p:spPr>
        <p:txBody>
          <a:bodyPr/>
          <a:lstStyle>
            <a:lvl1pPr>
              <a:defRPr sz="1800">
                <a:latin typeface="ApexSansMediumT" panose="02000503020000020004" pitchFamily="2" charset="0"/>
              </a:defRPr>
            </a:lvl1pPr>
            <a:lvl2pPr>
              <a:defRPr sz="1600">
                <a:latin typeface="ApexSansMediumT" panose="02000503020000020004" pitchFamily="2" charset="0"/>
              </a:defRPr>
            </a:lvl2pPr>
            <a:lvl3pPr>
              <a:defRPr sz="1400">
                <a:latin typeface="ApexSansMediumT" panose="02000503020000020004" pitchFamily="2" charset="0"/>
              </a:defRPr>
            </a:lvl3pPr>
          </a:lstStyle>
          <a:p>
            <a:pPr lvl="0"/>
            <a:r>
              <a:rPr lang="en-US" dirty="0"/>
              <a:t>Click to insert text</a:t>
            </a:r>
          </a:p>
          <a:p>
            <a:pPr lvl="1"/>
            <a:r>
              <a:rPr lang="en-US" dirty="0"/>
              <a:t>Second level</a:t>
            </a:r>
          </a:p>
          <a:p>
            <a:pPr lvl="2"/>
            <a:r>
              <a:rPr lang="en-US" dirty="0"/>
              <a:t>Third level</a:t>
            </a:r>
          </a:p>
        </p:txBody>
      </p:sp>
      <p:sp>
        <p:nvSpPr>
          <p:cNvPr id="5" name="Media Placeholder 3"/>
          <p:cNvSpPr>
            <a:spLocks noGrp="1"/>
          </p:cNvSpPr>
          <p:nvPr>
            <p:ph type="media" sz="quarter" idx="12" hasCustomPrompt="1"/>
          </p:nvPr>
        </p:nvSpPr>
        <p:spPr>
          <a:xfrm>
            <a:off x="4618038" y="946547"/>
            <a:ext cx="4349750" cy="3723084"/>
          </a:xfrm>
        </p:spPr>
        <p:txBody>
          <a:bodyPr/>
          <a:lstStyle>
            <a:lvl1pPr marL="0" marR="0" indent="0" algn="l" defTabSz="914400" rtl="0" eaLnBrk="1" fontAlgn="base" latinLnBrk="0" hangingPunct="1">
              <a:lnSpc>
                <a:spcPct val="100000"/>
              </a:lnSpc>
              <a:spcBef>
                <a:spcPct val="50000"/>
              </a:spcBef>
              <a:spcAft>
                <a:spcPct val="0"/>
              </a:spcAft>
              <a:buClr>
                <a:srgbClr val="004880"/>
              </a:buClr>
              <a:buSzTx/>
              <a:buFontTx/>
              <a:buNone/>
              <a:tabLst/>
              <a:defRPr>
                <a:latin typeface="ApexSansMediumT" panose="02000503020000020004" pitchFamily="2" charset="0"/>
              </a:defRPr>
            </a:lvl1pPr>
          </a:lstStyle>
          <a:p>
            <a:r>
              <a:rPr lang="en-US" dirty="0"/>
              <a:t>Click icon to insert video</a:t>
            </a:r>
          </a:p>
        </p:txBody>
      </p:sp>
      <p:cxnSp>
        <p:nvCxnSpPr>
          <p:cNvPr id="6"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984175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grpSp>
        <p:nvGrpSpPr>
          <p:cNvPr id="5" name="Group 4"/>
          <p:cNvGrpSpPr/>
          <p:nvPr userDrawn="1"/>
        </p:nvGrpSpPr>
        <p:grpSpPr>
          <a:xfrm>
            <a:off x="-1298" y="2381"/>
            <a:ext cx="9148473" cy="4772783"/>
            <a:chOff x="-1298" y="3175"/>
            <a:chExt cx="9148473" cy="6363710"/>
          </a:xfrm>
        </p:grpSpPr>
        <p:sp>
          <p:nvSpPr>
            <p:cNvPr id="11" name="Freeform 10"/>
            <p:cNvSpPr>
              <a:spLocks/>
            </p:cNvSpPr>
            <p:nvPr userDrawn="1"/>
          </p:nvSpPr>
          <p:spPr bwMode="auto">
            <a:xfrm>
              <a:off x="-1216" y="21646"/>
              <a:ext cx="9146996" cy="6296025"/>
            </a:xfrm>
            <a:custGeom>
              <a:avLst/>
              <a:gdLst>
                <a:gd name="T0" fmla="*/ 1584 w 5781"/>
                <a:gd name="T1" fmla="*/ 1402 h 3783"/>
                <a:gd name="T2" fmla="*/ 0 w 5781"/>
                <a:gd name="T3" fmla="*/ 1932 h 3783"/>
                <a:gd name="T4" fmla="*/ 0 w 5781"/>
                <a:gd name="T5" fmla="*/ 3783 h 3783"/>
                <a:gd name="T6" fmla="*/ 5781 w 5781"/>
                <a:gd name="T7" fmla="*/ 436 h 3783"/>
                <a:gd name="T8" fmla="*/ 5781 w 5781"/>
                <a:gd name="T9" fmla="*/ 0 h 3783"/>
                <a:gd name="T10" fmla="*/ 1584 w 5781"/>
                <a:gd name="T11" fmla="*/ 1402 h 3783"/>
                <a:gd name="connsiteX0" fmla="*/ 2740 w 10000"/>
                <a:gd name="connsiteY0" fmla="*/ 3706 h 10000"/>
                <a:gd name="connsiteX1" fmla="*/ 0 w 10000"/>
                <a:gd name="connsiteY1" fmla="*/ 5107 h 10000"/>
                <a:gd name="connsiteX2" fmla="*/ 0 w 10000"/>
                <a:gd name="connsiteY2" fmla="*/ 10000 h 10000"/>
                <a:gd name="connsiteX3" fmla="*/ 9990 w 10000"/>
                <a:gd name="connsiteY3" fmla="*/ 1578 h 10000"/>
                <a:gd name="connsiteX4" fmla="*/ 10000 w 10000"/>
                <a:gd name="connsiteY4" fmla="*/ 0 h 10000"/>
                <a:gd name="connsiteX5" fmla="*/ 2740 w 10000"/>
                <a:gd name="connsiteY5" fmla="*/ 3706 h 10000"/>
                <a:gd name="connsiteX0" fmla="*/ 2740 w 10001"/>
                <a:gd name="connsiteY0" fmla="*/ 3706 h 10000"/>
                <a:gd name="connsiteX1" fmla="*/ 0 w 10001"/>
                <a:gd name="connsiteY1" fmla="*/ 5107 h 10000"/>
                <a:gd name="connsiteX2" fmla="*/ 0 w 10001"/>
                <a:gd name="connsiteY2" fmla="*/ 10000 h 10000"/>
                <a:gd name="connsiteX3" fmla="*/ 10001 w 10001"/>
                <a:gd name="connsiteY3" fmla="*/ 1574 h 10000"/>
                <a:gd name="connsiteX4" fmla="*/ 10000 w 10001"/>
                <a:gd name="connsiteY4" fmla="*/ 0 h 10000"/>
                <a:gd name="connsiteX5" fmla="*/ 2740 w 10001"/>
                <a:gd name="connsiteY5" fmla="*/ 3706 h 10000"/>
                <a:gd name="connsiteX0" fmla="*/ 2740 w 10001"/>
                <a:gd name="connsiteY0" fmla="*/ 3706 h 10000"/>
                <a:gd name="connsiteX1" fmla="*/ 0 w 10001"/>
                <a:gd name="connsiteY1" fmla="*/ 5041 h 10000"/>
                <a:gd name="connsiteX2" fmla="*/ 0 w 10001"/>
                <a:gd name="connsiteY2" fmla="*/ 10000 h 10000"/>
                <a:gd name="connsiteX3" fmla="*/ 10001 w 10001"/>
                <a:gd name="connsiteY3" fmla="*/ 1574 h 10000"/>
                <a:gd name="connsiteX4" fmla="*/ 10000 w 10001"/>
                <a:gd name="connsiteY4" fmla="*/ 0 h 10000"/>
                <a:gd name="connsiteX5" fmla="*/ 2740 w 10001"/>
                <a:gd name="connsiteY5" fmla="*/ 370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1" h="10000">
                  <a:moveTo>
                    <a:pt x="2740" y="3706"/>
                  </a:moveTo>
                  <a:lnTo>
                    <a:pt x="0" y="5041"/>
                  </a:lnTo>
                  <a:lnTo>
                    <a:pt x="0" y="10000"/>
                  </a:lnTo>
                  <a:lnTo>
                    <a:pt x="10001" y="1574"/>
                  </a:lnTo>
                  <a:cubicBezTo>
                    <a:pt x="10004" y="1048"/>
                    <a:pt x="9997" y="526"/>
                    <a:pt x="10000" y="0"/>
                  </a:cubicBezTo>
                  <a:lnTo>
                    <a:pt x="2740" y="3706"/>
                  </a:lnTo>
                  <a:close/>
                </a:path>
              </a:pathLst>
            </a:custGeom>
            <a:gradFill>
              <a:gsLst>
                <a:gs pos="50000">
                  <a:srgbClr val="00579E"/>
                </a:gs>
                <a:gs pos="28000">
                  <a:srgbClr val="072B62"/>
                </a:gs>
                <a:gs pos="72000">
                  <a:srgbClr val="072B62"/>
                </a:gs>
              </a:gsLst>
              <a:lin ang="402000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2" name="Freeform 11"/>
            <p:cNvSpPr>
              <a:spLocks/>
            </p:cNvSpPr>
            <p:nvPr userDrawn="1"/>
          </p:nvSpPr>
          <p:spPr bwMode="auto">
            <a:xfrm>
              <a:off x="-1298" y="3175"/>
              <a:ext cx="9144000" cy="3232150"/>
            </a:xfrm>
            <a:custGeom>
              <a:avLst/>
              <a:gdLst>
                <a:gd name="T0" fmla="*/ 0 w 5760"/>
                <a:gd name="T1" fmla="*/ 2036 h 2036"/>
                <a:gd name="T2" fmla="*/ 5760 w 5760"/>
                <a:gd name="T3" fmla="*/ 114 h 2036"/>
                <a:gd name="T4" fmla="*/ 5760 w 5760"/>
                <a:gd name="T5" fmla="*/ 0 h 2036"/>
                <a:gd name="T6" fmla="*/ 3072 w 5760"/>
                <a:gd name="T7" fmla="*/ 0 h 2036"/>
                <a:gd name="T8" fmla="*/ 0 w 5760"/>
                <a:gd name="T9" fmla="*/ 1948 h 2036"/>
                <a:gd name="T10" fmla="*/ 0 w 5760"/>
                <a:gd name="T11" fmla="*/ 2036 h 2036"/>
              </a:gdLst>
              <a:ahLst/>
              <a:cxnLst>
                <a:cxn ang="0">
                  <a:pos x="T0" y="T1"/>
                </a:cxn>
                <a:cxn ang="0">
                  <a:pos x="T2" y="T3"/>
                </a:cxn>
                <a:cxn ang="0">
                  <a:pos x="T4" y="T5"/>
                </a:cxn>
                <a:cxn ang="0">
                  <a:pos x="T6" y="T7"/>
                </a:cxn>
                <a:cxn ang="0">
                  <a:pos x="T8" y="T9"/>
                </a:cxn>
                <a:cxn ang="0">
                  <a:pos x="T10" y="T11"/>
                </a:cxn>
              </a:cxnLst>
              <a:rect l="0" t="0" r="r" b="b"/>
              <a:pathLst>
                <a:path w="5760" h="2036">
                  <a:moveTo>
                    <a:pt x="0" y="2036"/>
                  </a:moveTo>
                  <a:lnTo>
                    <a:pt x="5760" y="114"/>
                  </a:lnTo>
                  <a:lnTo>
                    <a:pt x="5760" y="0"/>
                  </a:lnTo>
                  <a:lnTo>
                    <a:pt x="3072" y="0"/>
                  </a:lnTo>
                  <a:lnTo>
                    <a:pt x="0" y="1948"/>
                  </a:lnTo>
                  <a:lnTo>
                    <a:pt x="0" y="2036"/>
                  </a:lnTo>
                  <a:close/>
                </a:path>
              </a:pathLst>
            </a:custGeom>
            <a:gradFill flip="none" rotWithShape="1">
              <a:gsLst>
                <a:gs pos="54000">
                  <a:srgbClr val="007BC3"/>
                </a:gs>
                <a:gs pos="15000">
                  <a:srgbClr val="132869"/>
                </a:gs>
              </a:gsLst>
              <a:lin ang="4500000" scaled="0"/>
              <a:tileRect/>
            </a:gradFill>
            <a:ln>
              <a:noFill/>
            </a:ln>
          </p:spPr>
          <p:txBody>
            <a:bodyPr vert="horz" wrap="square" lIns="91440" tIns="45720" rIns="91440" bIns="45720" numCol="1" anchor="t" anchorCtr="0" compatLnSpc="1">
              <a:prstTxWarp prst="textNoShape">
                <a:avLst/>
              </a:prstTxWarp>
            </a:bodyPr>
            <a:lstStyle/>
            <a:p>
              <a:pPr lvl="0"/>
              <a:endParaRPr lang="en-US" dirty="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ApexSansMediumT" panose="02000503020000020004" pitchFamily="2" charset="0"/>
              </a:endParaRPr>
            </a:p>
          </p:txBody>
        </p:sp>
        <p:sp>
          <p:nvSpPr>
            <p:cNvPr id="13" name="Freeform 7"/>
            <p:cNvSpPr>
              <a:spLocks/>
            </p:cNvSpPr>
            <p:nvPr userDrawn="1"/>
          </p:nvSpPr>
          <p:spPr bwMode="auto">
            <a:xfrm>
              <a:off x="0" y="920172"/>
              <a:ext cx="9147175" cy="5446713"/>
            </a:xfrm>
            <a:custGeom>
              <a:avLst/>
              <a:gdLst>
                <a:gd name="T0" fmla="*/ 0 w 5762"/>
                <a:gd name="T1" fmla="*/ 3431 h 3431"/>
                <a:gd name="T2" fmla="*/ 5762 w 5762"/>
                <a:gd name="T3" fmla="*/ 2015 h 3431"/>
                <a:gd name="T4" fmla="*/ 5762 w 5762"/>
                <a:gd name="T5" fmla="*/ 0 h 3431"/>
                <a:gd name="T6" fmla="*/ 0 w 5762"/>
                <a:gd name="T7" fmla="*/ 3335 h 3431"/>
                <a:gd name="T8" fmla="*/ 0 w 5762"/>
                <a:gd name="T9" fmla="*/ 3431 h 3431"/>
              </a:gdLst>
              <a:ahLst/>
              <a:cxnLst>
                <a:cxn ang="0">
                  <a:pos x="T0" y="T1"/>
                </a:cxn>
                <a:cxn ang="0">
                  <a:pos x="T2" y="T3"/>
                </a:cxn>
                <a:cxn ang="0">
                  <a:pos x="T4" y="T5"/>
                </a:cxn>
                <a:cxn ang="0">
                  <a:pos x="T6" y="T7"/>
                </a:cxn>
                <a:cxn ang="0">
                  <a:pos x="T8" y="T9"/>
                </a:cxn>
              </a:cxnLst>
              <a:rect l="0" t="0" r="r" b="b"/>
              <a:pathLst>
                <a:path w="5762" h="3431">
                  <a:moveTo>
                    <a:pt x="0" y="3431"/>
                  </a:moveTo>
                  <a:lnTo>
                    <a:pt x="5762" y="2015"/>
                  </a:lnTo>
                  <a:lnTo>
                    <a:pt x="5762" y="0"/>
                  </a:lnTo>
                  <a:lnTo>
                    <a:pt x="0" y="3335"/>
                  </a:lnTo>
                  <a:lnTo>
                    <a:pt x="0" y="3431"/>
                  </a:lnTo>
                  <a:close/>
                </a:path>
              </a:pathLst>
            </a:custGeom>
            <a:gradFill>
              <a:gsLst>
                <a:gs pos="46000">
                  <a:srgbClr val="E83E45"/>
                </a:gs>
                <a:gs pos="23000">
                  <a:srgbClr val="B70D15"/>
                </a:gs>
              </a:gsLst>
              <a:lin ang="15600000" scaled="0"/>
            </a:gradFill>
            <a:ln>
              <a:noFill/>
            </a:ln>
          </p:spPr>
          <p:txBody>
            <a:bodyPr vert="horz" wrap="square" lIns="91440" tIns="45720" rIns="91440" bIns="45720" numCol="1" anchor="t" anchorCtr="0" compatLnSpc="1">
              <a:prstTxWarp prst="textNoShape">
                <a:avLst/>
              </a:prstTxWarp>
            </a:bodyPr>
            <a:lstStyle/>
            <a:p>
              <a:pPr lvl="0"/>
              <a:endParaRPr lang="en-US" dirty="0">
                <a:latin typeface="ApexSansMediumT" panose="02000503020000020004" pitchFamily="2" charset="0"/>
              </a:endParaRPr>
            </a:p>
          </p:txBody>
        </p:sp>
      </p:grpSp>
      <p:sp>
        <p:nvSpPr>
          <p:cNvPr id="4" name="Text Placeholder 3"/>
          <p:cNvSpPr>
            <a:spLocks noGrp="1"/>
          </p:cNvSpPr>
          <p:nvPr userDrawn="1">
            <p:ph type="body" sz="quarter" idx="10" hasCustomPrompt="1"/>
          </p:nvPr>
        </p:nvSpPr>
        <p:spPr>
          <a:xfrm>
            <a:off x="4572000" y="1718140"/>
            <a:ext cx="4403936" cy="1196735"/>
          </a:xfrm>
        </p:spPr>
        <p:txBody>
          <a:bodyPr anchor="b"/>
          <a:lstStyle>
            <a:lvl1pPr algn="r">
              <a:defRPr sz="3600" b="1">
                <a:solidFill>
                  <a:schemeClr val="bg1"/>
                </a:solidFill>
                <a:latin typeface="ApexSansMediumT" panose="02000503020000020004" pitchFamily="2" charset="0"/>
              </a:defRPr>
            </a:lvl1pPr>
          </a:lstStyle>
          <a:p>
            <a:pPr lvl="0"/>
            <a:r>
              <a:rPr lang="en-US" dirty="0"/>
              <a:t>Divider Title</a:t>
            </a:r>
          </a:p>
        </p:txBody>
      </p:sp>
      <p:grpSp>
        <p:nvGrpSpPr>
          <p:cNvPr id="18" name="Group 17"/>
          <p:cNvGrpSpPr>
            <a:grpSpLocks noChangeAspect="1"/>
          </p:cNvGrpSpPr>
          <p:nvPr userDrawn="1"/>
        </p:nvGrpSpPr>
        <p:grpSpPr>
          <a:xfrm>
            <a:off x="8327014" y="195308"/>
            <a:ext cx="564703" cy="640080"/>
            <a:chOff x="9580563" y="271463"/>
            <a:chExt cx="725487" cy="822325"/>
          </a:xfrm>
          <a:solidFill>
            <a:schemeClr val="bg1"/>
          </a:solidFill>
        </p:grpSpPr>
        <p:sp>
          <p:nvSpPr>
            <p:cNvPr id="19" name="Freeform 5"/>
            <p:cNvSpPr>
              <a:spLocks/>
            </p:cNvSpPr>
            <p:nvPr userDrawn="1"/>
          </p:nvSpPr>
          <p:spPr bwMode="auto">
            <a:xfrm>
              <a:off x="9648825" y="271463"/>
              <a:ext cx="590550" cy="590550"/>
            </a:xfrm>
            <a:custGeom>
              <a:avLst/>
              <a:gdLst>
                <a:gd name="T0" fmla="*/ 29 w 569"/>
                <a:gd name="T1" fmla="*/ 137 h 569"/>
                <a:gd name="T2" fmla="*/ 29 w 569"/>
                <a:gd name="T3" fmla="*/ 30 h 569"/>
                <a:gd name="T4" fmla="*/ 539 w 569"/>
                <a:gd name="T5" fmla="*/ 30 h 569"/>
                <a:gd name="T6" fmla="*/ 539 w 569"/>
                <a:gd name="T7" fmla="*/ 569 h 569"/>
                <a:gd name="T8" fmla="*/ 569 w 569"/>
                <a:gd name="T9" fmla="*/ 513 h 569"/>
                <a:gd name="T10" fmla="*/ 569 w 569"/>
                <a:gd name="T11" fmla="*/ 28 h 569"/>
                <a:gd name="T12" fmla="*/ 541 w 569"/>
                <a:gd name="T13" fmla="*/ 0 h 569"/>
                <a:gd name="T14" fmla="*/ 28 w 569"/>
                <a:gd name="T15" fmla="*/ 0 h 569"/>
                <a:gd name="T16" fmla="*/ 0 w 569"/>
                <a:gd name="T17" fmla="*/ 28 h 569"/>
                <a:gd name="T18" fmla="*/ 0 w 569"/>
                <a:gd name="T19" fmla="*/ 171 h 569"/>
                <a:gd name="T20" fmla="*/ 29 w 569"/>
                <a:gd name="T21" fmla="*/ 137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29" y="137"/>
                  </a:moveTo>
                  <a:cubicBezTo>
                    <a:pt x="29" y="30"/>
                    <a:pt x="29" y="30"/>
                    <a:pt x="29" y="30"/>
                  </a:cubicBezTo>
                  <a:cubicBezTo>
                    <a:pt x="539" y="30"/>
                    <a:pt x="539" y="30"/>
                    <a:pt x="539" y="30"/>
                  </a:cubicBezTo>
                  <a:cubicBezTo>
                    <a:pt x="539" y="569"/>
                    <a:pt x="539" y="569"/>
                    <a:pt x="539" y="569"/>
                  </a:cubicBezTo>
                  <a:cubicBezTo>
                    <a:pt x="551" y="551"/>
                    <a:pt x="561" y="533"/>
                    <a:pt x="569" y="513"/>
                  </a:cubicBezTo>
                  <a:cubicBezTo>
                    <a:pt x="569" y="28"/>
                    <a:pt x="569" y="28"/>
                    <a:pt x="569" y="28"/>
                  </a:cubicBezTo>
                  <a:cubicBezTo>
                    <a:pt x="569" y="13"/>
                    <a:pt x="557" y="0"/>
                    <a:pt x="541" y="0"/>
                  </a:cubicBezTo>
                  <a:cubicBezTo>
                    <a:pt x="28" y="0"/>
                    <a:pt x="28" y="0"/>
                    <a:pt x="28" y="0"/>
                  </a:cubicBezTo>
                  <a:cubicBezTo>
                    <a:pt x="12" y="0"/>
                    <a:pt x="0" y="13"/>
                    <a:pt x="0" y="28"/>
                  </a:cubicBezTo>
                  <a:cubicBezTo>
                    <a:pt x="0" y="171"/>
                    <a:pt x="0" y="171"/>
                    <a:pt x="0" y="171"/>
                  </a:cubicBezTo>
                  <a:cubicBezTo>
                    <a:pt x="9" y="159"/>
                    <a:pt x="19" y="148"/>
                    <a:pt x="29"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20" name="Freeform 6"/>
            <p:cNvSpPr>
              <a:spLocks/>
            </p:cNvSpPr>
            <p:nvPr userDrawn="1"/>
          </p:nvSpPr>
          <p:spPr bwMode="auto">
            <a:xfrm>
              <a:off x="9648825" y="503238"/>
              <a:ext cx="590550" cy="590550"/>
            </a:xfrm>
            <a:custGeom>
              <a:avLst/>
              <a:gdLst>
                <a:gd name="T0" fmla="*/ 539 w 569"/>
                <a:gd name="T1" fmla="*/ 432 h 569"/>
                <a:gd name="T2" fmla="*/ 539 w 569"/>
                <a:gd name="T3" fmla="*/ 539 h 569"/>
                <a:gd name="T4" fmla="*/ 29 w 569"/>
                <a:gd name="T5" fmla="*/ 539 h 569"/>
                <a:gd name="T6" fmla="*/ 29 w 569"/>
                <a:gd name="T7" fmla="*/ 0 h 569"/>
                <a:gd name="T8" fmla="*/ 0 w 569"/>
                <a:gd name="T9" fmla="*/ 56 h 569"/>
                <a:gd name="T10" fmla="*/ 0 w 569"/>
                <a:gd name="T11" fmla="*/ 541 h 569"/>
                <a:gd name="T12" fmla="*/ 28 w 569"/>
                <a:gd name="T13" fmla="*/ 569 h 569"/>
                <a:gd name="T14" fmla="*/ 541 w 569"/>
                <a:gd name="T15" fmla="*/ 569 h 569"/>
                <a:gd name="T16" fmla="*/ 569 w 569"/>
                <a:gd name="T17" fmla="*/ 541 h 569"/>
                <a:gd name="T18" fmla="*/ 569 w 569"/>
                <a:gd name="T19" fmla="*/ 398 h 569"/>
                <a:gd name="T20" fmla="*/ 539 w 569"/>
                <a:gd name="T21" fmla="*/ 432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539" y="432"/>
                  </a:moveTo>
                  <a:cubicBezTo>
                    <a:pt x="539" y="539"/>
                    <a:pt x="539" y="539"/>
                    <a:pt x="539" y="539"/>
                  </a:cubicBezTo>
                  <a:cubicBezTo>
                    <a:pt x="29" y="539"/>
                    <a:pt x="29" y="539"/>
                    <a:pt x="29" y="539"/>
                  </a:cubicBezTo>
                  <a:cubicBezTo>
                    <a:pt x="29" y="0"/>
                    <a:pt x="29" y="0"/>
                    <a:pt x="29" y="0"/>
                  </a:cubicBezTo>
                  <a:cubicBezTo>
                    <a:pt x="18" y="18"/>
                    <a:pt x="8" y="36"/>
                    <a:pt x="0" y="56"/>
                  </a:cubicBezTo>
                  <a:cubicBezTo>
                    <a:pt x="0" y="541"/>
                    <a:pt x="0" y="541"/>
                    <a:pt x="0" y="541"/>
                  </a:cubicBezTo>
                  <a:cubicBezTo>
                    <a:pt x="0" y="556"/>
                    <a:pt x="12" y="569"/>
                    <a:pt x="28" y="569"/>
                  </a:cubicBezTo>
                  <a:cubicBezTo>
                    <a:pt x="541" y="569"/>
                    <a:pt x="541" y="569"/>
                    <a:pt x="541" y="569"/>
                  </a:cubicBezTo>
                  <a:cubicBezTo>
                    <a:pt x="557" y="569"/>
                    <a:pt x="569" y="556"/>
                    <a:pt x="569" y="541"/>
                  </a:cubicBezTo>
                  <a:cubicBezTo>
                    <a:pt x="569" y="398"/>
                    <a:pt x="569" y="398"/>
                    <a:pt x="569" y="398"/>
                  </a:cubicBezTo>
                  <a:cubicBezTo>
                    <a:pt x="560" y="410"/>
                    <a:pt x="550" y="421"/>
                    <a:pt x="539" y="4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21" name="Freeform 7"/>
            <p:cNvSpPr>
              <a:spLocks/>
            </p:cNvSpPr>
            <p:nvPr userDrawn="1"/>
          </p:nvSpPr>
          <p:spPr bwMode="auto">
            <a:xfrm>
              <a:off x="9580563" y="317500"/>
              <a:ext cx="614363" cy="557213"/>
            </a:xfrm>
            <a:custGeom>
              <a:avLst/>
              <a:gdLst>
                <a:gd name="T0" fmla="*/ 30 w 593"/>
                <a:gd name="T1" fmla="*/ 351 h 536"/>
                <a:gd name="T2" fmla="*/ 351 w 593"/>
                <a:gd name="T3" fmla="*/ 30 h 536"/>
                <a:gd name="T4" fmla="*/ 593 w 593"/>
                <a:gd name="T5" fmla="*/ 141 h 536"/>
                <a:gd name="T6" fmla="*/ 593 w 593"/>
                <a:gd name="T7" fmla="*/ 98 h 536"/>
                <a:gd name="T8" fmla="*/ 351 w 593"/>
                <a:gd name="T9" fmla="*/ 0 h 536"/>
                <a:gd name="T10" fmla="*/ 0 w 593"/>
                <a:gd name="T11" fmla="*/ 351 h 536"/>
                <a:gd name="T12" fmla="*/ 53 w 593"/>
                <a:gd name="T13" fmla="*/ 536 h 536"/>
                <a:gd name="T14" fmla="*/ 53 w 593"/>
                <a:gd name="T15" fmla="*/ 471 h 536"/>
                <a:gd name="T16" fmla="*/ 30 w 593"/>
                <a:gd name="T17" fmla="*/ 351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536">
                  <a:moveTo>
                    <a:pt x="30" y="351"/>
                  </a:moveTo>
                  <a:cubicBezTo>
                    <a:pt x="30" y="174"/>
                    <a:pt x="174" y="30"/>
                    <a:pt x="351" y="30"/>
                  </a:cubicBezTo>
                  <a:cubicBezTo>
                    <a:pt x="447" y="30"/>
                    <a:pt x="534" y="73"/>
                    <a:pt x="593" y="141"/>
                  </a:cubicBezTo>
                  <a:cubicBezTo>
                    <a:pt x="593" y="98"/>
                    <a:pt x="593" y="98"/>
                    <a:pt x="593" y="98"/>
                  </a:cubicBezTo>
                  <a:cubicBezTo>
                    <a:pt x="530" y="38"/>
                    <a:pt x="445" y="0"/>
                    <a:pt x="351" y="0"/>
                  </a:cubicBezTo>
                  <a:cubicBezTo>
                    <a:pt x="157" y="0"/>
                    <a:pt x="0" y="158"/>
                    <a:pt x="0" y="351"/>
                  </a:cubicBezTo>
                  <a:cubicBezTo>
                    <a:pt x="0" y="419"/>
                    <a:pt x="20" y="482"/>
                    <a:pt x="53" y="536"/>
                  </a:cubicBezTo>
                  <a:cubicBezTo>
                    <a:pt x="53" y="471"/>
                    <a:pt x="53" y="471"/>
                    <a:pt x="53" y="471"/>
                  </a:cubicBezTo>
                  <a:cubicBezTo>
                    <a:pt x="38" y="434"/>
                    <a:pt x="30" y="393"/>
                    <a:pt x="30" y="3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23" name="Freeform 8"/>
            <p:cNvSpPr>
              <a:spLocks/>
            </p:cNvSpPr>
            <p:nvPr userDrawn="1"/>
          </p:nvSpPr>
          <p:spPr bwMode="auto">
            <a:xfrm>
              <a:off x="9693275" y="490538"/>
              <a:ext cx="612775" cy="555625"/>
            </a:xfrm>
            <a:custGeom>
              <a:avLst/>
              <a:gdLst>
                <a:gd name="T0" fmla="*/ 539 w 592"/>
                <a:gd name="T1" fmla="*/ 0 h 536"/>
                <a:gd name="T2" fmla="*/ 539 w 592"/>
                <a:gd name="T3" fmla="*/ 65 h 536"/>
                <a:gd name="T4" fmla="*/ 563 w 592"/>
                <a:gd name="T5" fmla="*/ 185 h 536"/>
                <a:gd name="T6" fmla="*/ 242 w 592"/>
                <a:gd name="T7" fmla="*/ 506 h 536"/>
                <a:gd name="T8" fmla="*/ 0 w 592"/>
                <a:gd name="T9" fmla="*/ 395 h 536"/>
                <a:gd name="T10" fmla="*/ 0 w 592"/>
                <a:gd name="T11" fmla="*/ 438 h 536"/>
                <a:gd name="T12" fmla="*/ 242 w 592"/>
                <a:gd name="T13" fmla="*/ 536 h 536"/>
                <a:gd name="T14" fmla="*/ 592 w 592"/>
                <a:gd name="T15" fmla="*/ 185 h 536"/>
                <a:gd name="T16" fmla="*/ 539 w 592"/>
                <a:gd name="T1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2" h="536">
                  <a:moveTo>
                    <a:pt x="539" y="0"/>
                  </a:moveTo>
                  <a:cubicBezTo>
                    <a:pt x="539" y="65"/>
                    <a:pt x="539" y="65"/>
                    <a:pt x="539" y="65"/>
                  </a:cubicBezTo>
                  <a:cubicBezTo>
                    <a:pt x="554" y="102"/>
                    <a:pt x="563" y="143"/>
                    <a:pt x="563" y="185"/>
                  </a:cubicBezTo>
                  <a:cubicBezTo>
                    <a:pt x="563" y="362"/>
                    <a:pt x="419" y="506"/>
                    <a:pt x="242" y="506"/>
                  </a:cubicBezTo>
                  <a:cubicBezTo>
                    <a:pt x="145" y="506"/>
                    <a:pt x="58" y="463"/>
                    <a:pt x="0" y="395"/>
                  </a:cubicBezTo>
                  <a:cubicBezTo>
                    <a:pt x="0" y="438"/>
                    <a:pt x="0" y="438"/>
                    <a:pt x="0" y="438"/>
                  </a:cubicBezTo>
                  <a:cubicBezTo>
                    <a:pt x="63" y="498"/>
                    <a:pt x="148" y="536"/>
                    <a:pt x="242" y="536"/>
                  </a:cubicBezTo>
                  <a:cubicBezTo>
                    <a:pt x="435" y="536"/>
                    <a:pt x="592" y="378"/>
                    <a:pt x="592" y="185"/>
                  </a:cubicBezTo>
                  <a:cubicBezTo>
                    <a:pt x="592" y="117"/>
                    <a:pt x="573" y="54"/>
                    <a:pt x="5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24" name="Freeform 9"/>
            <p:cNvSpPr>
              <a:spLocks noEditPoints="1"/>
            </p:cNvSpPr>
            <p:nvPr userDrawn="1"/>
          </p:nvSpPr>
          <p:spPr bwMode="auto">
            <a:xfrm>
              <a:off x="9717088" y="573088"/>
              <a:ext cx="452438" cy="200025"/>
            </a:xfrm>
            <a:custGeom>
              <a:avLst/>
              <a:gdLst>
                <a:gd name="T0" fmla="*/ 206 w 436"/>
                <a:gd name="T1" fmla="*/ 28 h 192"/>
                <a:gd name="T2" fmla="*/ 213 w 436"/>
                <a:gd name="T3" fmla="*/ 28 h 192"/>
                <a:gd name="T4" fmla="*/ 227 w 436"/>
                <a:gd name="T5" fmla="*/ 14 h 192"/>
                <a:gd name="T6" fmla="*/ 227 w 436"/>
                <a:gd name="T7" fmla="*/ 0 h 192"/>
                <a:gd name="T8" fmla="*/ 197 w 436"/>
                <a:gd name="T9" fmla="*/ 0 h 192"/>
                <a:gd name="T10" fmla="*/ 184 w 436"/>
                <a:gd name="T11" fmla="*/ 1 h 192"/>
                <a:gd name="T12" fmla="*/ 150 w 436"/>
                <a:gd name="T13" fmla="*/ 41 h 192"/>
                <a:gd name="T14" fmla="*/ 150 w 436"/>
                <a:gd name="T15" fmla="*/ 188 h 192"/>
                <a:gd name="T16" fmla="*/ 174 w 436"/>
                <a:gd name="T17" fmla="*/ 188 h 192"/>
                <a:gd name="T18" fmla="*/ 188 w 436"/>
                <a:gd name="T19" fmla="*/ 175 h 192"/>
                <a:gd name="T20" fmla="*/ 188 w 436"/>
                <a:gd name="T21" fmla="*/ 80 h 192"/>
                <a:gd name="T22" fmla="*/ 204 w 436"/>
                <a:gd name="T23" fmla="*/ 80 h 192"/>
                <a:gd name="T24" fmla="*/ 217 w 436"/>
                <a:gd name="T25" fmla="*/ 66 h 192"/>
                <a:gd name="T26" fmla="*/ 217 w 436"/>
                <a:gd name="T27" fmla="*/ 52 h 192"/>
                <a:gd name="T28" fmla="*/ 188 w 436"/>
                <a:gd name="T29" fmla="*/ 52 h 192"/>
                <a:gd name="T30" fmla="*/ 188 w 436"/>
                <a:gd name="T31" fmla="*/ 43 h 192"/>
                <a:gd name="T32" fmla="*/ 206 w 436"/>
                <a:gd name="T33" fmla="*/ 28 h 192"/>
                <a:gd name="T34" fmla="*/ 69 w 436"/>
                <a:gd name="T35" fmla="*/ 77 h 192"/>
                <a:gd name="T36" fmla="*/ 95 w 436"/>
                <a:gd name="T37" fmla="*/ 92 h 192"/>
                <a:gd name="T38" fmla="*/ 107 w 436"/>
                <a:gd name="T39" fmla="*/ 100 h 192"/>
                <a:gd name="T40" fmla="*/ 134 w 436"/>
                <a:gd name="T41" fmla="*/ 100 h 192"/>
                <a:gd name="T42" fmla="*/ 70 w 436"/>
                <a:gd name="T43" fmla="*/ 48 h 192"/>
                <a:gd name="T44" fmla="*/ 0 w 436"/>
                <a:gd name="T45" fmla="*/ 120 h 192"/>
                <a:gd name="T46" fmla="*/ 70 w 436"/>
                <a:gd name="T47" fmla="*/ 192 h 192"/>
                <a:gd name="T48" fmla="*/ 134 w 436"/>
                <a:gd name="T49" fmla="*/ 140 h 192"/>
                <a:gd name="T50" fmla="*/ 107 w 436"/>
                <a:gd name="T51" fmla="*/ 140 h 192"/>
                <a:gd name="T52" fmla="*/ 95 w 436"/>
                <a:gd name="T53" fmla="*/ 148 h 192"/>
                <a:gd name="T54" fmla="*/ 69 w 436"/>
                <a:gd name="T55" fmla="*/ 162 h 192"/>
                <a:gd name="T56" fmla="*/ 37 w 436"/>
                <a:gd name="T57" fmla="*/ 120 h 192"/>
                <a:gd name="T58" fmla="*/ 69 w 436"/>
                <a:gd name="T59" fmla="*/ 77 h 192"/>
                <a:gd name="T60" fmla="*/ 387 w 436"/>
                <a:gd name="T61" fmla="*/ 48 h 192"/>
                <a:gd name="T62" fmla="*/ 345 w 436"/>
                <a:gd name="T63" fmla="*/ 71 h 192"/>
                <a:gd name="T64" fmla="*/ 306 w 436"/>
                <a:gd name="T65" fmla="*/ 48 h 192"/>
                <a:gd name="T66" fmla="*/ 264 w 436"/>
                <a:gd name="T67" fmla="*/ 70 h 192"/>
                <a:gd name="T68" fmla="*/ 263 w 436"/>
                <a:gd name="T69" fmla="*/ 70 h 192"/>
                <a:gd name="T70" fmla="*/ 263 w 436"/>
                <a:gd name="T71" fmla="*/ 61 h 192"/>
                <a:gd name="T72" fmla="*/ 250 w 436"/>
                <a:gd name="T73" fmla="*/ 52 h 192"/>
                <a:gd name="T74" fmla="*/ 228 w 436"/>
                <a:gd name="T75" fmla="*/ 52 h 192"/>
                <a:gd name="T76" fmla="*/ 228 w 436"/>
                <a:gd name="T77" fmla="*/ 188 h 192"/>
                <a:gd name="T78" fmla="*/ 252 w 436"/>
                <a:gd name="T79" fmla="*/ 188 h 192"/>
                <a:gd name="T80" fmla="*/ 265 w 436"/>
                <a:gd name="T81" fmla="*/ 175 h 192"/>
                <a:gd name="T82" fmla="*/ 265 w 436"/>
                <a:gd name="T83" fmla="*/ 109 h 192"/>
                <a:gd name="T84" fmla="*/ 291 w 436"/>
                <a:gd name="T85" fmla="*/ 77 h 192"/>
                <a:gd name="T86" fmla="*/ 313 w 436"/>
                <a:gd name="T87" fmla="*/ 111 h 192"/>
                <a:gd name="T88" fmla="*/ 313 w 436"/>
                <a:gd name="T89" fmla="*/ 188 h 192"/>
                <a:gd name="T90" fmla="*/ 338 w 436"/>
                <a:gd name="T91" fmla="*/ 188 h 192"/>
                <a:gd name="T92" fmla="*/ 351 w 436"/>
                <a:gd name="T93" fmla="*/ 175 h 192"/>
                <a:gd name="T94" fmla="*/ 351 w 436"/>
                <a:gd name="T95" fmla="*/ 112 h 192"/>
                <a:gd name="T96" fmla="*/ 376 w 436"/>
                <a:gd name="T97" fmla="*/ 77 h 192"/>
                <a:gd name="T98" fmla="*/ 399 w 436"/>
                <a:gd name="T99" fmla="*/ 111 h 192"/>
                <a:gd name="T100" fmla="*/ 399 w 436"/>
                <a:gd name="T101" fmla="*/ 188 h 192"/>
                <a:gd name="T102" fmla="*/ 423 w 436"/>
                <a:gd name="T103" fmla="*/ 188 h 192"/>
                <a:gd name="T104" fmla="*/ 436 w 436"/>
                <a:gd name="T105" fmla="*/ 175 h 192"/>
                <a:gd name="T106" fmla="*/ 436 w 436"/>
                <a:gd name="T107" fmla="*/ 97 h 192"/>
                <a:gd name="T108" fmla="*/ 387 w 436"/>
                <a:gd name="T10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6" h="192">
                  <a:moveTo>
                    <a:pt x="206" y="28"/>
                  </a:moveTo>
                  <a:cubicBezTo>
                    <a:pt x="213" y="28"/>
                    <a:pt x="213" y="28"/>
                    <a:pt x="213" y="28"/>
                  </a:cubicBezTo>
                  <a:cubicBezTo>
                    <a:pt x="220" y="28"/>
                    <a:pt x="227" y="22"/>
                    <a:pt x="227" y="14"/>
                  </a:cubicBezTo>
                  <a:cubicBezTo>
                    <a:pt x="227" y="0"/>
                    <a:pt x="227" y="0"/>
                    <a:pt x="227" y="0"/>
                  </a:cubicBezTo>
                  <a:cubicBezTo>
                    <a:pt x="197" y="0"/>
                    <a:pt x="197" y="0"/>
                    <a:pt x="197" y="0"/>
                  </a:cubicBezTo>
                  <a:cubicBezTo>
                    <a:pt x="192" y="0"/>
                    <a:pt x="188" y="0"/>
                    <a:pt x="184" y="1"/>
                  </a:cubicBezTo>
                  <a:cubicBezTo>
                    <a:pt x="161" y="5"/>
                    <a:pt x="150" y="20"/>
                    <a:pt x="150" y="41"/>
                  </a:cubicBezTo>
                  <a:cubicBezTo>
                    <a:pt x="150" y="188"/>
                    <a:pt x="150" y="188"/>
                    <a:pt x="150" y="188"/>
                  </a:cubicBezTo>
                  <a:cubicBezTo>
                    <a:pt x="174" y="188"/>
                    <a:pt x="174" y="188"/>
                    <a:pt x="174" y="188"/>
                  </a:cubicBezTo>
                  <a:cubicBezTo>
                    <a:pt x="182" y="188"/>
                    <a:pt x="188" y="182"/>
                    <a:pt x="188" y="175"/>
                  </a:cubicBezTo>
                  <a:cubicBezTo>
                    <a:pt x="188" y="80"/>
                    <a:pt x="188" y="80"/>
                    <a:pt x="188" y="80"/>
                  </a:cubicBezTo>
                  <a:cubicBezTo>
                    <a:pt x="204" y="80"/>
                    <a:pt x="204" y="80"/>
                    <a:pt x="204" y="80"/>
                  </a:cubicBezTo>
                  <a:cubicBezTo>
                    <a:pt x="211" y="80"/>
                    <a:pt x="217" y="74"/>
                    <a:pt x="217" y="66"/>
                  </a:cubicBezTo>
                  <a:cubicBezTo>
                    <a:pt x="217" y="52"/>
                    <a:pt x="217" y="52"/>
                    <a:pt x="217" y="52"/>
                  </a:cubicBezTo>
                  <a:cubicBezTo>
                    <a:pt x="188" y="52"/>
                    <a:pt x="188" y="52"/>
                    <a:pt x="188" y="52"/>
                  </a:cubicBezTo>
                  <a:cubicBezTo>
                    <a:pt x="188" y="43"/>
                    <a:pt x="188" y="43"/>
                    <a:pt x="188" y="43"/>
                  </a:cubicBezTo>
                  <a:cubicBezTo>
                    <a:pt x="188" y="28"/>
                    <a:pt x="198" y="28"/>
                    <a:pt x="206" y="28"/>
                  </a:cubicBezTo>
                  <a:close/>
                  <a:moveTo>
                    <a:pt x="69" y="77"/>
                  </a:moveTo>
                  <a:cubicBezTo>
                    <a:pt x="82" y="77"/>
                    <a:pt x="91" y="81"/>
                    <a:pt x="95" y="92"/>
                  </a:cubicBezTo>
                  <a:cubicBezTo>
                    <a:pt x="97" y="96"/>
                    <a:pt x="101" y="100"/>
                    <a:pt x="107" y="100"/>
                  </a:cubicBezTo>
                  <a:cubicBezTo>
                    <a:pt x="134" y="100"/>
                    <a:pt x="134" y="100"/>
                    <a:pt x="134" y="100"/>
                  </a:cubicBezTo>
                  <a:cubicBezTo>
                    <a:pt x="129" y="66"/>
                    <a:pt x="102" y="48"/>
                    <a:pt x="70" y="48"/>
                  </a:cubicBezTo>
                  <a:cubicBezTo>
                    <a:pt x="25" y="48"/>
                    <a:pt x="0" y="77"/>
                    <a:pt x="0" y="120"/>
                  </a:cubicBezTo>
                  <a:cubicBezTo>
                    <a:pt x="0" y="162"/>
                    <a:pt x="25" y="192"/>
                    <a:pt x="70" y="192"/>
                  </a:cubicBezTo>
                  <a:cubicBezTo>
                    <a:pt x="102" y="192"/>
                    <a:pt x="129" y="174"/>
                    <a:pt x="134" y="140"/>
                  </a:cubicBezTo>
                  <a:cubicBezTo>
                    <a:pt x="107" y="140"/>
                    <a:pt x="107" y="140"/>
                    <a:pt x="107" y="140"/>
                  </a:cubicBezTo>
                  <a:cubicBezTo>
                    <a:pt x="101" y="140"/>
                    <a:pt x="97" y="143"/>
                    <a:pt x="95" y="148"/>
                  </a:cubicBezTo>
                  <a:cubicBezTo>
                    <a:pt x="91" y="158"/>
                    <a:pt x="82" y="162"/>
                    <a:pt x="69" y="162"/>
                  </a:cubicBezTo>
                  <a:cubicBezTo>
                    <a:pt x="45" y="162"/>
                    <a:pt x="37" y="140"/>
                    <a:pt x="37" y="120"/>
                  </a:cubicBezTo>
                  <a:cubicBezTo>
                    <a:pt x="37" y="100"/>
                    <a:pt x="45" y="77"/>
                    <a:pt x="69" y="77"/>
                  </a:cubicBezTo>
                  <a:close/>
                  <a:moveTo>
                    <a:pt x="387" y="48"/>
                  </a:moveTo>
                  <a:cubicBezTo>
                    <a:pt x="368" y="48"/>
                    <a:pt x="353" y="59"/>
                    <a:pt x="345" y="71"/>
                  </a:cubicBezTo>
                  <a:cubicBezTo>
                    <a:pt x="338" y="54"/>
                    <a:pt x="323" y="48"/>
                    <a:pt x="306" y="48"/>
                  </a:cubicBezTo>
                  <a:cubicBezTo>
                    <a:pt x="288" y="48"/>
                    <a:pt x="274" y="56"/>
                    <a:pt x="264" y="70"/>
                  </a:cubicBezTo>
                  <a:cubicBezTo>
                    <a:pt x="263" y="70"/>
                    <a:pt x="263" y="70"/>
                    <a:pt x="263" y="70"/>
                  </a:cubicBezTo>
                  <a:cubicBezTo>
                    <a:pt x="263" y="70"/>
                    <a:pt x="263" y="66"/>
                    <a:pt x="263" y="61"/>
                  </a:cubicBezTo>
                  <a:cubicBezTo>
                    <a:pt x="263" y="56"/>
                    <a:pt x="257" y="52"/>
                    <a:pt x="250" y="52"/>
                  </a:cubicBezTo>
                  <a:cubicBezTo>
                    <a:pt x="228" y="52"/>
                    <a:pt x="228" y="52"/>
                    <a:pt x="228" y="52"/>
                  </a:cubicBezTo>
                  <a:cubicBezTo>
                    <a:pt x="228" y="188"/>
                    <a:pt x="228" y="188"/>
                    <a:pt x="228" y="188"/>
                  </a:cubicBezTo>
                  <a:cubicBezTo>
                    <a:pt x="252" y="188"/>
                    <a:pt x="252" y="188"/>
                    <a:pt x="252" y="188"/>
                  </a:cubicBezTo>
                  <a:cubicBezTo>
                    <a:pt x="259" y="188"/>
                    <a:pt x="265" y="182"/>
                    <a:pt x="265" y="175"/>
                  </a:cubicBezTo>
                  <a:cubicBezTo>
                    <a:pt x="265" y="109"/>
                    <a:pt x="265" y="109"/>
                    <a:pt x="265" y="109"/>
                  </a:cubicBezTo>
                  <a:cubicBezTo>
                    <a:pt x="265" y="82"/>
                    <a:pt x="283" y="77"/>
                    <a:pt x="291" y="77"/>
                  </a:cubicBezTo>
                  <a:cubicBezTo>
                    <a:pt x="315" y="77"/>
                    <a:pt x="313" y="96"/>
                    <a:pt x="313" y="111"/>
                  </a:cubicBezTo>
                  <a:cubicBezTo>
                    <a:pt x="313" y="188"/>
                    <a:pt x="313" y="188"/>
                    <a:pt x="313" y="188"/>
                  </a:cubicBezTo>
                  <a:cubicBezTo>
                    <a:pt x="338" y="188"/>
                    <a:pt x="338" y="188"/>
                    <a:pt x="338" y="188"/>
                  </a:cubicBezTo>
                  <a:cubicBezTo>
                    <a:pt x="345" y="188"/>
                    <a:pt x="351" y="182"/>
                    <a:pt x="351" y="175"/>
                  </a:cubicBezTo>
                  <a:cubicBezTo>
                    <a:pt x="351" y="112"/>
                    <a:pt x="351" y="112"/>
                    <a:pt x="351" y="112"/>
                  </a:cubicBezTo>
                  <a:cubicBezTo>
                    <a:pt x="351" y="95"/>
                    <a:pt x="355" y="77"/>
                    <a:pt x="376" y="77"/>
                  </a:cubicBezTo>
                  <a:cubicBezTo>
                    <a:pt x="397" y="77"/>
                    <a:pt x="399" y="92"/>
                    <a:pt x="399" y="111"/>
                  </a:cubicBezTo>
                  <a:cubicBezTo>
                    <a:pt x="399" y="188"/>
                    <a:pt x="399" y="188"/>
                    <a:pt x="399" y="188"/>
                  </a:cubicBezTo>
                  <a:cubicBezTo>
                    <a:pt x="423" y="188"/>
                    <a:pt x="423" y="188"/>
                    <a:pt x="423" y="188"/>
                  </a:cubicBezTo>
                  <a:cubicBezTo>
                    <a:pt x="430" y="188"/>
                    <a:pt x="436" y="182"/>
                    <a:pt x="436" y="175"/>
                  </a:cubicBezTo>
                  <a:cubicBezTo>
                    <a:pt x="436" y="97"/>
                    <a:pt x="436" y="97"/>
                    <a:pt x="436" y="97"/>
                  </a:cubicBezTo>
                  <a:cubicBezTo>
                    <a:pt x="436" y="61"/>
                    <a:pt x="416" y="48"/>
                    <a:pt x="387"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sp>
        <p:nvSpPr>
          <p:cNvPr id="28" name="Rectangle 3"/>
          <p:cNvSpPr txBox="1">
            <a:spLocks noChangeArrowheads="1"/>
          </p:cNvSpPr>
          <p:nvPr userDrawn="1"/>
        </p:nvSpPr>
        <p:spPr bwMode="auto">
          <a:xfrm>
            <a:off x="182846" y="4824333"/>
            <a:ext cx="3067558" cy="13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3000" b="1" i="1">
                <a:solidFill>
                  <a:schemeClr val="bg2"/>
                </a:solidFill>
                <a:latin typeface="Arial Narrow" pitchFamily="34" charset="0"/>
                <a:ea typeface="+mj-ea"/>
                <a:cs typeface="+mj-cs"/>
              </a:defRPr>
            </a:lvl1pPr>
            <a:lvl2pPr algn="l" rtl="0" eaLnBrk="1" fontAlgn="base" hangingPunct="1">
              <a:lnSpc>
                <a:spcPct val="90000"/>
              </a:lnSpc>
              <a:spcBef>
                <a:spcPct val="0"/>
              </a:spcBef>
              <a:spcAft>
                <a:spcPct val="0"/>
              </a:spcAft>
              <a:defRPr sz="3000" b="1" i="1">
                <a:solidFill>
                  <a:schemeClr val="bg2"/>
                </a:solidFill>
                <a:latin typeface="Arial Narrow" pitchFamily="34" charset="0"/>
              </a:defRPr>
            </a:lvl2pPr>
            <a:lvl3pPr algn="l" rtl="0" eaLnBrk="1" fontAlgn="base" hangingPunct="1">
              <a:lnSpc>
                <a:spcPct val="90000"/>
              </a:lnSpc>
              <a:spcBef>
                <a:spcPct val="0"/>
              </a:spcBef>
              <a:spcAft>
                <a:spcPct val="0"/>
              </a:spcAft>
              <a:defRPr sz="3000" b="1" i="1">
                <a:solidFill>
                  <a:schemeClr val="bg2"/>
                </a:solidFill>
                <a:latin typeface="Arial Narrow" pitchFamily="34" charset="0"/>
              </a:defRPr>
            </a:lvl3pPr>
            <a:lvl4pPr algn="l" rtl="0" eaLnBrk="1" fontAlgn="base" hangingPunct="1">
              <a:lnSpc>
                <a:spcPct val="90000"/>
              </a:lnSpc>
              <a:spcBef>
                <a:spcPct val="0"/>
              </a:spcBef>
              <a:spcAft>
                <a:spcPct val="0"/>
              </a:spcAft>
              <a:defRPr sz="3000" b="1" i="1">
                <a:solidFill>
                  <a:schemeClr val="bg2"/>
                </a:solidFill>
                <a:latin typeface="Arial Narrow" pitchFamily="34" charset="0"/>
              </a:defRPr>
            </a:lvl4pPr>
            <a:lvl5pPr algn="l" rtl="0" eaLnBrk="1" fontAlgn="base" hangingPunct="1">
              <a:lnSpc>
                <a:spcPct val="90000"/>
              </a:lnSpc>
              <a:spcBef>
                <a:spcPct val="0"/>
              </a:spcBef>
              <a:spcAft>
                <a:spcPct val="0"/>
              </a:spcAft>
              <a:defRPr sz="3000" b="1" i="1">
                <a:solidFill>
                  <a:schemeClr val="bg2"/>
                </a:solidFill>
                <a:latin typeface="Arial Narrow" pitchFamily="34" charset="0"/>
              </a:defRPr>
            </a:lvl5pPr>
            <a:lvl6pPr marL="457200" algn="l" rtl="0" eaLnBrk="1" fontAlgn="base" hangingPunct="1">
              <a:spcBef>
                <a:spcPct val="0"/>
              </a:spcBef>
              <a:spcAft>
                <a:spcPct val="0"/>
              </a:spcAft>
              <a:defRPr sz="2800">
                <a:solidFill>
                  <a:schemeClr val="tx1"/>
                </a:solidFill>
                <a:latin typeface="Arial" charset="0"/>
              </a:defRPr>
            </a:lvl6pPr>
            <a:lvl7pPr marL="914400" algn="l" rtl="0" eaLnBrk="1" fontAlgn="base" hangingPunct="1">
              <a:spcBef>
                <a:spcPct val="0"/>
              </a:spcBef>
              <a:spcAft>
                <a:spcPct val="0"/>
              </a:spcAft>
              <a:defRPr sz="2800">
                <a:solidFill>
                  <a:schemeClr val="tx1"/>
                </a:solidFill>
                <a:latin typeface="Arial" charset="0"/>
              </a:defRPr>
            </a:lvl7pPr>
            <a:lvl8pPr marL="1371600" algn="l" rtl="0" eaLnBrk="1" fontAlgn="base" hangingPunct="1">
              <a:spcBef>
                <a:spcPct val="0"/>
              </a:spcBef>
              <a:spcAft>
                <a:spcPct val="0"/>
              </a:spcAft>
              <a:defRPr sz="2800">
                <a:solidFill>
                  <a:schemeClr val="tx1"/>
                </a:solidFill>
                <a:latin typeface="Arial" charset="0"/>
              </a:defRPr>
            </a:lvl8pPr>
            <a:lvl9pPr marL="1828800" algn="l" rtl="0" eaLnBrk="1" fontAlgn="base" hangingPunct="1">
              <a:spcBef>
                <a:spcPct val="0"/>
              </a:spcBef>
              <a:spcAft>
                <a:spcPct val="0"/>
              </a:spcAft>
              <a:defRPr sz="2800">
                <a:solidFill>
                  <a:schemeClr val="tx1"/>
                </a:solidFill>
                <a:latin typeface="Arial" charset="0"/>
              </a:defRPr>
            </a:lvl9pPr>
          </a:lstStyle>
          <a:p>
            <a:pPr marL="0" marR="0" indent="0" algn="l" defTabSz="914400" rtl="0" eaLnBrk="1" fontAlgn="base" latinLnBrk="0" hangingPunct="1">
              <a:lnSpc>
                <a:spcPct val="90000"/>
              </a:lnSpc>
              <a:spcBef>
                <a:spcPct val="0"/>
              </a:spcBef>
              <a:spcAft>
                <a:spcPct val="0"/>
              </a:spcAft>
              <a:buClrTx/>
              <a:buSzTx/>
              <a:buFontTx/>
              <a:buNone/>
              <a:tabLst/>
              <a:defRPr/>
            </a:pPr>
            <a:fld id="{1D76BEFD-A026-4EDC-8524-76BB586EF68A}" type="slidenum">
              <a:rPr lang="en-US" sz="600" b="1" i="0" smtClean="0">
                <a:solidFill>
                  <a:schemeClr val="accent3"/>
                </a:solidFill>
                <a:latin typeface="ApexSansMediumT" panose="02000503020000020004" pitchFamily="2" charset="0"/>
              </a:rPr>
              <a:pPr marL="0" marR="0" indent="0" algn="l" defTabSz="914400" rtl="0" eaLnBrk="1" fontAlgn="base" latinLnBrk="0" hangingPunct="1">
                <a:lnSpc>
                  <a:spcPct val="90000"/>
                </a:lnSpc>
                <a:spcBef>
                  <a:spcPct val="0"/>
                </a:spcBef>
                <a:spcAft>
                  <a:spcPct val="0"/>
                </a:spcAft>
                <a:buClrTx/>
                <a:buSzTx/>
                <a:buFontTx/>
                <a:buNone/>
                <a:tabLst/>
                <a:defRPr/>
              </a:pPr>
              <a:t>‹#›</a:t>
            </a:fld>
            <a:r>
              <a:rPr lang="en-US" sz="600" b="0" i="0" dirty="0">
                <a:solidFill>
                  <a:schemeClr val="accent3"/>
                </a:solidFill>
                <a:latin typeface="ApexSansMediumT" panose="02000503020000020004" pitchFamily="2" charset="0"/>
              </a:rPr>
              <a:t>    </a:t>
            </a:r>
            <a:r>
              <a:rPr lang="en-US" sz="800" b="1" i="0" dirty="0">
                <a:solidFill>
                  <a:schemeClr val="accent6"/>
                </a:solidFill>
                <a:latin typeface="ApexSansMediumT" panose="02000503020000020004" pitchFamily="2" charset="0"/>
                <a:ea typeface="Verdana" pitchFamily="34" charset="0"/>
                <a:cs typeface="Verdana" pitchFamily="34" charset="0"/>
              </a:rPr>
              <a:t>/</a:t>
            </a:r>
            <a:r>
              <a:rPr lang="en-US" sz="600" b="0" i="0" dirty="0">
                <a:solidFill>
                  <a:schemeClr val="accent3"/>
                </a:solidFill>
                <a:latin typeface="ApexSansMediumT" panose="02000503020000020004" pitchFamily="2" charset="0"/>
                <a:ea typeface="Verdana" pitchFamily="34" charset="0"/>
                <a:cs typeface="Verdana" pitchFamily="34" charset="0"/>
              </a:rPr>
              <a:t>   CFM Proprietary Information subject to restrictions on the cover</a:t>
            </a:r>
          </a:p>
        </p:txBody>
      </p:sp>
    </p:spTree>
    <p:extLst>
      <p:ext uri="{BB962C8B-B14F-4D97-AF65-F5344CB8AC3E}">
        <p14:creationId xmlns:p14="http://schemas.microsoft.com/office/powerpoint/2010/main" val="37268331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de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6" name="Text Placeholder 2"/>
          <p:cNvSpPr>
            <a:spLocks noGrp="1"/>
          </p:cNvSpPr>
          <p:nvPr>
            <p:ph type="body" sz="quarter" idx="11" hasCustomPrompt="1"/>
          </p:nvPr>
        </p:nvSpPr>
        <p:spPr>
          <a:xfrm>
            <a:off x="4618038" y="946547"/>
            <a:ext cx="4349750" cy="3723084"/>
          </a:xfrm>
        </p:spPr>
        <p:txBody>
          <a:bodyPr/>
          <a:lstStyle>
            <a:lvl1pPr>
              <a:defRPr sz="1800">
                <a:latin typeface="ApexSansMediumT" panose="02000503020000020004" pitchFamily="2" charset="0"/>
              </a:defRPr>
            </a:lvl1pPr>
            <a:lvl2pPr>
              <a:defRPr sz="1600">
                <a:latin typeface="ApexSansMediumT" panose="02000503020000020004" pitchFamily="2" charset="0"/>
              </a:defRPr>
            </a:lvl2pPr>
            <a:lvl3pPr>
              <a:defRPr sz="1400">
                <a:latin typeface="ApexSansMediumT" panose="02000503020000020004" pitchFamily="2" charset="0"/>
              </a:defRPr>
            </a:lvl3pPr>
          </a:lstStyle>
          <a:p>
            <a:pPr lvl="0"/>
            <a:r>
              <a:rPr lang="en-US" dirty="0"/>
              <a:t>Click to insert text</a:t>
            </a:r>
          </a:p>
          <a:p>
            <a:pPr lvl="1"/>
            <a:r>
              <a:rPr lang="en-US" dirty="0"/>
              <a:t>Second level</a:t>
            </a:r>
          </a:p>
          <a:p>
            <a:pPr lvl="2"/>
            <a:r>
              <a:rPr lang="en-US" dirty="0"/>
              <a:t>Third level</a:t>
            </a:r>
          </a:p>
        </p:txBody>
      </p:sp>
      <p:sp>
        <p:nvSpPr>
          <p:cNvPr id="7" name="Media Placeholder 3"/>
          <p:cNvSpPr>
            <a:spLocks noGrp="1"/>
          </p:cNvSpPr>
          <p:nvPr>
            <p:ph type="media" sz="quarter" idx="12" hasCustomPrompt="1"/>
          </p:nvPr>
        </p:nvSpPr>
        <p:spPr>
          <a:xfrm>
            <a:off x="174626" y="946547"/>
            <a:ext cx="4348163" cy="3723084"/>
          </a:xfrm>
        </p:spPr>
        <p:txBody>
          <a:bodyPr/>
          <a:lstStyle>
            <a:lvl1pPr marL="0" marR="0" indent="0" algn="l" defTabSz="914400" rtl="0" eaLnBrk="1" fontAlgn="base" latinLnBrk="0" hangingPunct="1">
              <a:lnSpc>
                <a:spcPct val="100000"/>
              </a:lnSpc>
              <a:spcBef>
                <a:spcPct val="50000"/>
              </a:spcBef>
              <a:spcAft>
                <a:spcPct val="0"/>
              </a:spcAft>
              <a:buClr>
                <a:srgbClr val="004880"/>
              </a:buClr>
              <a:buSzTx/>
              <a:buFontTx/>
              <a:buNone/>
              <a:tabLst/>
              <a:defRPr>
                <a:latin typeface="ApexSansMediumT" panose="02000503020000020004" pitchFamily="2" charset="0"/>
              </a:defRPr>
            </a:lvl1pPr>
          </a:lstStyle>
          <a:p>
            <a:r>
              <a:rPr lang="en-US" dirty="0"/>
              <a:t>Click icon to insert video</a:t>
            </a:r>
          </a:p>
        </p:txBody>
      </p:sp>
      <p:cxnSp>
        <p:nvCxnSpPr>
          <p:cNvPr id="5"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2100435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10" name="Group 9"/>
          <p:cNvGrpSpPr/>
          <p:nvPr userDrawn="1"/>
        </p:nvGrpSpPr>
        <p:grpSpPr>
          <a:xfrm>
            <a:off x="-1298" y="2381"/>
            <a:ext cx="9148473" cy="4772783"/>
            <a:chOff x="-1298" y="3175"/>
            <a:chExt cx="9148473" cy="6363710"/>
          </a:xfrm>
        </p:grpSpPr>
        <p:sp>
          <p:nvSpPr>
            <p:cNvPr id="14" name="Freeform 13"/>
            <p:cNvSpPr>
              <a:spLocks/>
            </p:cNvSpPr>
            <p:nvPr userDrawn="1"/>
          </p:nvSpPr>
          <p:spPr bwMode="auto">
            <a:xfrm>
              <a:off x="-1216" y="21646"/>
              <a:ext cx="9146996" cy="6296025"/>
            </a:xfrm>
            <a:custGeom>
              <a:avLst/>
              <a:gdLst>
                <a:gd name="T0" fmla="*/ 1584 w 5781"/>
                <a:gd name="T1" fmla="*/ 1402 h 3783"/>
                <a:gd name="T2" fmla="*/ 0 w 5781"/>
                <a:gd name="T3" fmla="*/ 1932 h 3783"/>
                <a:gd name="T4" fmla="*/ 0 w 5781"/>
                <a:gd name="T5" fmla="*/ 3783 h 3783"/>
                <a:gd name="T6" fmla="*/ 5781 w 5781"/>
                <a:gd name="T7" fmla="*/ 436 h 3783"/>
                <a:gd name="T8" fmla="*/ 5781 w 5781"/>
                <a:gd name="T9" fmla="*/ 0 h 3783"/>
                <a:gd name="T10" fmla="*/ 1584 w 5781"/>
                <a:gd name="T11" fmla="*/ 1402 h 3783"/>
                <a:gd name="connsiteX0" fmla="*/ 2740 w 10000"/>
                <a:gd name="connsiteY0" fmla="*/ 3706 h 10000"/>
                <a:gd name="connsiteX1" fmla="*/ 0 w 10000"/>
                <a:gd name="connsiteY1" fmla="*/ 5107 h 10000"/>
                <a:gd name="connsiteX2" fmla="*/ 0 w 10000"/>
                <a:gd name="connsiteY2" fmla="*/ 10000 h 10000"/>
                <a:gd name="connsiteX3" fmla="*/ 9990 w 10000"/>
                <a:gd name="connsiteY3" fmla="*/ 1578 h 10000"/>
                <a:gd name="connsiteX4" fmla="*/ 10000 w 10000"/>
                <a:gd name="connsiteY4" fmla="*/ 0 h 10000"/>
                <a:gd name="connsiteX5" fmla="*/ 2740 w 10000"/>
                <a:gd name="connsiteY5" fmla="*/ 3706 h 10000"/>
                <a:gd name="connsiteX0" fmla="*/ 2740 w 10001"/>
                <a:gd name="connsiteY0" fmla="*/ 3706 h 10000"/>
                <a:gd name="connsiteX1" fmla="*/ 0 w 10001"/>
                <a:gd name="connsiteY1" fmla="*/ 5107 h 10000"/>
                <a:gd name="connsiteX2" fmla="*/ 0 w 10001"/>
                <a:gd name="connsiteY2" fmla="*/ 10000 h 10000"/>
                <a:gd name="connsiteX3" fmla="*/ 10001 w 10001"/>
                <a:gd name="connsiteY3" fmla="*/ 1574 h 10000"/>
                <a:gd name="connsiteX4" fmla="*/ 10000 w 10001"/>
                <a:gd name="connsiteY4" fmla="*/ 0 h 10000"/>
                <a:gd name="connsiteX5" fmla="*/ 2740 w 10001"/>
                <a:gd name="connsiteY5" fmla="*/ 3706 h 10000"/>
                <a:gd name="connsiteX0" fmla="*/ 2740 w 10001"/>
                <a:gd name="connsiteY0" fmla="*/ 3706 h 10000"/>
                <a:gd name="connsiteX1" fmla="*/ 0 w 10001"/>
                <a:gd name="connsiteY1" fmla="*/ 5041 h 10000"/>
                <a:gd name="connsiteX2" fmla="*/ 0 w 10001"/>
                <a:gd name="connsiteY2" fmla="*/ 10000 h 10000"/>
                <a:gd name="connsiteX3" fmla="*/ 10001 w 10001"/>
                <a:gd name="connsiteY3" fmla="*/ 1574 h 10000"/>
                <a:gd name="connsiteX4" fmla="*/ 10000 w 10001"/>
                <a:gd name="connsiteY4" fmla="*/ 0 h 10000"/>
                <a:gd name="connsiteX5" fmla="*/ 2740 w 10001"/>
                <a:gd name="connsiteY5" fmla="*/ 370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1" h="10000">
                  <a:moveTo>
                    <a:pt x="2740" y="3706"/>
                  </a:moveTo>
                  <a:lnTo>
                    <a:pt x="0" y="5041"/>
                  </a:lnTo>
                  <a:lnTo>
                    <a:pt x="0" y="10000"/>
                  </a:lnTo>
                  <a:lnTo>
                    <a:pt x="10001" y="1574"/>
                  </a:lnTo>
                  <a:cubicBezTo>
                    <a:pt x="10004" y="1048"/>
                    <a:pt x="9997" y="526"/>
                    <a:pt x="10000" y="0"/>
                  </a:cubicBezTo>
                  <a:lnTo>
                    <a:pt x="2740" y="3706"/>
                  </a:lnTo>
                  <a:close/>
                </a:path>
              </a:pathLst>
            </a:custGeom>
            <a:gradFill>
              <a:gsLst>
                <a:gs pos="50000">
                  <a:srgbClr val="00579E"/>
                </a:gs>
                <a:gs pos="28000">
                  <a:srgbClr val="072B62"/>
                </a:gs>
                <a:gs pos="72000">
                  <a:srgbClr val="072B62"/>
                </a:gs>
              </a:gsLst>
              <a:lin ang="402000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5" name="Freeform 14"/>
            <p:cNvSpPr>
              <a:spLocks/>
            </p:cNvSpPr>
            <p:nvPr userDrawn="1"/>
          </p:nvSpPr>
          <p:spPr bwMode="auto">
            <a:xfrm>
              <a:off x="-1298" y="3175"/>
              <a:ext cx="9144000" cy="3232150"/>
            </a:xfrm>
            <a:custGeom>
              <a:avLst/>
              <a:gdLst>
                <a:gd name="T0" fmla="*/ 0 w 5760"/>
                <a:gd name="T1" fmla="*/ 2036 h 2036"/>
                <a:gd name="T2" fmla="*/ 5760 w 5760"/>
                <a:gd name="T3" fmla="*/ 114 h 2036"/>
                <a:gd name="T4" fmla="*/ 5760 w 5760"/>
                <a:gd name="T5" fmla="*/ 0 h 2036"/>
                <a:gd name="T6" fmla="*/ 3072 w 5760"/>
                <a:gd name="T7" fmla="*/ 0 h 2036"/>
                <a:gd name="T8" fmla="*/ 0 w 5760"/>
                <a:gd name="T9" fmla="*/ 1948 h 2036"/>
                <a:gd name="T10" fmla="*/ 0 w 5760"/>
                <a:gd name="T11" fmla="*/ 2036 h 2036"/>
              </a:gdLst>
              <a:ahLst/>
              <a:cxnLst>
                <a:cxn ang="0">
                  <a:pos x="T0" y="T1"/>
                </a:cxn>
                <a:cxn ang="0">
                  <a:pos x="T2" y="T3"/>
                </a:cxn>
                <a:cxn ang="0">
                  <a:pos x="T4" y="T5"/>
                </a:cxn>
                <a:cxn ang="0">
                  <a:pos x="T6" y="T7"/>
                </a:cxn>
                <a:cxn ang="0">
                  <a:pos x="T8" y="T9"/>
                </a:cxn>
                <a:cxn ang="0">
                  <a:pos x="T10" y="T11"/>
                </a:cxn>
              </a:cxnLst>
              <a:rect l="0" t="0" r="r" b="b"/>
              <a:pathLst>
                <a:path w="5760" h="2036">
                  <a:moveTo>
                    <a:pt x="0" y="2036"/>
                  </a:moveTo>
                  <a:lnTo>
                    <a:pt x="5760" y="114"/>
                  </a:lnTo>
                  <a:lnTo>
                    <a:pt x="5760" y="0"/>
                  </a:lnTo>
                  <a:lnTo>
                    <a:pt x="3072" y="0"/>
                  </a:lnTo>
                  <a:lnTo>
                    <a:pt x="0" y="1948"/>
                  </a:lnTo>
                  <a:lnTo>
                    <a:pt x="0" y="2036"/>
                  </a:lnTo>
                  <a:close/>
                </a:path>
              </a:pathLst>
            </a:custGeom>
            <a:gradFill flip="none" rotWithShape="1">
              <a:gsLst>
                <a:gs pos="54000">
                  <a:srgbClr val="007BC3"/>
                </a:gs>
                <a:gs pos="15000">
                  <a:srgbClr val="132869"/>
                </a:gs>
              </a:gsLst>
              <a:lin ang="4500000" scaled="0"/>
              <a:tileRect/>
            </a:gradFill>
            <a:ln>
              <a:noFill/>
            </a:ln>
          </p:spPr>
          <p:txBody>
            <a:bodyPr vert="horz" wrap="square" lIns="91440" tIns="45720" rIns="91440" bIns="45720" numCol="1" anchor="t" anchorCtr="0" compatLnSpc="1">
              <a:prstTxWarp prst="textNoShape">
                <a:avLst/>
              </a:prstTxWarp>
            </a:bodyPr>
            <a:lstStyle/>
            <a:p>
              <a:pPr lvl="0"/>
              <a:endParaRPr lang="en-US" dirty="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ApexSansMediumT" panose="02000503020000020004" pitchFamily="2" charset="0"/>
              </a:endParaRPr>
            </a:p>
          </p:txBody>
        </p:sp>
        <p:sp>
          <p:nvSpPr>
            <p:cNvPr id="16" name="Freeform 7"/>
            <p:cNvSpPr>
              <a:spLocks/>
            </p:cNvSpPr>
            <p:nvPr userDrawn="1"/>
          </p:nvSpPr>
          <p:spPr bwMode="auto">
            <a:xfrm>
              <a:off x="0" y="920172"/>
              <a:ext cx="9147175" cy="5446713"/>
            </a:xfrm>
            <a:custGeom>
              <a:avLst/>
              <a:gdLst>
                <a:gd name="T0" fmla="*/ 0 w 5762"/>
                <a:gd name="T1" fmla="*/ 3431 h 3431"/>
                <a:gd name="T2" fmla="*/ 5762 w 5762"/>
                <a:gd name="T3" fmla="*/ 2015 h 3431"/>
                <a:gd name="T4" fmla="*/ 5762 w 5762"/>
                <a:gd name="T5" fmla="*/ 0 h 3431"/>
                <a:gd name="T6" fmla="*/ 0 w 5762"/>
                <a:gd name="T7" fmla="*/ 3335 h 3431"/>
                <a:gd name="T8" fmla="*/ 0 w 5762"/>
                <a:gd name="T9" fmla="*/ 3431 h 3431"/>
              </a:gdLst>
              <a:ahLst/>
              <a:cxnLst>
                <a:cxn ang="0">
                  <a:pos x="T0" y="T1"/>
                </a:cxn>
                <a:cxn ang="0">
                  <a:pos x="T2" y="T3"/>
                </a:cxn>
                <a:cxn ang="0">
                  <a:pos x="T4" y="T5"/>
                </a:cxn>
                <a:cxn ang="0">
                  <a:pos x="T6" y="T7"/>
                </a:cxn>
                <a:cxn ang="0">
                  <a:pos x="T8" y="T9"/>
                </a:cxn>
              </a:cxnLst>
              <a:rect l="0" t="0" r="r" b="b"/>
              <a:pathLst>
                <a:path w="5762" h="3431">
                  <a:moveTo>
                    <a:pt x="0" y="3431"/>
                  </a:moveTo>
                  <a:lnTo>
                    <a:pt x="5762" y="2015"/>
                  </a:lnTo>
                  <a:lnTo>
                    <a:pt x="5762" y="0"/>
                  </a:lnTo>
                  <a:lnTo>
                    <a:pt x="0" y="3335"/>
                  </a:lnTo>
                  <a:lnTo>
                    <a:pt x="0" y="3431"/>
                  </a:lnTo>
                  <a:close/>
                </a:path>
              </a:pathLst>
            </a:custGeom>
            <a:gradFill>
              <a:gsLst>
                <a:gs pos="46000">
                  <a:srgbClr val="E83E45"/>
                </a:gs>
                <a:gs pos="23000">
                  <a:srgbClr val="B70D15"/>
                </a:gs>
              </a:gsLst>
              <a:lin ang="15600000" scaled="0"/>
            </a:gradFill>
            <a:ln>
              <a:noFill/>
            </a:ln>
          </p:spPr>
          <p:txBody>
            <a:bodyPr vert="horz" wrap="square" lIns="91440" tIns="45720" rIns="91440" bIns="45720" numCol="1" anchor="t" anchorCtr="0" compatLnSpc="1">
              <a:prstTxWarp prst="textNoShape">
                <a:avLst/>
              </a:prstTxWarp>
            </a:bodyPr>
            <a:lstStyle/>
            <a:p>
              <a:pPr lvl="0"/>
              <a:endParaRPr lang="en-US" dirty="0">
                <a:latin typeface="ApexSansMediumT" panose="02000503020000020004" pitchFamily="2" charset="0"/>
              </a:endParaRPr>
            </a:p>
          </p:txBody>
        </p:sp>
      </p:grpSp>
      <p:sp>
        <p:nvSpPr>
          <p:cNvPr id="4" name="Text Placeholder 3"/>
          <p:cNvSpPr>
            <a:spLocks noGrp="1"/>
          </p:cNvSpPr>
          <p:nvPr>
            <p:ph type="body" sz="quarter" idx="10" hasCustomPrompt="1"/>
          </p:nvPr>
        </p:nvSpPr>
        <p:spPr>
          <a:xfrm>
            <a:off x="4330912" y="1718140"/>
            <a:ext cx="4645025" cy="1196735"/>
          </a:xfrm>
        </p:spPr>
        <p:txBody>
          <a:bodyPr anchor="b"/>
          <a:lstStyle>
            <a:lvl1pPr algn="r">
              <a:defRPr sz="3600">
                <a:solidFill>
                  <a:schemeClr val="bg1"/>
                </a:solidFill>
                <a:latin typeface="ApexSansMediumT" panose="02000503020000020004" pitchFamily="2" charset="0"/>
              </a:defRPr>
            </a:lvl1pPr>
          </a:lstStyle>
          <a:p>
            <a:pPr lvl="0"/>
            <a:r>
              <a:rPr lang="en-US" dirty="0"/>
              <a:t>Closing</a:t>
            </a:r>
          </a:p>
        </p:txBody>
      </p:sp>
      <p:grpSp>
        <p:nvGrpSpPr>
          <p:cNvPr id="9" name="Group 8"/>
          <p:cNvGrpSpPr>
            <a:grpSpLocks noChangeAspect="1"/>
          </p:cNvGrpSpPr>
          <p:nvPr userDrawn="1"/>
        </p:nvGrpSpPr>
        <p:grpSpPr>
          <a:xfrm>
            <a:off x="8327014" y="195308"/>
            <a:ext cx="564703" cy="640080"/>
            <a:chOff x="9580563" y="271463"/>
            <a:chExt cx="725487" cy="822325"/>
          </a:xfrm>
          <a:solidFill>
            <a:schemeClr val="bg1"/>
          </a:solidFill>
        </p:grpSpPr>
        <p:sp>
          <p:nvSpPr>
            <p:cNvPr id="11" name="Freeform 5"/>
            <p:cNvSpPr>
              <a:spLocks/>
            </p:cNvSpPr>
            <p:nvPr userDrawn="1"/>
          </p:nvSpPr>
          <p:spPr bwMode="auto">
            <a:xfrm>
              <a:off x="9648825" y="271463"/>
              <a:ext cx="590550" cy="590550"/>
            </a:xfrm>
            <a:custGeom>
              <a:avLst/>
              <a:gdLst>
                <a:gd name="T0" fmla="*/ 29 w 569"/>
                <a:gd name="T1" fmla="*/ 137 h 569"/>
                <a:gd name="T2" fmla="*/ 29 w 569"/>
                <a:gd name="T3" fmla="*/ 30 h 569"/>
                <a:gd name="T4" fmla="*/ 539 w 569"/>
                <a:gd name="T5" fmla="*/ 30 h 569"/>
                <a:gd name="T6" fmla="*/ 539 w 569"/>
                <a:gd name="T7" fmla="*/ 569 h 569"/>
                <a:gd name="T8" fmla="*/ 569 w 569"/>
                <a:gd name="T9" fmla="*/ 513 h 569"/>
                <a:gd name="T10" fmla="*/ 569 w 569"/>
                <a:gd name="T11" fmla="*/ 28 h 569"/>
                <a:gd name="T12" fmla="*/ 541 w 569"/>
                <a:gd name="T13" fmla="*/ 0 h 569"/>
                <a:gd name="T14" fmla="*/ 28 w 569"/>
                <a:gd name="T15" fmla="*/ 0 h 569"/>
                <a:gd name="T16" fmla="*/ 0 w 569"/>
                <a:gd name="T17" fmla="*/ 28 h 569"/>
                <a:gd name="T18" fmla="*/ 0 w 569"/>
                <a:gd name="T19" fmla="*/ 171 h 569"/>
                <a:gd name="T20" fmla="*/ 29 w 569"/>
                <a:gd name="T21" fmla="*/ 137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29" y="137"/>
                  </a:moveTo>
                  <a:cubicBezTo>
                    <a:pt x="29" y="30"/>
                    <a:pt x="29" y="30"/>
                    <a:pt x="29" y="30"/>
                  </a:cubicBezTo>
                  <a:cubicBezTo>
                    <a:pt x="539" y="30"/>
                    <a:pt x="539" y="30"/>
                    <a:pt x="539" y="30"/>
                  </a:cubicBezTo>
                  <a:cubicBezTo>
                    <a:pt x="539" y="569"/>
                    <a:pt x="539" y="569"/>
                    <a:pt x="539" y="569"/>
                  </a:cubicBezTo>
                  <a:cubicBezTo>
                    <a:pt x="551" y="551"/>
                    <a:pt x="561" y="533"/>
                    <a:pt x="569" y="513"/>
                  </a:cubicBezTo>
                  <a:cubicBezTo>
                    <a:pt x="569" y="28"/>
                    <a:pt x="569" y="28"/>
                    <a:pt x="569" y="28"/>
                  </a:cubicBezTo>
                  <a:cubicBezTo>
                    <a:pt x="569" y="13"/>
                    <a:pt x="557" y="0"/>
                    <a:pt x="541" y="0"/>
                  </a:cubicBezTo>
                  <a:cubicBezTo>
                    <a:pt x="28" y="0"/>
                    <a:pt x="28" y="0"/>
                    <a:pt x="28" y="0"/>
                  </a:cubicBezTo>
                  <a:cubicBezTo>
                    <a:pt x="12" y="0"/>
                    <a:pt x="0" y="13"/>
                    <a:pt x="0" y="28"/>
                  </a:cubicBezTo>
                  <a:cubicBezTo>
                    <a:pt x="0" y="171"/>
                    <a:pt x="0" y="171"/>
                    <a:pt x="0" y="171"/>
                  </a:cubicBezTo>
                  <a:cubicBezTo>
                    <a:pt x="9" y="159"/>
                    <a:pt x="19" y="148"/>
                    <a:pt x="29"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2" name="Freeform 6"/>
            <p:cNvSpPr>
              <a:spLocks/>
            </p:cNvSpPr>
            <p:nvPr userDrawn="1"/>
          </p:nvSpPr>
          <p:spPr bwMode="auto">
            <a:xfrm>
              <a:off x="9648825" y="503238"/>
              <a:ext cx="590550" cy="590550"/>
            </a:xfrm>
            <a:custGeom>
              <a:avLst/>
              <a:gdLst>
                <a:gd name="T0" fmla="*/ 539 w 569"/>
                <a:gd name="T1" fmla="*/ 432 h 569"/>
                <a:gd name="T2" fmla="*/ 539 w 569"/>
                <a:gd name="T3" fmla="*/ 539 h 569"/>
                <a:gd name="T4" fmla="*/ 29 w 569"/>
                <a:gd name="T5" fmla="*/ 539 h 569"/>
                <a:gd name="T6" fmla="*/ 29 w 569"/>
                <a:gd name="T7" fmla="*/ 0 h 569"/>
                <a:gd name="T8" fmla="*/ 0 w 569"/>
                <a:gd name="T9" fmla="*/ 56 h 569"/>
                <a:gd name="T10" fmla="*/ 0 w 569"/>
                <a:gd name="T11" fmla="*/ 541 h 569"/>
                <a:gd name="T12" fmla="*/ 28 w 569"/>
                <a:gd name="T13" fmla="*/ 569 h 569"/>
                <a:gd name="T14" fmla="*/ 541 w 569"/>
                <a:gd name="T15" fmla="*/ 569 h 569"/>
                <a:gd name="T16" fmla="*/ 569 w 569"/>
                <a:gd name="T17" fmla="*/ 541 h 569"/>
                <a:gd name="T18" fmla="*/ 569 w 569"/>
                <a:gd name="T19" fmla="*/ 398 h 569"/>
                <a:gd name="T20" fmla="*/ 539 w 569"/>
                <a:gd name="T21" fmla="*/ 432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539" y="432"/>
                  </a:moveTo>
                  <a:cubicBezTo>
                    <a:pt x="539" y="539"/>
                    <a:pt x="539" y="539"/>
                    <a:pt x="539" y="539"/>
                  </a:cubicBezTo>
                  <a:cubicBezTo>
                    <a:pt x="29" y="539"/>
                    <a:pt x="29" y="539"/>
                    <a:pt x="29" y="539"/>
                  </a:cubicBezTo>
                  <a:cubicBezTo>
                    <a:pt x="29" y="0"/>
                    <a:pt x="29" y="0"/>
                    <a:pt x="29" y="0"/>
                  </a:cubicBezTo>
                  <a:cubicBezTo>
                    <a:pt x="18" y="18"/>
                    <a:pt x="8" y="36"/>
                    <a:pt x="0" y="56"/>
                  </a:cubicBezTo>
                  <a:cubicBezTo>
                    <a:pt x="0" y="541"/>
                    <a:pt x="0" y="541"/>
                    <a:pt x="0" y="541"/>
                  </a:cubicBezTo>
                  <a:cubicBezTo>
                    <a:pt x="0" y="556"/>
                    <a:pt x="12" y="569"/>
                    <a:pt x="28" y="569"/>
                  </a:cubicBezTo>
                  <a:cubicBezTo>
                    <a:pt x="541" y="569"/>
                    <a:pt x="541" y="569"/>
                    <a:pt x="541" y="569"/>
                  </a:cubicBezTo>
                  <a:cubicBezTo>
                    <a:pt x="557" y="569"/>
                    <a:pt x="569" y="556"/>
                    <a:pt x="569" y="541"/>
                  </a:cubicBezTo>
                  <a:cubicBezTo>
                    <a:pt x="569" y="398"/>
                    <a:pt x="569" y="398"/>
                    <a:pt x="569" y="398"/>
                  </a:cubicBezTo>
                  <a:cubicBezTo>
                    <a:pt x="560" y="410"/>
                    <a:pt x="550" y="421"/>
                    <a:pt x="539" y="4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3" name="Freeform 7"/>
            <p:cNvSpPr>
              <a:spLocks/>
            </p:cNvSpPr>
            <p:nvPr userDrawn="1"/>
          </p:nvSpPr>
          <p:spPr bwMode="auto">
            <a:xfrm>
              <a:off x="9580563" y="317500"/>
              <a:ext cx="614363" cy="557213"/>
            </a:xfrm>
            <a:custGeom>
              <a:avLst/>
              <a:gdLst>
                <a:gd name="T0" fmla="*/ 30 w 593"/>
                <a:gd name="T1" fmla="*/ 351 h 536"/>
                <a:gd name="T2" fmla="*/ 351 w 593"/>
                <a:gd name="T3" fmla="*/ 30 h 536"/>
                <a:gd name="T4" fmla="*/ 593 w 593"/>
                <a:gd name="T5" fmla="*/ 141 h 536"/>
                <a:gd name="T6" fmla="*/ 593 w 593"/>
                <a:gd name="T7" fmla="*/ 98 h 536"/>
                <a:gd name="T8" fmla="*/ 351 w 593"/>
                <a:gd name="T9" fmla="*/ 0 h 536"/>
                <a:gd name="T10" fmla="*/ 0 w 593"/>
                <a:gd name="T11" fmla="*/ 351 h 536"/>
                <a:gd name="T12" fmla="*/ 53 w 593"/>
                <a:gd name="T13" fmla="*/ 536 h 536"/>
                <a:gd name="T14" fmla="*/ 53 w 593"/>
                <a:gd name="T15" fmla="*/ 471 h 536"/>
                <a:gd name="T16" fmla="*/ 30 w 593"/>
                <a:gd name="T17" fmla="*/ 351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536">
                  <a:moveTo>
                    <a:pt x="30" y="351"/>
                  </a:moveTo>
                  <a:cubicBezTo>
                    <a:pt x="30" y="174"/>
                    <a:pt x="174" y="30"/>
                    <a:pt x="351" y="30"/>
                  </a:cubicBezTo>
                  <a:cubicBezTo>
                    <a:pt x="447" y="30"/>
                    <a:pt x="534" y="73"/>
                    <a:pt x="593" y="141"/>
                  </a:cubicBezTo>
                  <a:cubicBezTo>
                    <a:pt x="593" y="98"/>
                    <a:pt x="593" y="98"/>
                    <a:pt x="593" y="98"/>
                  </a:cubicBezTo>
                  <a:cubicBezTo>
                    <a:pt x="530" y="38"/>
                    <a:pt x="445" y="0"/>
                    <a:pt x="351" y="0"/>
                  </a:cubicBezTo>
                  <a:cubicBezTo>
                    <a:pt x="157" y="0"/>
                    <a:pt x="0" y="158"/>
                    <a:pt x="0" y="351"/>
                  </a:cubicBezTo>
                  <a:cubicBezTo>
                    <a:pt x="0" y="419"/>
                    <a:pt x="20" y="482"/>
                    <a:pt x="53" y="536"/>
                  </a:cubicBezTo>
                  <a:cubicBezTo>
                    <a:pt x="53" y="471"/>
                    <a:pt x="53" y="471"/>
                    <a:pt x="53" y="471"/>
                  </a:cubicBezTo>
                  <a:cubicBezTo>
                    <a:pt x="38" y="434"/>
                    <a:pt x="30" y="393"/>
                    <a:pt x="30" y="3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7" name="Freeform 8"/>
            <p:cNvSpPr>
              <a:spLocks/>
            </p:cNvSpPr>
            <p:nvPr userDrawn="1"/>
          </p:nvSpPr>
          <p:spPr bwMode="auto">
            <a:xfrm>
              <a:off x="9693275" y="490538"/>
              <a:ext cx="612775" cy="555625"/>
            </a:xfrm>
            <a:custGeom>
              <a:avLst/>
              <a:gdLst>
                <a:gd name="T0" fmla="*/ 539 w 592"/>
                <a:gd name="T1" fmla="*/ 0 h 536"/>
                <a:gd name="T2" fmla="*/ 539 w 592"/>
                <a:gd name="T3" fmla="*/ 65 h 536"/>
                <a:gd name="T4" fmla="*/ 563 w 592"/>
                <a:gd name="T5" fmla="*/ 185 h 536"/>
                <a:gd name="T6" fmla="*/ 242 w 592"/>
                <a:gd name="T7" fmla="*/ 506 h 536"/>
                <a:gd name="T8" fmla="*/ 0 w 592"/>
                <a:gd name="T9" fmla="*/ 395 h 536"/>
                <a:gd name="T10" fmla="*/ 0 w 592"/>
                <a:gd name="T11" fmla="*/ 438 h 536"/>
                <a:gd name="T12" fmla="*/ 242 w 592"/>
                <a:gd name="T13" fmla="*/ 536 h 536"/>
                <a:gd name="T14" fmla="*/ 592 w 592"/>
                <a:gd name="T15" fmla="*/ 185 h 536"/>
                <a:gd name="T16" fmla="*/ 539 w 592"/>
                <a:gd name="T1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2" h="536">
                  <a:moveTo>
                    <a:pt x="539" y="0"/>
                  </a:moveTo>
                  <a:cubicBezTo>
                    <a:pt x="539" y="65"/>
                    <a:pt x="539" y="65"/>
                    <a:pt x="539" y="65"/>
                  </a:cubicBezTo>
                  <a:cubicBezTo>
                    <a:pt x="554" y="102"/>
                    <a:pt x="563" y="143"/>
                    <a:pt x="563" y="185"/>
                  </a:cubicBezTo>
                  <a:cubicBezTo>
                    <a:pt x="563" y="362"/>
                    <a:pt x="419" y="506"/>
                    <a:pt x="242" y="506"/>
                  </a:cubicBezTo>
                  <a:cubicBezTo>
                    <a:pt x="145" y="506"/>
                    <a:pt x="58" y="463"/>
                    <a:pt x="0" y="395"/>
                  </a:cubicBezTo>
                  <a:cubicBezTo>
                    <a:pt x="0" y="438"/>
                    <a:pt x="0" y="438"/>
                    <a:pt x="0" y="438"/>
                  </a:cubicBezTo>
                  <a:cubicBezTo>
                    <a:pt x="63" y="498"/>
                    <a:pt x="148" y="536"/>
                    <a:pt x="242" y="536"/>
                  </a:cubicBezTo>
                  <a:cubicBezTo>
                    <a:pt x="435" y="536"/>
                    <a:pt x="592" y="378"/>
                    <a:pt x="592" y="185"/>
                  </a:cubicBezTo>
                  <a:cubicBezTo>
                    <a:pt x="592" y="117"/>
                    <a:pt x="573" y="54"/>
                    <a:pt x="5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8" name="Freeform 9"/>
            <p:cNvSpPr>
              <a:spLocks noEditPoints="1"/>
            </p:cNvSpPr>
            <p:nvPr userDrawn="1"/>
          </p:nvSpPr>
          <p:spPr bwMode="auto">
            <a:xfrm>
              <a:off x="9717088" y="573088"/>
              <a:ext cx="452438" cy="200025"/>
            </a:xfrm>
            <a:custGeom>
              <a:avLst/>
              <a:gdLst>
                <a:gd name="T0" fmla="*/ 206 w 436"/>
                <a:gd name="T1" fmla="*/ 28 h 192"/>
                <a:gd name="T2" fmla="*/ 213 w 436"/>
                <a:gd name="T3" fmla="*/ 28 h 192"/>
                <a:gd name="T4" fmla="*/ 227 w 436"/>
                <a:gd name="T5" fmla="*/ 14 h 192"/>
                <a:gd name="T6" fmla="*/ 227 w 436"/>
                <a:gd name="T7" fmla="*/ 0 h 192"/>
                <a:gd name="T8" fmla="*/ 197 w 436"/>
                <a:gd name="T9" fmla="*/ 0 h 192"/>
                <a:gd name="T10" fmla="*/ 184 w 436"/>
                <a:gd name="T11" fmla="*/ 1 h 192"/>
                <a:gd name="T12" fmla="*/ 150 w 436"/>
                <a:gd name="T13" fmla="*/ 41 h 192"/>
                <a:gd name="T14" fmla="*/ 150 w 436"/>
                <a:gd name="T15" fmla="*/ 188 h 192"/>
                <a:gd name="T16" fmla="*/ 174 w 436"/>
                <a:gd name="T17" fmla="*/ 188 h 192"/>
                <a:gd name="T18" fmla="*/ 188 w 436"/>
                <a:gd name="T19" fmla="*/ 175 h 192"/>
                <a:gd name="T20" fmla="*/ 188 w 436"/>
                <a:gd name="T21" fmla="*/ 80 h 192"/>
                <a:gd name="T22" fmla="*/ 204 w 436"/>
                <a:gd name="T23" fmla="*/ 80 h 192"/>
                <a:gd name="T24" fmla="*/ 217 w 436"/>
                <a:gd name="T25" fmla="*/ 66 h 192"/>
                <a:gd name="T26" fmla="*/ 217 w 436"/>
                <a:gd name="T27" fmla="*/ 52 h 192"/>
                <a:gd name="T28" fmla="*/ 188 w 436"/>
                <a:gd name="T29" fmla="*/ 52 h 192"/>
                <a:gd name="T30" fmla="*/ 188 w 436"/>
                <a:gd name="T31" fmla="*/ 43 h 192"/>
                <a:gd name="T32" fmla="*/ 206 w 436"/>
                <a:gd name="T33" fmla="*/ 28 h 192"/>
                <a:gd name="T34" fmla="*/ 69 w 436"/>
                <a:gd name="T35" fmla="*/ 77 h 192"/>
                <a:gd name="T36" fmla="*/ 95 w 436"/>
                <a:gd name="T37" fmla="*/ 92 h 192"/>
                <a:gd name="T38" fmla="*/ 107 w 436"/>
                <a:gd name="T39" fmla="*/ 100 h 192"/>
                <a:gd name="T40" fmla="*/ 134 w 436"/>
                <a:gd name="T41" fmla="*/ 100 h 192"/>
                <a:gd name="T42" fmla="*/ 70 w 436"/>
                <a:gd name="T43" fmla="*/ 48 h 192"/>
                <a:gd name="T44" fmla="*/ 0 w 436"/>
                <a:gd name="T45" fmla="*/ 120 h 192"/>
                <a:gd name="T46" fmla="*/ 70 w 436"/>
                <a:gd name="T47" fmla="*/ 192 h 192"/>
                <a:gd name="T48" fmla="*/ 134 w 436"/>
                <a:gd name="T49" fmla="*/ 140 h 192"/>
                <a:gd name="T50" fmla="*/ 107 w 436"/>
                <a:gd name="T51" fmla="*/ 140 h 192"/>
                <a:gd name="T52" fmla="*/ 95 w 436"/>
                <a:gd name="T53" fmla="*/ 148 h 192"/>
                <a:gd name="T54" fmla="*/ 69 w 436"/>
                <a:gd name="T55" fmla="*/ 162 h 192"/>
                <a:gd name="T56" fmla="*/ 37 w 436"/>
                <a:gd name="T57" fmla="*/ 120 h 192"/>
                <a:gd name="T58" fmla="*/ 69 w 436"/>
                <a:gd name="T59" fmla="*/ 77 h 192"/>
                <a:gd name="T60" fmla="*/ 387 w 436"/>
                <a:gd name="T61" fmla="*/ 48 h 192"/>
                <a:gd name="T62" fmla="*/ 345 w 436"/>
                <a:gd name="T63" fmla="*/ 71 h 192"/>
                <a:gd name="T64" fmla="*/ 306 w 436"/>
                <a:gd name="T65" fmla="*/ 48 h 192"/>
                <a:gd name="T66" fmla="*/ 264 w 436"/>
                <a:gd name="T67" fmla="*/ 70 h 192"/>
                <a:gd name="T68" fmla="*/ 263 w 436"/>
                <a:gd name="T69" fmla="*/ 70 h 192"/>
                <a:gd name="T70" fmla="*/ 263 w 436"/>
                <a:gd name="T71" fmla="*/ 61 h 192"/>
                <a:gd name="T72" fmla="*/ 250 w 436"/>
                <a:gd name="T73" fmla="*/ 52 h 192"/>
                <a:gd name="T74" fmla="*/ 228 w 436"/>
                <a:gd name="T75" fmla="*/ 52 h 192"/>
                <a:gd name="T76" fmla="*/ 228 w 436"/>
                <a:gd name="T77" fmla="*/ 188 h 192"/>
                <a:gd name="T78" fmla="*/ 252 w 436"/>
                <a:gd name="T79" fmla="*/ 188 h 192"/>
                <a:gd name="T80" fmla="*/ 265 w 436"/>
                <a:gd name="T81" fmla="*/ 175 h 192"/>
                <a:gd name="T82" fmla="*/ 265 w 436"/>
                <a:gd name="T83" fmla="*/ 109 h 192"/>
                <a:gd name="T84" fmla="*/ 291 w 436"/>
                <a:gd name="T85" fmla="*/ 77 h 192"/>
                <a:gd name="T86" fmla="*/ 313 w 436"/>
                <a:gd name="T87" fmla="*/ 111 h 192"/>
                <a:gd name="T88" fmla="*/ 313 w 436"/>
                <a:gd name="T89" fmla="*/ 188 h 192"/>
                <a:gd name="T90" fmla="*/ 338 w 436"/>
                <a:gd name="T91" fmla="*/ 188 h 192"/>
                <a:gd name="T92" fmla="*/ 351 w 436"/>
                <a:gd name="T93" fmla="*/ 175 h 192"/>
                <a:gd name="T94" fmla="*/ 351 w 436"/>
                <a:gd name="T95" fmla="*/ 112 h 192"/>
                <a:gd name="T96" fmla="*/ 376 w 436"/>
                <a:gd name="T97" fmla="*/ 77 h 192"/>
                <a:gd name="T98" fmla="*/ 399 w 436"/>
                <a:gd name="T99" fmla="*/ 111 h 192"/>
                <a:gd name="T100" fmla="*/ 399 w 436"/>
                <a:gd name="T101" fmla="*/ 188 h 192"/>
                <a:gd name="T102" fmla="*/ 423 w 436"/>
                <a:gd name="T103" fmla="*/ 188 h 192"/>
                <a:gd name="T104" fmla="*/ 436 w 436"/>
                <a:gd name="T105" fmla="*/ 175 h 192"/>
                <a:gd name="T106" fmla="*/ 436 w 436"/>
                <a:gd name="T107" fmla="*/ 97 h 192"/>
                <a:gd name="T108" fmla="*/ 387 w 436"/>
                <a:gd name="T10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6" h="192">
                  <a:moveTo>
                    <a:pt x="206" y="28"/>
                  </a:moveTo>
                  <a:cubicBezTo>
                    <a:pt x="213" y="28"/>
                    <a:pt x="213" y="28"/>
                    <a:pt x="213" y="28"/>
                  </a:cubicBezTo>
                  <a:cubicBezTo>
                    <a:pt x="220" y="28"/>
                    <a:pt x="227" y="22"/>
                    <a:pt x="227" y="14"/>
                  </a:cubicBezTo>
                  <a:cubicBezTo>
                    <a:pt x="227" y="0"/>
                    <a:pt x="227" y="0"/>
                    <a:pt x="227" y="0"/>
                  </a:cubicBezTo>
                  <a:cubicBezTo>
                    <a:pt x="197" y="0"/>
                    <a:pt x="197" y="0"/>
                    <a:pt x="197" y="0"/>
                  </a:cubicBezTo>
                  <a:cubicBezTo>
                    <a:pt x="192" y="0"/>
                    <a:pt x="188" y="0"/>
                    <a:pt x="184" y="1"/>
                  </a:cubicBezTo>
                  <a:cubicBezTo>
                    <a:pt x="161" y="5"/>
                    <a:pt x="150" y="20"/>
                    <a:pt x="150" y="41"/>
                  </a:cubicBezTo>
                  <a:cubicBezTo>
                    <a:pt x="150" y="188"/>
                    <a:pt x="150" y="188"/>
                    <a:pt x="150" y="188"/>
                  </a:cubicBezTo>
                  <a:cubicBezTo>
                    <a:pt x="174" y="188"/>
                    <a:pt x="174" y="188"/>
                    <a:pt x="174" y="188"/>
                  </a:cubicBezTo>
                  <a:cubicBezTo>
                    <a:pt x="182" y="188"/>
                    <a:pt x="188" y="182"/>
                    <a:pt x="188" y="175"/>
                  </a:cubicBezTo>
                  <a:cubicBezTo>
                    <a:pt x="188" y="80"/>
                    <a:pt x="188" y="80"/>
                    <a:pt x="188" y="80"/>
                  </a:cubicBezTo>
                  <a:cubicBezTo>
                    <a:pt x="204" y="80"/>
                    <a:pt x="204" y="80"/>
                    <a:pt x="204" y="80"/>
                  </a:cubicBezTo>
                  <a:cubicBezTo>
                    <a:pt x="211" y="80"/>
                    <a:pt x="217" y="74"/>
                    <a:pt x="217" y="66"/>
                  </a:cubicBezTo>
                  <a:cubicBezTo>
                    <a:pt x="217" y="52"/>
                    <a:pt x="217" y="52"/>
                    <a:pt x="217" y="52"/>
                  </a:cubicBezTo>
                  <a:cubicBezTo>
                    <a:pt x="188" y="52"/>
                    <a:pt x="188" y="52"/>
                    <a:pt x="188" y="52"/>
                  </a:cubicBezTo>
                  <a:cubicBezTo>
                    <a:pt x="188" y="43"/>
                    <a:pt x="188" y="43"/>
                    <a:pt x="188" y="43"/>
                  </a:cubicBezTo>
                  <a:cubicBezTo>
                    <a:pt x="188" y="28"/>
                    <a:pt x="198" y="28"/>
                    <a:pt x="206" y="28"/>
                  </a:cubicBezTo>
                  <a:close/>
                  <a:moveTo>
                    <a:pt x="69" y="77"/>
                  </a:moveTo>
                  <a:cubicBezTo>
                    <a:pt x="82" y="77"/>
                    <a:pt x="91" y="81"/>
                    <a:pt x="95" y="92"/>
                  </a:cubicBezTo>
                  <a:cubicBezTo>
                    <a:pt x="97" y="96"/>
                    <a:pt x="101" y="100"/>
                    <a:pt x="107" y="100"/>
                  </a:cubicBezTo>
                  <a:cubicBezTo>
                    <a:pt x="134" y="100"/>
                    <a:pt x="134" y="100"/>
                    <a:pt x="134" y="100"/>
                  </a:cubicBezTo>
                  <a:cubicBezTo>
                    <a:pt x="129" y="66"/>
                    <a:pt x="102" y="48"/>
                    <a:pt x="70" y="48"/>
                  </a:cubicBezTo>
                  <a:cubicBezTo>
                    <a:pt x="25" y="48"/>
                    <a:pt x="0" y="77"/>
                    <a:pt x="0" y="120"/>
                  </a:cubicBezTo>
                  <a:cubicBezTo>
                    <a:pt x="0" y="162"/>
                    <a:pt x="25" y="192"/>
                    <a:pt x="70" y="192"/>
                  </a:cubicBezTo>
                  <a:cubicBezTo>
                    <a:pt x="102" y="192"/>
                    <a:pt x="129" y="174"/>
                    <a:pt x="134" y="140"/>
                  </a:cubicBezTo>
                  <a:cubicBezTo>
                    <a:pt x="107" y="140"/>
                    <a:pt x="107" y="140"/>
                    <a:pt x="107" y="140"/>
                  </a:cubicBezTo>
                  <a:cubicBezTo>
                    <a:pt x="101" y="140"/>
                    <a:pt x="97" y="143"/>
                    <a:pt x="95" y="148"/>
                  </a:cubicBezTo>
                  <a:cubicBezTo>
                    <a:pt x="91" y="158"/>
                    <a:pt x="82" y="162"/>
                    <a:pt x="69" y="162"/>
                  </a:cubicBezTo>
                  <a:cubicBezTo>
                    <a:pt x="45" y="162"/>
                    <a:pt x="37" y="140"/>
                    <a:pt x="37" y="120"/>
                  </a:cubicBezTo>
                  <a:cubicBezTo>
                    <a:pt x="37" y="100"/>
                    <a:pt x="45" y="77"/>
                    <a:pt x="69" y="77"/>
                  </a:cubicBezTo>
                  <a:close/>
                  <a:moveTo>
                    <a:pt x="387" y="48"/>
                  </a:moveTo>
                  <a:cubicBezTo>
                    <a:pt x="368" y="48"/>
                    <a:pt x="353" y="59"/>
                    <a:pt x="345" y="71"/>
                  </a:cubicBezTo>
                  <a:cubicBezTo>
                    <a:pt x="338" y="54"/>
                    <a:pt x="323" y="48"/>
                    <a:pt x="306" y="48"/>
                  </a:cubicBezTo>
                  <a:cubicBezTo>
                    <a:pt x="288" y="48"/>
                    <a:pt x="274" y="56"/>
                    <a:pt x="264" y="70"/>
                  </a:cubicBezTo>
                  <a:cubicBezTo>
                    <a:pt x="263" y="70"/>
                    <a:pt x="263" y="70"/>
                    <a:pt x="263" y="70"/>
                  </a:cubicBezTo>
                  <a:cubicBezTo>
                    <a:pt x="263" y="70"/>
                    <a:pt x="263" y="66"/>
                    <a:pt x="263" y="61"/>
                  </a:cubicBezTo>
                  <a:cubicBezTo>
                    <a:pt x="263" y="56"/>
                    <a:pt x="257" y="52"/>
                    <a:pt x="250" y="52"/>
                  </a:cubicBezTo>
                  <a:cubicBezTo>
                    <a:pt x="228" y="52"/>
                    <a:pt x="228" y="52"/>
                    <a:pt x="228" y="52"/>
                  </a:cubicBezTo>
                  <a:cubicBezTo>
                    <a:pt x="228" y="188"/>
                    <a:pt x="228" y="188"/>
                    <a:pt x="228" y="188"/>
                  </a:cubicBezTo>
                  <a:cubicBezTo>
                    <a:pt x="252" y="188"/>
                    <a:pt x="252" y="188"/>
                    <a:pt x="252" y="188"/>
                  </a:cubicBezTo>
                  <a:cubicBezTo>
                    <a:pt x="259" y="188"/>
                    <a:pt x="265" y="182"/>
                    <a:pt x="265" y="175"/>
                  </a:cubicBezTo>
                  <a:cubicBezTo>
                    <a:pt x="265" y="109"/>
                    <a:pt x="265" y="109"/>
                    <a:pt x="265" y="109"/>
                  </a:cubicBezTo>
                  <a:cubicBezTo>
                    <a:pt x="265" y="82"/>
                    <a:pt x="283" y="77"/>
                    <a:pt x="291" y="77"/>
                  </a:cubicBezTo>
                  <a:cubicBezTo>
                    <a:pt x="315" y="77"/>
                    <a:pt x="313" y="96"/>
                    <a:pt x="313" y="111"/>
                  </a:cubicBezTo>
                  <a:cubicBezTo>
                    <a:pt x="313" y="188"/>
                    <a:pt x="313" y="188"/>
                    <a:pt x="313" y="188"/>
                  </a:cubicBezTo>
                  <a:cubicBezTo>
                    <a:pt x="338" y="188"/>
                    <a:pt x="338" y="188"/>
                    <a:pt x="338" y="188"/>
                  </a:cubicBezTo>
                  <a:cubicBezTo>
                    <a:pt x="345" y="188"/>
                    <a:pt x="351" y="182"/>
                    <a:pt x="351" y="175"/>
                  </a:cubicBezTo>
                  <a:cubicBezTo>
                    <a:pt x="351" y="112"/>
                    <a:pt x="351" y="112"/>
                    <a:pt x="351" y="112"/>
                  </a:cubicBezTo>
                  <a:cubicBezTo>
                    <a:pt x="351" y="95"/>
                    <a:pt x="355" y="77"/>
                    <a:pt x="376" y="77"/>
                  </a:cubicBezTo>
                  <a:cubicBezTo>
                    <a:pt x="397" y="77"/>
                    <a:pt x="399" y="92"/>
                    <a:pt x="399" y="111"/>
                  </a:cubicBezTo>
                  <a:cubicBezTo>
                    <a:pt x="399" y="188"/>
                    <a:pt x="399" y="188"/>
                    <a:pt x="399" y="188"/>
                  </a:cubicBezTo>
                  <a:cubicBezTo>
                    <a:pt x="423" y="188"/>
                    <a:pt x="423" y="188"/>
                    <a:pt x="423" y="188"/>
                  </a:cubicBezTo>
                  <a:cubicBezTo>
                    <a:pt x="430" y="188"/>
                    <a:pt x="436" y="182"/>
                    <a:pt x="436" y="175"/>
                  </a:cubicBezTo>
                  <a:cubicBezTo>
                    <a:pt x="436" y="97"/>
                    <a:pt x="436" y="97"/>
                    <a:pt x="436" y="97"/>
                  </a:cubicBezTo>
                  <a:cubicBezTo>
                    <a:pt x="436" y="61"/>
                    <a:pt x="416" y="48"/>
                    <a:pt x="387"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sp>
        <p:nvSpPr>
          <p:cNvPr id="26" name="Rectangle 3"/>
          <p:cNvSpPr txBox="1">
            <a:spLocks noChangeArrowheads="1"/>
          </p:cNvSpPr>
          <p:nvPr userDrawn="1"/>
        </p:nvSpPr>
        <p:spPr bwMode="auto">
          <a:xfrm>
            <a:off x="182846" y="4824333"/>
            <a:ext cx="3067558" cy="13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3000" b="1" i="1">
                <a:solidFill>
                  <a:schemeClr val="bg2"/>
                </a:solidFill>
                <a:latin typeface="Arial Narrow" pitchFamily="34" charset="0"/>
                <a:ea typeface="+mj-ea"/>
                <a:cs typeface="+mj-cs"/>
              </a:defRPr>
            </a:lvl1pPr>
            <a:lvl2pPr algn="l" rtl="0" eaLnBrk="1" fontAlgn="base" hangingPunct="1">
              <a:lnSpc>
                <a:spcPct val="90000"/>
              </a:lnSpc>
              <a:spcBef>
                <a:spcPct val="0"/>
              </a:spcBef>
              <a:spcAft>
                <a:spcPct val="0"/>
              </a:spcAft>
              <a:defRPr sz="3000" b="1" i="1">
                <a:solidFill>
                  <a:schemeClr val="bg2"/>
                </a:solidFill>
                <a:latin typeface="Arial Narrow" pitchFamily="34" charset="0"/>
              </a:defRPr>
            </a:lvl2pPr>
            <a:lvl3pPr algn="l" rtl="0" eaLnBrk="1" fontAlgn="base" hangingPunct="1">
              <a:lnSpc>
                <a:spcPct val="90000"/>
              </a:lnSpc>
              <a:spcBef>
                <a:spcPct val="0"/>
              </a:spcBef>
              <a:spcAft>
                <a:spcPct val="0"/>
              </a:spcAft>
              <a:defRPr sz="3000" b="1" i="1">
                <a:solidFill>
                  <a:schemeClr val="bg2"/>
                </a:solidFill>
                <a:latin typeface="Arial Narrow" pitchFamily="34" charset="0"/>
              </a:defRPr>
            </a:lvl3pPr>
            <a:lvl4pPr algn="l" rtl="0" eaLnBrk="1" fontAlgn="base" hangingPunct="1">
              <a:lnSpc>
                <a:spcPct val="90000"/>
              </a:lnSpc>
              <a:spcBef>
                <a:spcPct val="0"/>
              </a:spcBef>
              <a:spcAft>
                <a:spcPct val="0"/>
              </a:spcAft>
              <a:defRPr sz="3000" b="1" i="1">
                <a:solidFill>
                  <a:schemeClr val="bg2"/>
                </a:solidFill>
                <a:latin typeface="Arial Narrow" pitchFamily="34" charset="0"/>
              </a:defRPr>
            </a:lvl4pPr>
            <a:lvl5pPr algn="l" rtl="0" eaLnBrk="1" fontAlgn="base" hangingPunct="1">
              <a:lnSpc>
                <a:spcPct val="90000"/>
              </a:lnSpc>
              <a:spcBef>
                <a:spcPct val="0"/>
              </a:spcBef>
              <a:spcAft>
                <a:spcPct val="0"/>
              </a:spcAft>
              <a:defRPr sz="3000" b="1" i="1">
                <a:solidFill>
                  <a:schemeClr val="bg2"/>
                </a:solidFill>
                <a:latin typeface="Arial Narrow" pitchFamily="34" charset="0"/>
              </a:defRPr>
            </a:lvl5pPr>
            <a:lvl6pPr marL="457200" algn="l" rtl="0" eaLnBrk="1" fontAlgn="base" hangingPunct="1">
              <a:spcBef>
                <a:spcPct val="0"/>
              </a:spcBef>
              <a:spcAft>
                <a:spcPct val="0"/>
              </a:spcAft>
              <a:defRPr sz="2800">
                <a:solidFill>
                  <a:schemeClr val="tx1"/>
                </a:solidFill>
                <a:latin typeface="Arial" charset="0"/>
              </a:defRPr>
            </a:lvl6pPr>
            <a:lvl7pPr marL="914400" algn="l" rtl="0" eaLnBrk="1" fontAlgn="base" hangingPunct="1">
              <a:spcBef>
                <a:spcPct val="0"/>
              </a:spcBef>
              <a:spcAft>
                <a:spcPct val="0"/>
              </a:spcAft>
              <a:defRPr sz="2800">
                <a:solidFill>
                  <a:schemeClr val="tx1"/>
                </a:solidFill>
                <a:latin typeface="Arial" charset="0"/>
              </a:defRPr>
            </a:lvl7pPr>
            <a:lvl8pPr marL="1371600" algn="l" rtl="0" eaLnBrk="1" fontAlgn="base" hangingPunct="1">
              <a:spcBef>
                <a:spcPct val="0"/>
              </a:spcBef>
              <a:spcAft>
                <a:spcPct val="0"/>
              </a:spcAft>
              <a:defRPr sz="2800">
                <a:solidFill>
                  <a:schemeClr val="tx1"/>
                </a:solidFill>
                <a:latin typeface="Arial" charset="0"/>
              </a:defRPr>
            </a:lvl8pPr>
            <a:lvl9pPr marL="1828800" algn="l" rtl="0" eaLnBrk="1" fontAlgn="base" hangingPunct="1">
              <a:spcBef>
                <a:spcPct val="0"/>
              </a:spcBef>
              <a:spcAft>
                <a:spcPct val="0"/>
              </a:spcAft>
              <a:defRPr sz="2800">
                <a:solidFill>
                  <a:schemeClr val="tx1"/>
                </a:solidFill>
                <a:latin typeface="Arial" charset="0"/>
              </a:defRPr>
            </a:lvl9pPr>
          </a:lstStyle>
          <a:p>
            <a:pPr marL="0" marR="0" indent="0" algn="l" defTabSz="914400" rtl="0" eaLnBrk="1" fontAlgn="base" latinLnBrk="0" hangingPunct="1">
              <a:lnSpc>
                <a:spcPct val="90000"/>
              </a:lnSpc>
              <a:spcBef>
                <a:spcPct val="0"/>
              </a:spcBef>
              <a:spcAft>
                <a:spcPct val="0"/>
              </a:spcAft>
              <a:buClrTx/>
              <a:buSzTx/>
              <a:buFontTx/>
              <a:buNone/>
              <a:tabLst/>
              <a:defRPr/>
            </a:pPr>
            <a:fld id="{1D76BEFD-A026-4EDC-8524-76BB586EF68A}" type="slidenum">
              <a:rPr lang="en-US" sz="600" b="1" i="0" smtClean="0">
                <a:solidFill>
                  <a:schemeClr val="accent3"/>
                </a:solidFill>
                <a:latin typeface="ApexSansMediumT" panose="02000503020000020004" pitchFamily="2" charset="0"/>
              </a:rPr>
              <a:pPr marL="0" marR="0" indent="0" algn="l" defTabSz="914400" rtl="0" eaLnBrk="1" fontAlgn="base" latinLnBrk="0" hangingPunct="1">
                <a:lnSpc>
                  <a:spcPct val="90000"/>
                </a:lnSpc>
                <a:spcBef>
                  <a:spcPct val="0"/>
                </a:spcBef>
                <a:spcAft>
                  <a:spcPct val="0"/>
                </a:spcAft>
                <a:buClrTx/>
                <a:buSzTx/>
                <a:buFontTx/>
                <a:buNone/>
                <a:tabLst/>
                <a:defRPr/>
              </a:pPr>
              <a:t>‹#›</a:t>
            </a:fld>
            <a:r>
              <a:rPr lang="en-US" sz="600" b="0" i="0" dirty="0">
                <a:solidFill>
                  <a:schemeClr val="accent3"/>
                </a:solidFill>
                <a:latin typeface="ApexSansMediumT" panose="02000503020000020004" pitchFamily="2" charset="0"/>
              </a:rPr>
              <a:t>    </a:t>
            </a:r>
            <a:r>
              <a:rPr lang="en-US" sz="800" b="1" i="0" dirty="0">
                <a:solidFill>
                  <a:schemeClr val="accent6"/>
                </a:solidFill>
                <a:latin typeface="ApexSansMediumT" panose="02000503020000020004" pitchFamily="2" charset="0"/>
                <a:ea typeface="Verdana" pitchFamily="34" charset="0"/>
                <a:cs typeface="Verdana" pitchFamily="34" charset="0"/>
              </a:rPr>
              <a:t>/</a:t>
            </a:r>
            <a:r>
              <a:rPr lang="en-US" sz="600" b="0" i="0" dirty="0">
                <a:solidFill>
                  <a:schemeClr val="accent3"/>
                </a:solidFill>
                <a:latin typeface="ApexSansMediumT" panose="02000503020000020004" pitchFamily="2" charset="0"/>
                <a:ea typeface="Verdana" pitchFamily="34" charset="0"/>
                <a:cs typeface="Verdana" pitchFamily="34" charset="0"/>
              </a:rPr>
              <a:t>   CFM Proprietary Information subject to restrictions on the cover</a:t>
            </a:r>
          </a:p>
        </p:txBody>
      </p:sp>
    </p:spTree>
    <p:extLst>
      <p:ext uri="{BB962C8B-B14F-4D97-AF65-F5344CB8AC3E}">
        <p14:creationId xmlns:p14="http://schemas.microsoft.com/office/powerpoint/2010/main" val="280430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Diapositive de titr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5071" t="2809" r="19733" b="22505"/>
          <a:stretch/>
        </p:blipFill>
        <p:spPr>
          <a:xfrm>
            <a:off x="-1" y="0"/>
            <a:ext cx="9144001" cy="4557713"/>
          </a:xfrm>
          <a:prstGeom prst="rect">
            <a:avLst/>
          </a:prstGeom>
          <a:effectLst/>
        </p:spPr>
      </p:pic>
      <p:sp>
        <p:nvSpPr>
          <p:cNvPr id="4" name="Text Placeholder 3"/>
          <p:cNvSpPr>
            <a:spLocks noGrp="1"/>
          </p:cNvSpPr>
          <p:nvPr>
            <p:ph type="body" sz="quarter" idx="13" hasCustomPrompt="1"/>
          </p:nvPr>
        </p:nvSpPr>
        <p:spPr>
          <a:xfrm>
            <a:off x="3296130" y="2997970"/>
            <a:ext cx="5675312" cy="407111"/>
          </a:xfrm>
        </p:spPr>
        <p:txBody>
          <a:bodyPr/>
          <a:lstStyle>
            <a:lvl1pPr algn="r">
              <a:defRPr/>
            </a:lvl1pPr>
          </a:lstStyle>
          <a:p>
            <a:pPr lvl="0"/>
            <a:r>
              <a:rPr lang="en-US" dirty="0"/>
              <a:t>Presentation Subtitle</a:t>
            </a:r>
          </a:p>
        </p:txBody>
      </p:sp>
      <p:sp>
        <p:nvSpPr>
          <p:cNvPr id="6" name="Rectangle 3"/>
          <p:cNvSpPr txBox="1">
            <a:spLocks noChangeArrowheads="1"/>
          </p:cNvSpPr>
          <p:nvPr userDrawn="1"/>
        </p:nvSpPr>
        <p:spPr bwMode="auto">
          <a:xfrm>
            <a:off x="176947" y="4858451"/>
            <a:ext cx="8805784" cy="24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1" fontAlgn="base" hangingPunct="1">
              <a:lnSpc>
                <a:spcPct val="90000"/>
              </a:lnSpc>
              <a:spcBef>
                <a:spcPct val="0"/>
              </a:spcBef>
              <a:spcAft>
                <a:spcPct val="0"/>
              </a:spcAft>
              <a:defRPr sz="3000" b="1" i="1">
                <a:solidFill>
                  <a:schemeClr val="bg2"/>
                </a:solidFill>
                <a:latin typeface="Arial Narrow" pitchFamily="34" charset="0"/>
                <a:ea typeface="+mj-ea"/>
                <a:cs typeface="+mj-cs"/>
              </a:defRPr>
            </a:lvl1pPr>
            <a:lvl2pPr algn="l" rtl="0" eaLnBrk="1" fontAlgn="base" hangingPunct="1">
              <a:lnSpc>
                <a:spcPct val="90000"/>
              </a:lnSpc>
              <a:spcBef>
                <a:spcPct val="0"/>
              </a:spcBef>
              <a:spcAft>
                <a:spcPct val="0"/>
              </a:spcAft>
              <a:defRPr sz="3000" b="1" i="1">
                <a:solidFill>
                  <a:schemeClr val="bg2"/>
                </a:solidFill>
                <a:latin typeface="Arial Narrow" pitchFamily="34" charset="0"/>
              </a:defRPr>
            </a:lvl2pPr>
            <a:lvl3pPr algn="l" rtl="0" eaLnBrk="1" fontAlgn="base" hangingPunct="1">
              <a:lnSpc>
                <a:spcPct val="90000"/>
              </a:lnSpc>
              <a:spcBef>
                <a:spcPct val="0"/>
              </a:spcBef>
              <a:spcAft>
                <a:spcPct val="0"/>
              </a:spcAft>
              <a:defRPr sz="3000" b="1" i="1">
                <a:solidFill>
                  <a:schemeClr val="bg2"/>
                </a:solidFill>
                <a:latin typeface="Arial Narrow" pitchFamily="34" charset="0"/>
              </a:defRPr>
            </a:lvl3pPr>
            <a:lvl4pPr algn="l" rtl="0" eaLnBrk="1" fontAlgn="base" hangingPunct="1">
              <a:lnSpc>
                <a:spcPct val="90000"/>
              </a:lnSpc>
              <a:spcBef>
                <a:spcPct val="0"/>
              </a:spcBef>
              <a:spcAft>
                <a:spcPct val="0"/>
              </a:spcAft>
              <a:defRPr sz="3000" b="1" i="1">
                <a:solidFill>
                  <a:schemeClr val="bg2"/>
                </a:solidFill>
                <a:latin typeface="Arial Narrow" pitchFamily="34" charset="0"/>
              </a:defRPr>
            </a:lvl4pPr>
            <a:lvl5pPr algn="l" rtl="0" eaLnBrk="1" fontAlgn="base" hangingPunct="1">
              <a:lnSpc>
                <a:spcPct val="90000"/>
              </a:lnSpc>
              <a:spcBef>
                <a:spcPct val="0"/>
              </a:spcBef>
              <a:spcAft>
                <a:spcPct val="0"/>
              </a:spcAft>
              <a:defRPr sz="3000" b="1" i="1">
                <a:solidFill>
                  <a:schemeClr val="bg2"/>
                </a:solidFill>
                <a:latin typeface="Arial Narrow" pitchFamily="34" charset="0"/>
              </a:defRPr>
            </a:lvl5pPr>
            <a:lvl6pPr marL="457200" algn="l" rtl="0" eaLnBrk="1" fontAlgn="base" hangingPunct="1">
              <a:spcBef>
                <a:spcPct val="0"/>
              </a:spcBef>
              <a:spcAft>
                <a:spcPct val="0"/>
              </a:spcAft>
              <a:defRPr sz="2800">
                <a:solidFill>
                  <a:schemeClr val="tx1"/>
                </a:solidFill>
                <a:latin typeface="Arial" charset="0"/>
              </a:defRPr>
            </a:lvl6pPr>
            <a:lvl7pPr marL="914400" algn="l" rtl="0" eaLnBrk="1" fontAlgn="base" hangingPunct="1">
              <a:spcBef>
                <a:spcPct val="0"/>
              </a:spcBef>
              <a:spcAft>
                <a:spcPct val="0"/>
              </a:spcAft>
              <a:defRPr sz="2800">
                <a:solidFill>
                  <a:schemeClr val="tx1"/>
                </a:solidFill>
                <a:latin typeface="Arial" charset="0"/>
              </a:defRPr>
            </a:lvl7pPr>
            <a:lvl8pPr marL="1371600" algn="l" rtl="0" eaLnBrk="1" fontAlgn="base" hangingPunct="1">
              <a:spcBef>
                <a:spcPct val="0"/>
              </a:spcBef>
              <a:spcAft>
                <a:spcPct val="0"/>
              </a:spcAft>
              <a:defRPr sz="2800">
                <a:solidFill>
                  <a:schemeClr val="tx1"/>
                </a:solidFill>
                <a:latin typeface="Arial" charset="0"/>
              </a:defRPr>
            </a:lvl8pPr>
            <a:lvl9pPr marL="1828800" algn="l" rtl="0" eaLnBrk="1" fontAlgn="base" hangingPunct="1">
              <a:spcBef>
                <a:spcPct val="0"/>
              </a:spcBef>
              <a:spcAft>
                <a:spcPct val="0"/>
              </a:spcAft>
              <a:defRPr sz="2800">
                <a:solidFill>
                  <a:schemeClr val="tx1"/>
                </a:solidFill>
                <a:latin typeface="Arial" charset="0"/>
              </a:defRPr>
            </a:lvl9pPr>
          </a:lstStyle>
          <a:p>
            <a:pPr>
              <a:spcBef>
                <a:spcPts val="0"/>
              </a:spcBef>
            </a:pPr>
            <a:r>
              <a:rPr lang="en-US" sz="450" b="0" i="0" dirty="0">
                <a:solidFill>
                  <a:schemeClr val="accent3"/>
                </a:solidFill>
                <a:latin typeface="ApexSansBookT" pitchFamily="2" charset="0"/>
                <a:ea typeface="Verdana" pitchFamily="34" charset="0"/>
                <a:cs typeface="Verdana" pitchFamily="34" charset="0"/>
              </a:rPr>
              <a:t>CFM, CFM56, LEAP and the CFM logo are trademarks of CFM International, a 50/50 joint company between Safran Aircraft Engines and GE. The information in this document is CFM Proprietary Information and is disclosed in confidence. It is the property of CFM International and its parent companies, and shall not be used, disclosed to others or reproduced without the express written consent of CFM. If consent is given for reproduction in whole or in part, this notice shall appear in any such reproduction in whole or in part. The information contained in this document may also be controlled by the U.S. and French export control laws. Unauthorized export or re-export is prohibited.</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2188" y="202220"/>
            <a:ext cx="2587924" cy="685800"/>
          </a:xfrm>
          <a:prstGeom prst="rect">
            <a:avLst/>
          </a:prstGeom>
        </p:spPr>
      </p:pic>
      <p:sp>
        <p:nvSpPr>
          <p:cNvPr id="11" name="Rectangle 2"/>
          <p:cNvSpPr>
            <a:spLocks noGrp="1" noChangeArrowheads="1"/>
          </p:cNvSpPr>
          <p:nvPr>
            <p:ph type="title" hasCustomPrompt="1"/>
          </p:nvPr>
        </p:nvSpPr>
        <p:spPr bwMode="auto">
          <a:xfrm>
            <a:off x="3297384" y="2361472"/>
            <a:ext cx="5678667" cy="659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3000"/>
            </a:lvl1pPr>
          </a:lstStyle>
          <a:p>
            <a:pPr lvl="0"/>
            <a:r>
              <a:rPr lang="en-US" dirty="0"/>
              <a:t>Presentation Title</a:t>
            </a:r>
          </a:p>
        </p:txBody>
      </p:sp>
      <p:sp>
        <p:nvSpPr>
          <p:cNvPr id="9" name="Text Placeholder 8"/>
          <p:cNvSpPr>
            <a:spLocks noGrp="1"/>
          </p:cNvSpPr>
          <p:nvPr>
            <p:ph type="body" sz="quarter" idx="14" hasCustomPrompt="1"/>
          </p:nvPr>
        </p:nvSpPr>
        <p:spPr>
          <a:xfrm>
            <a:off x="3296130" y="3340982"/>
            <a:ext cx="5675312" cy="407194"/>
          </a:xfrm>
        </p:spPr>
        <p:txBody>
          <a:bodyPr/>
          <a:lstStyle>
            <a:lvl1pPr algn="r">
              <a:defRPr/>
            </a:lvl1pPr>
          </a:lstStyle>
          <a:p>
            <a:pPr lvl="0"/>
            <a:r>
              <a:rPr lang="en-US" dirty="0"/>
              <a:t>Date</a:t>
            </a:r>
          </a:p>
        </p:txBody>
      </p:sp>
      <p:sp>
        <p:nvSpPr>
          <p:cNvPr id="12" name="Text Placeholder 11"/>
          <p:cNvSpPr>
            <a:spLocks noGrp="1"/>
          </p:cNvSpPr>
          <p:nvPr>
            <p:ph type="body" sz="quarter" idx="15" hasCustomPrompt="1"/>
          </p:nvPr>
        </p:nvSpPr>
        <p:spPr>
          <a:xfrm>
            <a:off x="3295651" y="4035049"/>
            <a:ext cx="5686425" cy="371143"/>
          </a:xfrm>
        </p:spPr>
        <p:txBody>
          <a:bodyPr/>
          <a:lstStyle>
            <a:lvl1pPr algn="r">
              <a:defRPr/>
            </a:lvl1pPr>
          </a:lstStyle>
          <a:p>
            <a:pPr lvl="0"/>
            <a:r>
              <a:rPr lang="en-US" dirty="0"/>
              <a:t>Customer logo</a:t>
            </a:r>
          </a:p>
        </p:txBody>
      </p:sp>
    </p:spTree>
    <p:extLst>
      <p:ext uri="{BB962C8B-B14F-4D97-AF65-F5344CB8AC3E}">
        <p14:creationId xmlns:p14="http://schemas.microsoft.com/office/powerpoint/2010/main" val="40210038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spTree>
    <p:extLst>
      <p:ext uri="{BB962C8B-B14F-4D97-AF65-F5344CB8AC3E}">
        <p14:creationId xmlns:p14="http://schemas.microsoft.com/office/powerpoint/2010/main" val="2554134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4686300"/>
            <a:ext cx="1905000" cy="342900"/>
          </a:xfrm>
          <a:prstGeom prst="rect">
            <a:avLst/>
          </a:prstGeom>
        </p:spPr>
        <p:txBody>
          <a:bodyPr/>
          <a:lstStyle>
            <a:lvl1pPr eaLnBrk="1" hangingPunct="1">
              <a:defRPr/>
            </a:lvl1pPr>
          </a:lstStyle>
          <a:p>
            <a:pPr fontAlgn="base">
              <a:spcBef>
                <a:spcPct val="0"/>
              </a:spcBef>
              <a:spcAft>
                <a:spcPct val="0"/>
              </a:spcAft>
              <a:defRPr/>
            </a:pPr>
            <a:endParaRPr lang="fr-FR" sz="1800">
              <a:solidFill>
                <a:srgbClr val="002D6A"/>
              </a:solidFill>
              <a:latin typeface="Times New Roman" panose="02020603050405020304" pitchFamily="18" charset="0"/>
            </a:endParaRPr>
          </a:p>
        </p:txBody>
      </p:sp>
      <p:sp>
        <p:nvSpPr>
          <p:cNvPr id="3" name="Rectangle 5"/>
          <p:cNvSpPr>
            <a:spLocks noGrp="1" noChangeArrowheads="1"/>
          </p:cNvSpPr>
          <p:nvPr>
            <p:ph type="ftr" sz="quarter" idx="11"/>
          </p:nvPr>
        </p:nvSpPr>
        <p:spPr>
          <a:xfrm>
            <a:off x="3124200" y="4686300"/>
            <a:ext cx="2895600" cy="342900"/>
          </a:xfrm>
          <a:prstGeom prst="rect">
            <a:avLst/>
          </a:prstGeom>
        </p:spPr>
        <p:txBody>
          <a:bodyPr/>
          <a:lstStyle>
            <a:lvl1pPr eaLnBrk="1" hangingPunct="1">
              <a:defRPr/>
            </a:lvl1pPr>
          </a:lstStyle>
          <a:p>
            <a:pPr fontAlgn="base">
              <a:spcBef>
                <a:spcPct val="0"/>
              </a:spcBef>
              <a:spcAft>
                <a:spcPct val="0"/>
              </a:spcAft>
              <a:defRPr/>
            </a:pPr>
            <a:endParaRPr lang="fr-FR" sz="1800">
              <a:solidFill>
                <a:srgbClr val="002D6A"/>
              </a:solidFill>
              <a:latin typeface="Times New Roman" panose="02020603050405020304" pitchFamily="18" charset="0"/>
            </a:endParaRPr>
          </a:p>
        </p:txBody>
      </p:sp>
      <p:sp>
        <p:nvSpPr>
          <p:cNvPr id="4" name="Rectangle 6"/>
          <p:cNvSpPr>
            <a:spLocks noGrp="1" noChangeArrowheads="1"/>
          </p:cNvSpPr>
          <p:nvPr>
            <p:ph type="sldNum" sz="quarter" idx="12"/>
          </p:nvPr>
        </p:nvSpPr>
        <p:spPr>
          <a:xfrm>
            <a:off x="6553200" y="4686300"/>
            <a:ext cx="1905000" cy="3429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8E3305EE-D28A-49C9-939B-A436CEDFD988}" type="slidenum">
              <a:rPr lang="fr-FR" altLang="fr-FR" sz="1800">
                <a:solidFill>
                  <a:srgbClr val="002D6A"/>
                </a:solidFill>
                <a:latin typeface="Times New Roman" panose="02020603050405020304" pitchFamily="18" charset="0"/>
              </a:rPr>
              <a:pPr fontAlgn="base">
                <a:spcBef>
                  <a:spcPct val="0"/>
                </a:spcBef>
                <a:spcAft>
                  <a:spcPct val="0"/>
                </a:spcAft>
                <a:defRPr/>
              </a:pPr>
              <a:t>‹#›</a:t>
            </a:fld>
            <a:endParaRPr lang="fr-FR" altLang="fr-FR" sz="1800">
              <a:solidFill>
                <a:srgbClr val="002D6A"/>
              </a:solidFill>
              <a:latin typeface="Times New Roman" panose="02020603050405020304" pitchFamily="18" charset="0"/>
            </a:endParaRPr>
          </a:p>
        </p:txBody>
      </p:sp>
    </p:spTree>
    <p:extLst>
      <p:ext uri="{BB962C8B-B14F-4D97-AF65-F5344CB8AC3E}">
        <p14:creationId xmlns:p14="http://schemas.microsoft.com/office/powerpoint/2010/main" val="5798759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6" name="Rectangle 2"/>
          <p:cNvSpPr>
            <a:spLocks noGrp="1" noChangeArrowheads="1"/>
          </p:cNvSpPr>
          <p:nvPr>
            <p:ph type="title" hasCustomPrompt="1"/>
          </p:nvPr>
        </p:nvSpPr>
        <p:spPr bwMode="auto">
          <a:xfrm>
            <a:off x="170061" y="45290"/>
            <a:ext cx="7975191" cy="67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baseline="0"/>
            </a:lvl1pPr>
          </a:lstStyle>
          <a:p>
            <a:pPr lvl="0"/>
            <a:r>
              <a:rPr lang="en-US" dirty="0"/>
              <a:t>Click to insert title</a:t>
            </a:r>
          </a:p>
        </p:txBody>
      </p:sp>
      <p:sp>
        <p:nvSpPr>
          <p:cNvPr id="3" name="Text Placeholder 2"/>
          <p:cNvSpPr>
            <a:spLocks noGrp="1"/>
          </p:cNvSpPr>
          <p:nvPr>
            <p:ph type="body" sz="quarter" idx="10" hasCustomPrompt="1"/>
          </p:nvPr>
        </p:nvSpPr>
        <p:spPr>
          <a:xfrm>
            <a:off x="174626" y="946547"/>
            <a:ext cx="8793163" cy="3723084"/>
          </a:xfrm>
        </p:spPr>
        <p:txBody>
          <a:bodyPr/>
          <a:lstStyle>
            <a:lvl1pPr>
              <a:defRPr/>
            </a:lvl1pPr>
            <a:lvl2pPr>
              <a:defRPr>
                <a:latin typeface="ApexSansMediumT" panose="02000503020000020004" pitchFamily="2" charset="0"/>
              </a:defRPr>
            </a:lvl2pPr>
            <a:lvl3pPr>
              <a:defRPr>
                <a:latin typeface="ApexSansMediumT" panose="02000503020000020004" pitchFamily="2" charset="0"/>
              </a:defRPr>
            </a:lvl3pPr>
          </a:lstStyle>
          <a:p>
            <a:pPr lvl="0"/>
            <a:r>
              <a:rPr lang="en-US" dirty="0"/>
              <a:t>Click to insert text</a:t>
            </a:r>
          </a:p>
          <a:p>
            <a:pPr lvl="1"/>
            <a:r>
              <a:rPr lang="en-US" dirty="0"/>
              <a:t>Second level</a:t>
            </a:r>
          </a:p>
          <a:p>
            <a:pPr lvl="2"/>
            <a:r>
              <a:rPr lang="en-US" dirty="0"/>
              <a:t>Third level</a:t>
            </a:r>
          </a:p>
        </p:txBody>
      </p:sp>
    </p:spTree>
    <p:extLst>
      <p:ext uri="{BB962C8B-B14F-4D97-AF65-F5344CB8AC3E}">
        <p14:creationId xmlns:p14="http://schemas.microsoft.com/office/powerpoint/2010/main" val="2283872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EAP Divider Slide">
    <p:spTree>
      <p:nvGrpSpPr>
        <p:cNvPr id="1" name=""/>
        <p:cNvGrpSpPr/>
        <p:nvPr/>
      </p:nvGrpSpPr>
      <p:grpSpPr>
        <a:xfrm>
          <a:off x="0" y="0"/>
          <a:ext cx="0" cy="0"/>
          <a:chOff x="0" y="0"/>
          <a:chExt cx="0" cy="0"/>
        </a:xfrm>
      </p:grpSpPr>
      <p:grpSp>
        <p:nvGrpSpPr>
          <p:cNvPr id="7" name="Group 6"/>
          <p:cNvGrpSpPr/>
          <p:nvPr userDrawn="1"/>
        </p:nvGrpSpPr>
        <p:grpSpPr>
          <a:xfrm>
            <a:off x="-1217" y="0"/>
            <a:ext cx="9146081" cy="4764078"/>
            <a:chOff x="-1217" y="0"/>
            <a:chExt cx="9146081" cy="6352104"/>
          </a:xfrm>
        </p:grpSpPr>
        <p:sp>
          <p:nvSpPr>
            <p:cNvPr id="8" name="Freeform 7"/>
            <p:cNvSpPr>
              <a:spLocks/>
            </p:cNvSpPr>
            <p:nvPr userDrawn="1"/>
          </p:nvSpPr>
          <p:spPr bwMode="auto">
            <a:xfrm>
              <a:off x="-1217" y="0"/>
              <a:ext cx="9146081" cy="3293918"/>
            </a:xfrm>
            <a:custGeom>
              <a:avLst/>
              <a:gdLst>
                <a:gd name="T0" fmla="*/ 0 w 5781"/>
                <a:gd name="T1" fmla="*/ 2082 h 2082"/>
                <a:gd name="T2" fmla="*/ 5781 w 5781"/>
                <a:gd name="T3" fmla="*/ 151 h 2082"/>
                <a:gd name="T4" fmla="*/ 5781 w 5781"/>
                <a:gd name="T5" fmla="*/ 0 h 2082"/>
                <a:gd name="T6" fmla="*/ 3083 w 5781"/>
                <a:gd name="T7" fmla="*/ 0 h 2082"/>
                <a:gd name="T8" fmla="*/ 0 w 5781"/>
                <a:gd name="T9" fmla="*/ 1955 h 2082"/>
                <a:gd name="T10" fmla="*/ 0 w 5781"/>
                <a:gd name="T11" fmla="*/ 2082 h 2082"/>
              </a:gdLst>
              <a:ahLst/>
              <a:cxnLst>
                <a:cxn ang="0">
                  <a:pos x="T0" y="T1"/>
                </a:cxn>
                <a:cxn ang="0">
                  <a:pos x="T2" y="T3"/>
                </a:cxn>
                <a:cxn ang="0">
                  <a:pos x="T4" y="T5"/>
                </a:cxn>
                <a:cxn ang="0">
                  <a:pos x="T6" y="T7"/>
                </a:cxn>
                <a:cxn ang="0">
                  <a:pos x="T8" y="T9"/>
                </a:cxn>
                <a:cxn ang="0">
                  <a:pos x="T10" y="T11"/>
                </a:cxn>
              </a:cxnLst>
              <a:rect l="0" t="0" r="r" b="b"/>
              <a:pathLst>
                <a:path w="5781" h="2082">
                  <a:moveTo>
                    <a:pt x="0" y="2082"/>
                  </a:moveTo>
                  <a:lnTo>
                    <a:pt x="5781" y="151"/>
                  </a:lnTo>
                  <a:lnTo>
                    <a:pt x="5781" y="0"/>
                  </a:lnTo>
                  <a:lnTo>
                    <a:pt x="3083" y="0"/>
                  </a:lnTo>
                  <a:lnTo>
                    <a:pt x="0" y="1955"/>
                  </a:lnTo>
                  <a:lnTo>
                    <a:pt x="0" y="2082"/>
                  </a:lnTo>
                  <a:close/>
                </a:path>
              </a:pathLst>
            </a:custGeom>
            <a:gradFill flip="none" rotWithShape="1">
              <a:gsLst>
                <a:gs pos="29000">
                  <a:srgbClr val="DA0528"/>
                </a:gs>
                <a:gs pos="54000">
                  <a:srgbClr val="810101"/>
                </a:gs>
              </a:gsLst>
              <a:lin ang="4260000" scaled="0"/>
              <a:tileRect/>
            </a:gradFill>
            <a:ln>
              <a:noFill/>
            </a:ln>
          </p:spPr>
          <p:txBody>
            <a:bodyPr vert="horz" wrap="square" lIns="91440" tIns="45720" rIns="91440" bIns="45720" numCol="1" anchor="t" anchorCtr="0" compatLnSpc="1">
              <a:prstTxWarp prst="textNoShape">
                <a:avLst/>
              </a:prstTxWarp>
            </a:bodyPr>
            <a:lstStyle/>
            <a:p>
              <a:endParaRPr lang="en-US" dirty="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ApexSansMediumT" panose="02000503020000020004" pitchFamily="2" charset="0"/>
              </a:endParaRPr>
            </a:p>
          </p:txBody>
        </p:sp>
        <p:sp>
          <p:nvSpPr>
            <p:cNvPr id="9" name="Freeform 8"/>
            <p:cNvSpPr>
              <a:spLocks/>
            </p:cNvSpPr>
            <p:nvPr userDrawn="1"/>
          </p:nvSpPr>
          <p:spPr bwMode="auto">
            <a:xfrm>
              <a:off x="-1217" y="882808"/>
              <a:ext cx="9146081" cy="5469296"/>
            </a:xfrm>
            <a:custGeom>
              <a:avLst/>
              <a:gdLst>
                <a:gd name="T0" fmla="*/ 0 w 5781"/>
                <a:gd name="T1" fmla="*/ 3457 h 3457"/>
                <a:gd name="T2" fmla="*/ 5781 w 5781"/>
                <a:gd name="T3" fmla="*/ 2036 h 3457"/>
                <a:gd name="T4" fmla="*/ 5781 w 5781"/>
                <a:gd name="T5" fmla="*/ 0 h 3457"/>
                <a:gd name="T6" fmla="*/ 0 w 5781"/>
                <a:gd name="T7" fmla="*/ 3347 h 3457"/>
                <a:gd name="T8" fmla="*/ 0 w 5781"/>
                <a:gd name="T9" fmla="*/ 3457 h 3457"/>
              </a:gdLst>
              <a:ahLst/>
              <a:cxnLst>
                <a:cxn ang="0">
                  <a:pos x="T0" y="T1"/>
                </a:cxn>
                <a:cxn ang="0">
                  <a:pos x="T2" y="T3"/>
                </a:cxn>
                <a:cxn ang="0">
                  <a:pos x="T4" y="T5"/>
                </a:cxn>
                <a:cxn ang="0">
                  <a:pos x="T6" y="T7"/>
                </a:cxn>
                <a:cxn ang="0">
                  <a:pos x="T8" y="T9"/>
                </a:cxn>
              </a:cxnLst>
              <a:rect l="0" t="0" r="r" b="b"/>
              <a:pathLst>
                <a:path w="5781" h="3457">
                  <a:moveTo>
                    <a:pt x="0" y="3457"/>
                  </a:moveTo>
                  <a:lnTo>
                    <a:pt x="5781" y="2036"/>
                  </a:lnTo>
                  <a:lnTo>
                    <a:pt x="5781" y="0"/>
                  </a:lnTo>
                  <a:lnTo>
                    <a:pt x="0" y="3347"/>
                  </a:lnTo>
                  <a:lnTo>
                    <a:pt x="0" y="3457"/>
                  </a:lnTo>
                  <a:close/>
                </a:path>
              </a:pathLst>
            </a:custGeom>
            <a:gradFill flip="none" rotWithShape="1">
              <a:gsLst>
                <a:gs pos="74000">
                  <a:srgbClr val="DA0528"/>
                </a:gs>
                <a:gs pos="37000">
                  <a:srgbClr val="810101"/>
                </a:gs>
              </a:gsLst>
              <a:lin ang="3600000" scaled="0"/>
              <a:tileRect/>
            </a:gradFill>
            <a:ln>
              <a:noFill/>
            </a:ln>
          </p:spPr>
          <p:txBody>
            <a:bodyPr vert="horz" wrap="square" lIns="91440" tIns="45720" rIns="91440" bIns="45720" numCol="1" anchor="t" anchorCtr="0" compatLnSpc="1">
              <a:prstTxWarp prst="textNoShape">
                <a:avLst/>
              </a:prstTxWarp>
            </a:bodyPr>
            <a:lstStyle/>
            <a:p>
              <a:pPr lvl="0"/>
              <a:endParaRPr lang="en-US" dirty="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ApexSansMediumT" panose="02000503020000020004" pitchFamily="2" charset="0"/>
              </a:endParaRPr>
            </a:p>
          </p:txBody>
        </p:sp>
        <p:sp>
          <p:nvSpPr>
            <p:cNvPr id="10" name="Freeform 9"/>
            <p:cNvSpPr>
              <a:spLocks/>
            </p:cNvSpPr>
            <p:nvPr userDrawn="1"/>
          </p:nvSpPr>
          <p:spPr bwMode="auto">
            <a:xfrm>
              <a:off x="-1217" y="215165"/>
              <a:ext cx="9146081" cy="5985058"/>
            </a:xfrm>
            <a:custGeom>
              <a:avLst/>
              <a:gdLst>
                <a:gd name="T0" fmla="*/ 1584 w 5781"/>
                <a:gd name="T1" fmla="*/ 1402 h 3783"/>
                <a:gd name="T2" fmla="*/ 0 w 5781"/>
                <a:gd name="T3" fmla="*/ 1932 h 3783"/>
                <a:gd name="T4" fmla="*/ 0 w 5781"/>
                <a:gd name="T5" fmla="*/ 3783 h 3783"/>
                <a:gd name="T6" fmla="*/ 5781 w 5781"/>
                <a:gd name="T7" fmla="*/ 436 h 3783"/>
                <a:gd name="T8" fmla="*/ 5781 w 5781"/>
                <a:gd name="T9" fmla="*/ 0 h 3783"/>
                <a:gd name="T10" fmla="*/ 1584 w 5781"/>
                <a:gd name="T11" fmla="*/ 1402 h 3783"/>
              </a:gdLst>
              <a:ahLst/>
              <a:cxnLst>
                <a:cxn ang="0">
                  <a:pos x="T0" y="T1"/>
                </a:cxn>
                <a:cxn ang="0">
                  <a:pos x="T2" y="T3"/>
                </a:cxn>
                <a:cxn ang="0">
                  <a:pos x="T4" y="T5"/>
                </a:cxn>
                <a:cxn ang="0">
                  <a:pos x="T6" y="T7"/>
                </a:cxn>
                <a:cxn ang="0">
                  <a:pos x="T8" y="T9"/>
                </a:cxn>
                <a:cxn ang="0">
                  <a:pos x="T10" y="T11"/>
                </a:cxn>
              </a:cxnLst>
              <a:rect l="0" t="0" r="r" b="b"/>
              <a:pathLst>
                <a:path w="5781" h="3783">
                  <a:moveTo>
                    <a:pt x="1584" y="1402"/>
                  </a:moveTo>
                  <a:lnTo>
                    <a:pt x="0" y="1932"/>
                  </a:lnTo>
                  <a:lnTo>
                    <a:pt x="0" y="3783"/>
                  </a:lnTo>
                  <a:lnTo>
                    <a:pt x="5781" y="436"/>
                  </a:lnTo>
                  <a:lnTo>
                    <a:pt x="5781" y="0"/>
                  </a:lnTo>
                  <a:lnTo>
                    <a:pt x="1584" y="1402"/>
                  </a:lnTo>
                  <a:close/>
                </a:path>
              </a:pathLst>
            </a:custGeom>
            <a:gradFill>
              <a:gsLst>
                <a:gs pos="80000">
                  <a:srgbClr val="DD052B"/>
                </a:gs>
                <a:gs pos="100000">
                  <a:srgbClr val="CB0927"/>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sp>
        <p:nvSpPr>
          <p:cNvPr id="4" name="Text Placeholder 3"/>
          <p:cNvSpPr>
            <a:spLocks noGrp="1"/>
          </p:cNvSpPr>
          <p:nvPr>
            <p:ph type="body" sz="quarter" idx="10" hasCustomPrompt="1"/>
          </p:nvPr>
        </p:nvSpPr>
        <p:spPr>
          <a:xfrm>
            <a:off x="4572000" y="1718140"/>
            <a:ext cx="4403936" cy="1196735"/>
          </a:xfrm>
        </p:spPr>
        <p:txBody>
          <a:bodyPr anchor="b"/>
          <a:lstStyle>
            <a:lvl1pPr algn="r">
              <a:defRPr sz="3600" b="1">
                <a:solidFill>
                  <a:schemeClr val="bg1"/>
                </a:solidFill>
                <a:latin typeface="ApexSansMediumT" panose="02000503020000020004" pitchFamily="2" charset="0"/>
              </a:defRPr>
            </a:lvl1pPr>
          </a:lstStyle>
          <a:p>
            <a:pPr lvl="0"/>
            <a:r>
              <a:rPr lang="en-US" dirty="0"/>
              <a:t>LEAP divider</a:t>
            </a:r>
          </a:p>
        </p:txBody>
      </p:sp>
      <p:grpSp>
        <p:nvGrpSpPr>
          <p:cNvPr id="17" name="Group 16"/>
          <p:cNvGrpSpPr>
            <a:grpSpLocks noChangeAspect="1"/>
          </p:cNvGrpSpPr>
          <p:nvPr userDrawn="1"/>
        </p:nvGrpSpPr>
        <p:grpSpPr>
          <a:xfrm>
            <a:off x="8327014" y="195308"/>
            <a:ext cx="564703" cy="640080"/>
            <a:chOff x="9580563" y="271463"/>
            <a:chExt cx="725487" cy="822325"/>
          </a:xfrm>
          <a:solidFill>
            <a:schemeClr val="bg1"/>
          </a:solidFill>
        </p:grpSpPr>
        <p:sp>
          <p:nvSpPr>
            <p:cNvPr id="18" name="Freeform 5"/>
            <p:cNvSpPr>
              <a:spLocks/>
            </p:cNvSpPr>
            <p:nvPr userDrawn="1"/>
          </p:nvSpPr>
          <p:spPr bwMode="auto">
            <a:xfrm>
              <a:off x="9648825" y="271463"/>
              <a:ext cx="590550" cy="590550"/>
            </a:xfrm>
            <a:custGeom>
              <a:avLst/>
              <a:gdLst>
                <a:gd name="T0" fmla="*/ 29 w 569"/>
                <a:gd name="T1" fmla="*/ 137 h 569"/>
                <a:gd name="T2" fmla="*/ 29 w 569"/>
                <a:gd name="T3" fmla="*/ 30 h 569"/>
                <a:gd name="T4" fmla="*/ 539 w 569"/>
                <a:gd name="T5" fmla="*/ 30 h 569"/>
                <a:gd name="T6" fmla="*/ 539 w 569"/>
                <a:gd name="T7" fmla="*/ 569 h 569"/>
                <a:gd name="T8" fmla="*/ 569 w 569"/>
                <a:gd name="T9" fmla="*/ 513 h 569"/>
                <a:gd name="T10" fmla="*/ 569 w 569"/>
                <a:gd name="T11" fmla="*/ 28 h 569"/>
                <a:gd name="T12" fmla="*/ 541 w 569"/>
                <a:gd name="T13" fmla="*/ 0 h 569"/>
                <a:gd name="T14" fmla="*/ 28 w 569"/>
                <a:gd name="T15" fmla="*/ 0 h 569"/>
                <a:gd name="T16" fmla="*/ 0 w 569"/>
                <a:gd name="T17" fmla="*/ 28 h 569"/>
                <a:gd name="T18" fmla="*/ 0 w 569"/>
                <a:gd name="T19" fmla="*/ 171 h 569"/>
                <a:gd name="T20" fmla="*/ 29 w 569"/>
                <a:gd name="T21" fmla="*/ 137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29" y="137"/>
                  </a:moveTo>
                  <a:cubicBezTo>
                    <a:pt x="29" y="30"/>
                    <a:pt x="29" y="30"/>
                    <a:pt x="29" y="30"/>
                  </a:cubicBezTo>
                  <a:cubicBezTo>
                    <a:pt x="539" y="30"/>
                    <a:pt x="539" y="30"/>
                    <a:pt x="539" y="30"/>
                  </a:cubicBezTo>
                  <a:cubicBezTo>
                    <a:pt x="539" y="569"/>
                    <a:pt x="539" y="569"/>
                    <a:pt x="539" y="569"/>
                  </a:cubicBezTo>
                  <a:cubicBezTo>
                    <a:pt x="551" y="551"/>
                    <a:pt x="561" y="533"/>
                    <a:pt x="569" y="513"/>
                  </a:cubicBezTo>
                  <a:cubicBezTo>
                    <a:pt x="569" y="28"/>
                    <a:pt x="569" y="28"/>
                    <a:pt x="569" y="28"/>
                  </a:cubicBezTo>
                  <a:cubicBezTo>
                    <a:pt x="569" y="13"/>
                    <a:pt x="557" y="0"/>
                    <a:pt x="541" y="0"/>
                  </a:cubicBezTo>
                  <a:cubicBezTo>
                    <a:pt x="28" y="0"/>
                    <a:pt x="28" y="0"/>
                    <a:pt x="28" y="0"/>
                  </a:cubicBezTo>
                  <a:cubicBezTo>
                    <a:pt x="12" y="0"/>
                    <a:pt x="0" y="13"/>
                    <a:pt x="0" y="28"/>
                  </a:cubicBezTo>
                  <a:cubicBezTo>
                    <a:pt x="0" y="171"/>
                    <a:pt x="0" y="171"/>
                    <a:pt x="0" y="171"/>
                  </a:cubicBezTo>
                  <a:cubicBezTo>
                    <a:pt x="9" y="159"/>
                    <a:pt x="19" y="148"/>
                    <a:pt x="29"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9" name="Freeform 6"/>
            <p:cNvSpPr>
              <a:spLocks/>
            </p:cNvSpPr>
            <p:nvPr userDrawn="1"/>
          </p:nvSpPr>
          <p:spPr bwMode="auto">
            <a:xfrm>
              <a:off x="9648825" y="503238"/>
              <a:ext cx="590550" cy="590550"/>
            </a:xfrm>
            <a:custGeom>
              <a:avLst/>
              <a:gdLst>
                <a:gd name="T0" fmla="*/ 539 w 569"/>
                <a:gd name="T1" fmla="*/ 432 h 569"/>
                <a:gd name="T2" fmla="*/ 539 w 569"/>
                <a:gd name="T3" fmla="*/ 539 h 569"/>
                <a:gd name="T4" fmla="*/ 29 w 569"/>
                <a:gd name="T5" fmla="*/ 539 h 569"/>
                <a:gd name="T6" fmla="*/ 29 w 569"/>
                <a:gd name="T7" fmla="*/ 0 h 569"/>
                <a:gd name="T8" fmla="*/ 0 w 569"/>
                <a:gd name="T9" fmla="*/ 56 h 569"/>
                <a:gd name="T10" fmla="*/ 0 w 569"/>
                <a:gd name="T11" fmla="*/ 541 h 569"/>
                <a:gd name="T12" fmla="*/ 28 w 569"/>
                <a:gd name="T13" fmla="*/ 569 h 569"/>
                <a:gd name="T14" fmla="*/ 541 w 569"/>
                <a:gd name="T15" fmla="*/ 569 h 569"/>
                <a:gd name="T16" fmla="*/ 569 w 569"/>
                <a:gd name="T17" fmla="*/ 541 h 569"/>
                <a:gd name="T18" fmla="*/ 569 w 569"/>
                <a:gd name="T19" fmla="*/ 398 h 569"/>
                <a:gd name="T20" fmla="*/ 539 w 569"/>
                <a:gd name="T21" fmla="*/ 432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539" y="432"/>
                  </a:moveTo>
                  <a:cubicBezTo>
                    <a:pt x="539" y="539"/>
                    <a:pt x="539" y="539"/>
                    <a:pt x="539" y="539"/>
                  </a:cubicBezTo>
                  <a:cubicBezTo>
                    <a:pt x="29" y="539"/>
                    <a:pt x="29" y="539"/>
                    <a:pt x="29" y="539"/>
                  </a:cubicBezTo>
                  <a:cubicBezTo>
                    <a:pt x="29" y="0"/>
                    <a:pt x="29" y="0"/>
                    <a:pt x="29" y="0"/>
                  </a:cubicBezTo>
                  <a:cubicBezTo>
                    <a:pt x="18" y="18"/>
                    <a:pt x="8" y="36"/>
                    <a:pt x="0" y="56"/>
                  </a:cubicBezTo>
                  <a:cubicBezTo>
                    <a:pt x="0" y="541"/>
                    <a:pt x="0" y="541"/>
                    <a:pt x="0" y="541"/>
                  </a:cubicBezTo>
                  <a:cubicBezTo>
                    <a:pt x="0" y="556"/>
                    <a:pt x="12" y="569"/>
                    <a:pt x="28" y="569"/>
                  </a:cubicBezTo>
                  <a:cubicBezTo>
                    <a:pt x="541" y="569"/>
                    <a:pt x="541" y="569"/>
                    <a:pt x="541" y="569"/>
                  </a:cubicBezTo>
                  <a:cubicBezTo>
                    <a:pt x="557" y="569"/>
                    <a:pt x="569" y="556"/>
                    <a:pt x="569" y="541"/>
                  </a:cubicBezTo>
                  <a:cubicBezTo>
                    <a:pt x="569" y="398"/>
                    <a:pt x="569" y="398"/>
                    <a:pt x="569" y="398"/>
                  </a:cubicBezTo>
                  <a:cubicBezTo>
                    <a:pt x="560" y="410"/>
                    <a:pt x="550" y="421"/>
                    <a:pt x="539" y="4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20" name="Freeform 7"/>
            <p:cNvSpPr>
              <a:spLocks/>
            </p:cNvSpPr>
            <p:nvPr userDrawn="1"/>
          </p:nvSpPr>
          <p:spPr bwMode="auto">
            <a:xfrm>
              <a:off x="9580563" y="317500"/>
              <a:ext cx="614363" cy="557213"/>
            </a:xfrm>
            <a:custGeom>
              <a:avLst/>
              <a:gdLst>
                <a:gd name="T0" fmla="*/ 30 w 593"/>
                <a:gd name="T1" fmla="*/ 351 h 536"/>
                <a:gd name="T2" fmla="*/ 351 w 593"/>
                <a:gd name="T3" fmla="*/ 30 h 536"/>
                <a:gd name="T4" fmla="*/ 593 w 593"/>
                <a:gd name="T5" fmla="*/ 141 h 536"/>
                <a:gd name="T6" fmla="*/ 593 w 593"/>
                <a:gd name="T7" fmla="*/ 98 h 536"/>
                <a:gd name="T8" fmla="*/ 351 w 593"/>
                <a:gd name="T9" fmla="*/ 0 h 536"/>
                <a:gd name="T10" fmla="*/ 0 w 593"/>
                <a:gd name="T11" fmla="*/ 351 h 536"/>
                <a:gd name="T12" fmla="*/ 53 w 593"/>
                <a:gd name="T13" fmla="*/ 536 h 536"/>
                <a:gd name="T14" fmla="*/ 53 w 593"/>
                <a:gd name="T15" fmla="*/ 471 h 536"/>
                <a:gd name="T16" fmla="*/ 30 w 593"/>
                <a:gd name="T17" fmla="*/ 351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536">
                  <a:moveTo>
                    <a:pt x="30" y="351"/>
                  </a:moveTo>
                  <a:cubicBezTo>
                    <a:pt x="30" y="174"/>
                    <a:pt x="174" y="30"/>
                    <a:pt x="351" y="30"/>
                  </a:cubicBezTo>
                  <a:cubicBezTo>
                    <a:pt x="447" y="30"/>
                    <a:pt x="534" y="73"/>
                    <a:pt x="593" y="141"/>
                  </a:cubicBezTo>
                  <a:cubicBezTo>
                    <a:pt x="593" y="98"/>
                    <a:pt x="593" y="98"/>
                    <a:pt x="593" y="98"/>
                  </a:cubicBezTo>
                  <a:cubicBezTo>
                    <a:pt x="530" y="38"/>
                    <a:pt x="445" y="0"/>
                    <a:pt x="351" y="0"/>
                  </a:cubicBezTo>
                  <a:cubicBezTo>
                    <a:pt x="157" y="0"/>
                    <a:pt x="0" y="158"/>
                    <a:pt x="0" y="351"/>
                  </a:cubicBezTo>
                  <a:cubicBezTo>
                    <a:pt x="0" y="419"/>
                    <a:pt x="20" y="482"/>
                    <a:pt x="53" y="536"/>
                  </a:cubicBezTo>
                  <a:cubicBezTo>
                    <a:pt x="53" y="471"/>
                    <a:pt x="53" y="471"/>
                    <a:pt x="53" y="471"/>
                  </a:cubicBezTo>
                  <a:cubicBezTo>
                    <a:pt x="38" y="434"/>
                    <a:pt x="30" y="393"/>
                    <a:pt x="30" y="3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21" name="Freeform 8"/>
            <p:cNvSpPr>
              <a:spLocks/>
            </p:cNvSpPr>
            <p:nvPr userDrawn="1"/>
          </p:nvSpPr>
          <p:spPr bwMode="auto">
            <a:xfrm>
              <a:off x="9693275" y="490538"/>
              <a:ext cx="612775" cy="555625"/>
            </a:xfrm>
            <a:custGeom>
              <a:avLst/>
              <a:gdLst>
                <a:gd name="T0" fmla="*/ 539 w 592"/>
                <a:gd name="T1" fmla="*/ 0 h 536"/>
                <a:gd name="T2" fmla="*/ 539 w 592"/>
                <a:gd name="T3" fmla="*/ 65 h 536"/>
                <a:gd name="T4" fmla="*/ 563 w 592"/>
                <a:gd name="T5" fmla="*/ 185 h 536"/>
                <a:gd name="T6" fmla="*/ 242 w 592"/>
                <a:gd name="T7" fmla="*/ 506 h 536"/>
                <a:gd name="T8" fmla="*/ 0 w 592"/>
                <a:gd name="T9" fmla="*/ 395 h 536"/>
                <a:gd name="T10" fmla="*/ 0 w 592"/>
                <a:gd name="T11" fmla="*/ 438 h 536"/>
                <a:gd name="T12" fmla="*/ 242 w 592"/>
                <a:gd name="T13" fmla="*/ 536 h 536"/>
                <a:gd name="T14" fmla="*/ 592 w 592"/>
                <a:gd name="T15" fmla="*/ 185 h 536"/>
                <a:gd name="T16" fmla="*/ 539 w 592"/>
                <a:gd name="T1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2" h="536">
                  <a:moveTo>
                    <a:pt x="539" y="0"/>
                  </a:moveTo>
                  <a:cubicBezTo>
                    <a:pt x="539" y="65"/>
                    <a:pt x="539" y="65"/>
                    <a:pt x="539" y="65"/>
                  </a:cubicBezTo>
                  <a:cubicBezTo>
                    <a:pt x="554" y="102"/>
                    <a:pt x="563" y="143"/>
                    <a:pt x="563" y="185"/>
                  </a:cubicBezTo>
                  <a:cubicBezTo>
                    <a:pt x="563" y="362"/>
                    <a:pt x="419" y="506"/>
                    <a:pt x="242" y="506"/>
                  </a:cubicBezTo>
                  <a:cubicBezTo>
                    <a:pt x="145" y="506"/>
                    <a:pt x="58" y="463"/>
                    <a:pt x="0" y="395"/>
                  </a:cubicBezTo>
                  <a:cubicBezTo>
                    <a:pt x="0" y="438"/>
                    <a:pt x="0" y="438"/>
                    <a:pt x="0" y="438"/>
                  </a:cubicBezTo>
                  <a:cubicBezTo>
                    <a:pt x="63" y="498"/>
                    <a:pt x="148" y="536"/>
                    <a:pt x="242" y="536"/>
                  </a:cubicBezTo>
                  <a:cubicBezTo>
                    <a:pt x="435" y="536"/>
                    <a:pt x="592" y="378"/>
                    <a:pt x="592" y="185"/>
                  </a:cubicBezTo>
                  <a:cubicBezTo>
                    <a:pt x="592" y="117"/>
                    <a:pt x="573" y="54"/>
                    <a:pt x="5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23" name="Freeform 9"/>
            <p:cNvSpPr>
              <a:spLocks noEditPoints="1"/>
            </p:cNvSpPr>
            <p:nvPr userDrawn="1"/>
          </p:nvSpPr>
          <p:spPr bwMode="auto">
            <a:xfrm>
              <a:off x="9717088" y="573088"/>
              <a:ext cx="452438" cy="200025"/>
            </a:xfrm>
            <a:custGeom>
              <a:avLst/>
              <a:gdLst>
                <a:gd name="T0" fmla="*/ 206 w 436"/>
                <a:gd name="T1" fmla="*/ 28 h 192"/>
                <a:gd name="T2" fmla="*/ 213 w 436"/>
                <a:gd name="T3" fmla="*/ 28 h 192"/>
                <a:gd name="T4" fmla="*/ 227 w 436"/>
                <a:gd name="T5" fmla="*/ 14 h 192"/>
                <a:gd name="T6" fmla="*/ 227 w 436"/>
                <a:gd name="T7" fmla="*/ 0 h 192"/>
                <a:gd name="T8" fmla="*/ 197 w 436"/>
                <a:gd name="T9" fmla="*/ 0 h 192"/>
                <a:gd name="T10" fmla="*/ 184 w 436"/>
                <a:gd name="T11" fmla="*/ 1 h 192"/>
                <a:gd name="T12" fmla="*/ 150 w 436"/>
                <a:gd name="T13" fmla="*/ 41 h 192"/>
                <a:gd name="T14" fmla="*/ 150 w 436"/>
                <a:gd name="T15" fmla="*/ 188 h 192"/>
                <a:gd name="T16" fmla="*/ 174 w 436"/>
                <a:gd name="T17" fmla="*/ 188 h 192"/>
                <a:gd name="T18" fmla="*/ 188 w 436"/>
                <a:gd name="T19" fmla="*/ 175 h 192"/>
                <a:gd name="T20" fmla="*/ 188 w 436"/>
                <a:gd name="T21" fmla="*/ 80 h 192"/>
                <a:gd name="T22" fmla="*/ 204 w 436"/>
                <a:gd name="T23" fmla="*/ 80 h 192"/>
                <a:gd name="T24" fmla="*/ 217 w 436"/>
                <a:gd name="T25" fmla="*/ 66 h 192"/>
                <a:gd name="T26" fmla="*/ 217 w 436"/>
                <a:gd name="T27" fmla="*/ 52 h 192"/>
                <a:gd name="T28" fmla="*/ 188 w 436"/>
                <a:gd name="T29" fmla="*/ 52 h 192"/>
                <a:gd name="T30" fmla="*/ 188 w 436"/>
                <a:gd name="T31" fmla="*/ 43 h 192"/>
                <a:gd name="T32" fmla="*/ 206 w 436"/>
                <a:gd name="T33" fmla="*/ 28 h 192"/>
                <a:gd name="T34" fmla="*/ 69 w 436"/>
                <a:gd name="T35" fmla="*/ 77 h 192"/>
                <a:gd name="T36" fmla="*/ 95 w 436"/>
                <a:gd name="T37" fmla="*/ 92 h 192"/>
                <a:gd name="T38" fmla="*/ 107 w 436"/>
                <a:gd name="T39" fmla="*/ 100 h 192"/>
                <a:gd name="T40" fmla="*/ 134 w 436"/>
                <a:gd name="T41" fmla="*/ 100 h 192"/>
                <a:gd name="T42" fmla="*/ 70 w 436"/>
                <a:gd name="T43" fmla="*/ 48 h 192"/>
                <a:gd name="T44" fmla="*/ 0 w 436"/>
                <a:gd name="T45" fmla="*/ 120 h 192"/>
                <a:gd name="T46" fmla="*/ 70 w 436"/>
                <a:gd name="T47" fmla="*/ 192 h 192"/>
                <a:gd name="T48" fmla="*/ 134 w 436"/>
                <a:gd name="T49" fmla="*/ 140 h 192"/>
                <a:gd name="T50" fmla="*/ 107 w 436"/>
                <a:gd name="T51" fmla="*/ 140 h 192"/>
                <a:gd name="T52" fmla="*/ 95 w 436"/>
                <a:gd name="T53" fmla="*/ 148 h 192"/>
                <a:gd name="T54" fmla="*/ 69 w 436"/>
                <a:gd name="T55" fmla="*/ 162 h 192"/>
                <a:gd name="T56" fmla="*/ 37 w 436"/>
                <a:gd name="T57" fmla="*/ 120 h 192"/>
                <a:gd name="T58" fmla="*/ 69 w 436"/>
                <a:gd name="T59" fmla="*/ 77 h 192"/>
                <a:gd name="T60" fmla="*/ 387 w 436"/>
                <a:gd name="T61" fmla="*/ 48 h 192"/>
                <a:gd name="T62" fmla="*/ 345 w 436"/>
                <a:gd name="T63" fmla="*/ 71 h 192"/>
                <a:gd name="T64" fmla="*/ 306 w 436"/>
                <a:gd name="T65" fmla="*/ 48 h 192"/>
                <a:gd name="T66" fmla="*/ 264 w 436"/>
                <a:gd name="T67" fmla="*/ 70 h 192"/>
                <a:gd name="T68" fmla="*/ 263 w 436"/>
                <a:gd name="T69" fmla="*/ 70 h 192"/>
                <a:gd name="T70" fmla="*/ 263 w 436"/>
                <a:gd name="T71" fmla="*/ 61 h 192"/>
                <a:gd name="T72" fmla="*/ 250 w 436"/>
                <a:gd name="T73" fmla="*/ 52 h 192"/>
                <a:gd name="T74" fmla="*/ 228 w 436"/>
                <a:gd name="T75" fmla="*/ 52 h 192"/>
                <a:gd name="T76" fmla="*/ 228 w 436"/>
                <a:gd name="T77" fmla="*/ 188 h 192"/>
                <a:gd name="T78" fmla="*/ 252 w 436"/>
                <a:gd name="T79" fmla="*/ 188 h 192"/>
                <a:gd name="T80" fmla="*/ 265 w 436"/>
                <a:gd name="T81" fmla="*/ 175 h 192"/>
                <a:gd name="T82" fmla="*/ 265 w 436"/>
                <a:gd name="T83" fmla="*/ 109 h 192"/>
                <a:gd name="T84" fmla="*/ 291 w 436"/>
                <a:gd name="T85" fmla="*/ 77 h 192"/>
                <a:gd name="T86" fmla="*/ 313 w 436"/>
                <a:gd name="T87" fmla="*/ 111 h 192"/>
                <a:gd name="T88" fmla="*/ 313 w 436"/>
                <a:gd name="T89" fmla="*/ 188 h 192"/>
                <a:gd name="T90" fmla="*/ 338 w 436"/>
                <a:gd name="T91" fmla="*/ 188 h 192"/>
                <a:gd name="T92" fmla="*/ 351 w 436"/>
                <a:gd name="T93" fmla="*/ 175 h 192"/>
                <a:gd name="T94" fmla="*/ 351 w 436"/>
                <a:gd name="T95" fmla="*/ 112 h 192"/>
                <a:gd name="T96" fmla="*/ 376 w 436"/>
                <a:gd name="T97" fmla="*/ 77 h 192"/>
                <a:gd name="T98" fmla="*/ 399 w 436"/>
                <a:gd name="T99" fmla="*/ 111 h 192"/>
                <a:gd name="T100" fmla="*/ 399 w 436"/>
                <a:gd name="T101" fmla="*/ 188 h 192"/>
                <a:gd name="T102" fmla="*/ 423 w 436"/>
                <a:gd name="T103" fmla="*/ 188 h 192"/>
                <a:gd name="T104" fmla="*/ 436 w 436"/>
                <a:gd name="T105" fmla="*/ 175 h 192"/>
                <a:gd name="T106" fmla="*/ 436 w 436"/>
                <a:gd name="T107" fmla="*/ 97 h 192"/>
                <a:gd name="T108" fmla="*/ 387 w 436"/>
                <a:gd name="T10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6" h="192">
                  <a:moveTo>
                    <a:pt x="206" y="28"/>
                  </a:moveTo>
                  <a:cubicBezTo>
                    <a:pt x="213" y="28"/>
                    <a:pt x="213" y="28"/>
                    <a:pt x="213" y="28"/>
                  </a:cubicBezTo>
                  <a:cubicBezTo>
                    <a:pt x="220" y="28"/>
                    <a:pt x="227" y="22"/>
                    <a:pt x="227" y="14"/>
                  </a:cubicBezTo>
                  <a:cubicBezTo>
                    <a:pt x="227" y="0"/>
                    <a:pt x="227" y="0"/>
                    <a:pt x="227" y="0"/>
                  </a:cubicBezTo>
                  <a:cubicBezTo>
                    <a:pt x="197" y="0"/>
                    <a:pt x="197" y="0"/>
                    <a:pt x="197" y="0"/>
                  </a:cubicBezTo>
                  <a:cubicBezTo>
                    <a:pt x="192" y="0"/>
                    <a:pt x="188" y="0"/>
                    <a:pt x="184" y="1"/>
                  </a:cubicBezTo>
                  <a:cubicBezTo>
                    <a:pt x="161" y="5"/>
                    <a:pt x="150" y="20"/>
                    <a:pt x="150" y="41"/>
                  </a:cubicBezTo>
                  <a:cubicBezTo>
                    <a:pt x="150" y="188"/>
                    <a:pt x="150" y="188"/>
                    <a:pt x="150" y="188"/>
                  </a:cubicBezTo>
                  <a:cubicBezTo>
                    <a:pt x="174" y="188"/>
                    <a:pt x="174" y="188"/>
                    <a:pt x="174" y="188"/>
                  </a:cubicBezTo>
                  <a:cubicBezTo>
                    <a:pt x="182" y="188"/>
                    <a:pt x="188" y="182"/>
                    <a:pt x="188" y="175"/>
                  </a:cubicBezTo>
                  <a:cubicBezTo>
                    <a:pt x="188" y="80"/>
                    <a:pt x="188" y="80"/>
                    <a:pt x="188" y="80"/>
                  </a:cubicBezTo>
                  <a:cubicBezTo>
                    <a:pt x="204" y="80"/>
                    <a:pt x="204" y="80"/>
                    <a:pt x="204" y="80"/>
                  </a:cubicBezTo>
                  <a:cubicBezTo>
                    <a:pt x="211" y="80"/>
                    <a:pt x="217" y="74"/>
                    <a:pt x="217" y="66"/>
                  </a:cubicBezTo>
                  <a:cubicBezTo>
                    <a:pt x="217" y="52"/>
                    <a:pt x="217" y="52"/>
                    <a:pt x="217" y="52"/>
                  </a:cubicBezTo>
                  <a:cubicBezTo>
                    <a:pt x="188" y="52"/>
                    <a:pt x="188" y="52"/>
                    <a:pt x="188" y="52"/>
                  </a:cubicBezTo>
                  <a:cubicBezTo>
                    <a:pt x="188" y="43"/>
                    <a:pt x="188" y="43"/>
                    <a:pt x="188" y="43"/>
                  </a:cubicBezTo>
                  <a:cubicBezTo>
                    <a:pt x="188" y="28"/>
                    <a:pt x="198" y="28"/>
                    <a:pt x="206" y="28"/>
                  </a:cubicBezTo>
                  <a:close/>
                  <a:moveTo>
                    <a:pt x="69" y="77"/>
                  </a:moveTo>
                  <a:cubicBezTo>
                    <a:pt x="82" y="77"/>
                    <a:pt x="91" y="81"/>
                    <a:pt x="95" y="92"/>
                  </a:cubicBezTo>
                  <a:cubicBezTo>
                    <a:pt x="97" y="96"/>
                    <a:pt x="101" y="100"/>
                    <a:pt x="107" y="100"/>
                  </a:cubicBezTo>
                  <a:cubicBezTo>
                    <a:pt x="134" y="100"/>
                    <a:pt x="134" y="100"/>
                    <a:pt x="134" y="100"/>
                  </a:cubicBezTo>
                  <a:cubicBezTo>
                    <a:pt x="129" y="66"/>
                    <a:pt x="102" y="48"/>
                    <a:pt x="70" y="48"/>
                  </a:cubicBezTo>
                  <a:cubicBezTo>
                    <a:pt x="25" y="48"/>
                    <a:pt x="0" y="77"/>
                    <a:pt x="0" y="120"/>
                  </a:cubicBezTo>
                  <a:cubicBezTo>
                    <a:pt x="0" y="162"/>
                    <a:pt x="25" y="192"/>
                    <a:pt x="70" y="192"/>
                  </a:cubicBezTo>
                  <a:cubicBezTo>
                    <a:pt x="102" y="192"/>
                    <a:pt x="129" y="174"/>
                    <a:pt x="134" y="140"/>
                  </a:cubicBezTo>
                  <a:cubicBezTo>
                    <a:pt x="107" y="140"/>
                    <a:pt x="107" y="140"/>
                    <a:pt x="107" y="140"/>
                  </a:cubicBezTo>
                  <a:cubicBezTo>
                    <a:pt x="101" y="140"/>
                    <a:pt x="97" y="143"/>
                    <a:pt x="95" y="148"/>
                  </a:cubicBezTo>
                  <a:cubicBezTo>
                    <a:pt x="91" y="158"/>
                    <a:pt x="82" y="162"/>
                    <a:pt x="69" y="162"/>
                  </a:cubicBezTo>
                  <a:cubicBezTo>
                    <a:pt x="45" y="162"/>
                    <a:pt x="37" y="140"/>
                    <a:pt x="37" y="120"/>
                  </a:cubicBezTo>
                  <a:cubicBezTo>
                    <a:pt x="37" y="100"/>
                    <a:pt x="45" y="77"/>
                    <a:pt x="69" y="77"/>
                  </a:cubicBezTo>
                  <a:close/>
                  <a:moveTo>
                    <a:pt x="387" y="48"/>
                  </a:moveTo>
                  <a:cubicBezTo>
                    <a:pt x="368" y="48"/>
                    <a:pt x="353" y="59"/>
                    <a:pt x="345" y="71"/>
                  </a:cubicBezTo>
                  <a:cubicBezTo>
                    <a:pt x="338" y="54"/>
                    <a:pt x="323" y="48"/>
                    <a:pt x="306" y="48"/>
                  </a:cubicBezTo>
                  <a:cubicBezTo>
                    <a:pt x="288" y="48"/>
                    <a:pt x="274" y="56"/>
                    <a:pt x="264" y="70"/>
                  </a:cubicBezTo>
                  <a:cubicBezTo>
                    <a:pt x="263" y="70"/>
                    <a:pt x="263" y="70"/>
                    <a:pt x="263" y="70"/>
                  </a:cubicBezTo>
                  <a:cubicBezTo>
                    <a:pt x="263" y="70"/>
                    <a:pt x="263" y="66"/>
                    <a:pt x="263" y="61"/>
                  </a:cubicBezTo>
                  <a:cubicBezTo>
                    <a:pt x="263" y="56"/>
                    <a:pt x="257" y="52"/>
                    <a:pt x="250" y="52"/>
                  </a:cubicBezTo>
                  <a:cubicBezTo>
                    <a:pt x="228" y="52"/>
                    <a:pt x="228" y="52"/>
                    <a:pt x="228" y="52"/>
                  </a:cubicBezTo>
                  <a:cubicBezTo>
                    <a:pt x="228" y="188"/>
                    <a:pt x="228" y="188"/>
                    <a:pt x="228" y="188"/>
                  </a:cubicBezTo>
                  <a:cubicBezTo>
                    <a:pt x="252" y="188"/>
                    <a:pt x="252" y="188"/>
                    <a:pt x="252" y="188"/>
                  </a:cubicBezTo>
                  <a:cubicBezTo>
                    <a:pt x="259" y="188"/>
                    <a:pt x="265" y="182"/>
                    <a:pt x="265" y="175"/>
                  </a:cubicBezTo>
                  <a:cubicBezTo>
                    <a:pt x="265" y="109"/>
                    <a:pt x="265" y="109"/>
                    <a:pt x="265" y="109"/>
                  </a:cubicBezTo>
                  <a:cubicBezTo>
                    <a:pt x="265" y="82"/>
                    <a:pt x="283" y="77"/>
                    <a:pt x="291" y="77"/>
                  </a:cubicBezTo>
                  <a:cubicBezTo>
                    <a:pt x="315" y="77"/>
                    <a:pt x="313" y="96"/>
                    <a:pt x="313" y="111"/>
                  </a:cubicBezTo>
                  <a:cubicBezTo>
                    <a:pt x="313" y="188"/>
                    <a:pt x="313" y="188"/>
                    <a:pt x="313" y="188"/>
                  </a:cubicBezTo>
                  <a:cubicBezTo>
                    <a:pt x="338" y="188"/>
                    <a:pt x="338" y="188"/>
                    <a:pt x="338" y="188"/>
                  </a:cubicBezTo>
                  <a:cubicBezTo>
                    <a:pt x="345" y="188"/>
                    <a:pt x="351" y="182"/>
                    <a:pt x="351" y="175"/>
                  </a:cubicBezTo>
                  <a:cubicBezTo>
                    <a:pt x="351" y="112"/>
                    <a:pt x="351" y="112"/>
                    <a:pt x="351" y="112"/>
                  </a:cubicBezTo>
                  <a:cubicBezTo>
                    <a:pt x="351" y="95"/>
                    <a:pt x="355" y="77"/>
                    <a:pt x="376" y="77"/>
                  </a:cubicBezTo>
                  <a:cubicBezTo>
                    <a:pt x="397" y="77"/>
                    <a:pt x="399" y="92"/>
                    <a:pt x="399" y="111"/>
                  </a:cubicBezTo>
                  <a:cubicBezTo>
                    <a:pt x="399" y="188"/>
                    <a:pt x="399" y="188"/>
                    <a:pt x="399" y="188"/>
                  </a:cubicBezTo>
                  <a:cubicBezTo>
                    <a:pt x="423" y="188"/>
                    <a:pt x="423" y="188"/>
                    <a:pt x="423" y="188"/>
                  </a:cubicBezTo>
                  <a:cubicBezTo>
                    <a:pt x="430" y="188"/>
                    <a:pt x="436" y="182"/>
                    <a:pt x="436" y="175"/>
                  </a:cubicBezTo>
                  <a:cubicBezTo>
                    <a:pt x="436" y="97"/>
                    <a:pt x="436" y="97"/>
                    <a:pt x="436" y="97"/>
                  </a:cubicBezTo>
                  <a:cubicBezTo>
                    <a:pt x="436" y="61"/>
                    <a:pt x="416" y="48"/>
                    <a:pt x="387"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sp>
        <p:nvSpPr>
          <p:cNvPr id="28" name="Rectangle 3"/>
          <p:cNvSpPr txBox="1">
            <a:spLocks noChangeArrowheads="1"/>
          </p:cNvSpPr>
          <p:nvPr userDrawn="1"/>
        </p:nvSpPr>
        <p:spPr bwMode="auto">
          <a:xfrm>
            <a:off x="182846" y="4824333"/>
            <a:ext cx="3067558" cy="13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3000" b="1" i="1">
                <a:solidFill>
                  <a:schemeClr val="bg2"/>
                </a:solidFill>
                <a:latin typeface="Arial Narrow" pitchFamily="34" charset="0"/>
                <a:ea typeface="+mj-ea"/>
                <a:cs typeface="+mj-cs"/>
              </a:defRPr>
            </a:lvl1pPr>
            <a:lvl2pPr algn="l" rtl="0" eaLnBrk="1" fontAlgn="base" hangingPunct="1">
              <a:lnSpc>
                <a:spcPct val="90000"/>
              </a:lnSpc>
              <a:spcBef>
                <a:spcPct val="0"/>
              </a:spcBef>
              <a:spcAft>
                <a:spcPct val="0"/>
              </a:spcAft>
              <a:defRPr sz="3000" b="1" i="1">
                <a:solidFill>
                  <a:schemeClr val="bg2"/>
                </a:solidFill>
                <a:latin typeface="Arial Narrow" pitchFamily="34" charset="0"/>
              </a:defRPr>
            </a:lvl2pPr>
            <a:lvl3pPr algn="l" rtl="0" eaLnBrk="1" fontAlgn="base" hangingPunct="1">
              <a:lnSpc>
                <a:spcPct val="90000"/>
              </a:lnSpc>
              <a:spcBef>
                <a:spcPct val="0"/>
              </a:spcBef>
              <a:spcAft>
                <a:spcPct val="0"/>
              </a:spcAft>
              <a:defRPr sz="3000" b="1" i="1">
                <a:solidFill>
                  <a:schemeClr val="bg2"/>
                </a:solidFill>
                <a:latin typeface="Arial Narrow" pitchFamily="34" charset="0"/>
              </a:defRPr>
            </a:lvl3pPr>
            <a:lvl4pPr algn="l" rtl="0" eaLnBrk="1" fontAlgn="base" hangingPunct="1">
              <a:lnSpc>
                <a:spcPct val="90000"/>
              </a:lnSpc>
              <a:spcBef>
                <a:spcPct val="0"/>
              </a:spcBef>
              <a:spcAft>
                <a:spcPct val="0"/>
              </a:spcAft>
              <a:defRPr sz="3000" b="1" i="1">
                <a:solidFill>
                  <a:schemeClr val="bg2"/>
                </a:solidFill>
                <a:latin typeface="Arial Narrow" pitchFamily="34" charset="0"/>
              </a:defRPr>
            </a:lvl4pPr>
            <a:lvl5pPr algn="l" rtl="0" eaLnBrk="1" fontAlgn="base" hangingPunct="1">
              <a:lnSpc>
                <a:spcPct val="90000"/>
              </a:lnSpc>
              <a:spcBef>
                <a:spcPct val="0"/>
              </a:spcBef>
              <a:spcAft>
                <a:spcPct val="0"/>
              </a:spcAft>
              <a:defRPr sz="3000" b="1" i="1">
                <a:solidFill>
                  <a:schemeClr val="bg2"/>
                </a:solidFill>
                <a:latin typeface="Arial Narrow" pitchFamily="34" charset="0"/>
              </a:defRPr>
            </a:lvl5pPr>
            <a:lvl6pPr marL="457200" algn="l" rtl="0" eaLnBrk="1" fontAlgn="base" hangingPunct="1">
              <a:spcBef>
                <a:spcPct val="0"/>
              </a:spcBef>
              <a:spcAft>
                <a:spcPct val="0"/>
              </a:spcAft>
              <a:defRPr sz="2800">
                <a:solidFill>
                  <a:schemeClr val="tx1"/>
                </a:solidFill>
                <a:latin typeface="Arial" charset="0"/>
              </a:defRPr>
            </a:lvl6pPr>
            <a:lvl7pPr marL="914400" algn="l" rtl="0" eaLnBrk="1" fontAlgn="base" hangingPunct="1">
              <a:spcBef>
                <a:spcPct val="0"/>
              </a:spcBef>
              <a:spcAft>
                <a:spcPct val="0"/>
              </a:spcAft>
              <a:defRPr sz="2800">
                <a:solidFill>
                  <a:schemeClr val="tx1"/>
                </a:solidFill>
                <a:latin typeface="Arial" charset="0"/>
              </a:defRPr>
            </a:lvl7pPr>
            <a:lvl8pPr marL="1371600" algn="l" rtl="0" eaLnBrk="1" fontAlgn="base" hangingPunct="1">
              <a:spcBef>
                <a:spcPct val="0"/>
              </a:spcBef>
              <a:spcAft>
                <a:spcPct val="0"/>
              </a:spcAft>
              <a:defRPr sz="2800">
                <a:solidFill>
                  <a:schemeClr val="tx1"/>
                </a:solidFill>
                <a:latin typeface="Arial" charset="0"/>
              </a:defRPr>
            </a:lvl8pPr>
            <a:lvl9pPr marL="1828800" algn="l" rtl="0" eaLnBrk="1" fontAlgn="base" hangingPunct="1">
              <a:spcBef>
                <a:spcPct val="0"/>
              </a:spcBef>
              <a:spcAft>
                <a:spcPct val="0"/>
              </a:spcAft>
              <a:defRPr sz="2800">
                <a:solidFill>
                  <a:schemeClr val="tx1"/>
                </a:solidFill>
                <a:latin typeface="Arial" charset="0"/>
              </a:defRPr>
            </a:lvl9pPr>
          </a:lstStyle>
          <a:p>
            <a:pPr marL="0" marR="0" indent="0" algn="l" defTabSz="914400" rtl="0" eaLnBrk="1" fontAlgn="base" latinLnBrk="0" hangingPunct="1">
              <a:lnSpc>
                <a:spcPct val="90000"/>
              </a:lnSpc>
              <a:spcBef>
                <a:spcPct val="0"/>
              </a:spcBef>
              <a:spcAft>
                <a:spcPct val="0"/>
              </a:spcAft>
              <a:buClrTx/>
              <a:buSzTx/>
              <a:buFontTx/>
              <a:buNone/>
              <a:tabLst/>
              <a:defRPr/>
            </a:pPr>
            <a:fld id="{1D76BEFD-A026-4EDC-8524-76BB586EF68A}" type="slidenum">
              <a:rPr lang="en-US" sz="600" b="1" i="0" smtClean="0">
                <a:solidFill>
                  <a:schemeClr val="accent3"/>
                </a:solidFill>
                <a:latin typeface="ApexSansMediumT" panose="02000503020000020004" pitchFamily="2" charset="0"/>
              </a:rPr>
              <a:pPr marL="0" marR="0" indent="0" algn="l" defTabSz="914400" rtl="0" eaLnBrk="1" fontAlgn="base" latinLnBrk="0" hangingPunct="1">
                <a:lnSpc>
                  <a:spcPct val="90000"/>
                </a:lnSpc>
                <a:spcBef>
                  <a:spcPct val="0"/>
                </a:spcBef>
                <a:spcAft>
                  <a:spcPct val="0"/>
                </a:spcAft>
                <a:buClrTx/>
                <a:buSzTx/>
                <a:buFontTx/>
                <a:buNone/>
                <a:tabLst/>
                <a:defRPr/>
              </a:pPr>
              <a:t>‹#›</a:t>
            </a:fld>
            <a:r>
              <a:rPr lang="en-US" sz="600" b="0" i="0" dirty="0">
                <a:solidFill>
                  <a:schemeClr val="accent3"/>
                </a:solidFill>
                <a:latin typeface="ApexSansMediumT" panose="02000503020000020004" pitchFamily="2" charset="0"/>
              </a:rPr>
              <a:t>    </a:t>
            </a:r>
            <a:r>
              <a:rPr lang="en-US" sz="800" b="1" i="0" dirty="0">
                <a:solidFill>
                  <a:schemeClr val="accent6"/>
                </a:solidFill>
                <a:latin typeface="ApexSansMediumT" panose="02000503020000020004" pitchFamily="2" charset="0"/>
                <a:ea typeface="Verdana" pitchFamily="34" charset="0"/>
                <a:cs typeface="Verdana" pitchFamily="34" charset="0"/>
              </a:rPr>
              <a:t>/</a:t>
            </a:r>
            <a:r>
              <a:rPr lang="en-US" sz="600" b="0" i="0" dirty="0">
                <a:solidFill>
                  <a:schemeClr val="accent3"/>
                </a:solidFill>
                <a:latin typeface="ApexSansMediumT" panose="02000503020000020004" pitchFamily="2" charset="0"/>
                <a:ea typeface="Verdana" pitchFamily="34" charset="0"/>
                <a:cs typeface="Verdana" pitchFamily="34" charset="0"/>
              </a:rPr>
              <a:t>   CFM Proprietary Information subject to restrictions on the cover</a:t>
            </a:r>
          </a:p>
        </p:txBody>
      </p:sp>
    </p:spTree>
    <p:extLst>
      <p:ext uri="{BB962C8B-B14F-4D97-AF65-F5344CB8AC3E}">
        <p14:creationId xmlns:p14="http://schemas.microsoft.com/office/powerpoint/2010/main" val="1256471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FM56 Divider Slide">
    <p:spTree>
      <p:nvGrpSpPr>
        <p:cNvPr id="1" name=""/>
        <p:cNvGrpSpPr/>
        <p:nvPr/>
      </p:nvGrpSpPr>
      <p:grpSpPr>
        <a:xfrm>
          <a:off x="0" y="0"/>
          <a:ext cx="0" cy="0"/>
          <a:chOff x="0" y="0"/>
          <a:chExt cx="0" cy="0"/>
        </a:xfrm>
      </p:grpSpPr>
      <p:grpSp>
        <p:nvGrpSpPr>
          <p:cNvPr id="6" name="Group 5"/>
          <p:cNvGrpSpPr/>
          <p:nvPr userDrawn="1"/>
        </p:nvGrpSpPr>
        <p:grpSpPr>
          <a:xfrm>
            <a:off x="-1217" y="0"/>
            <a:ext cx="9146081" cy="4764078"/>
            <a:chOff x="-1217" y="0"/>
            <a:chExt cx="9146081" cy="6352104"/>
          </a:xfrm>
        </p:grpSpPr>
        <p:sp>
          <p:nvSpPr>
            <p:cNvPr id="8" name="Freeform 7"/>
            <p:cNvSpPr>
              <a:spLocks/>
            </p:cNvSpPr>
            <p:nvPr userDrawn="1"/>
          </p:nvSpPr>
          <p:spPr bwMode="auto">
            <a:xfrm>
              <a:off x="-1217" y="0"/>
              <a:ext cx="9146081" cy="3293918"/>
            </a:xfrm>
            <a:custGeom>
              <a:avLst/>
              <a:gdLst>
                <a:gd name="T0" fmla="*/ 0 w 5781"/>
                <a:gd name="T1" fmla="*/ 2082 h 2082"/>
                <a:gd name="T2" fmla="*/ 5781 w 5781"/>
                <a:gd name="T3" fmla="*/ 151 h 2082"/>
                <a:gd name="T4" fmla="*/ 5781 w 5781"/>
                <a:gd name="T5" fmla="*/ 0 h 2082"/>
                <a:gd name="T6" fmla="*/ 3083 w 5781"/>
                <a:gd name="T7" fmla="*/ 0 h 2082"/>
                <a:gd name="T8" fmla="*/ 0 w 5781"/>
                <a:gd name="T9" fmla="*/ 1955 h 2082"/>
                <a:gd name="T10" fmla="*/ 0 w 5781"/>
                <a:gd name="T11" fmla="*/ 2082 h 2082"/>
              </a:gdLst>
              <a:ahLst/>
              <a:cxnLst>
                <a:cxn ang="0">
                  <a:pos x="T0" y="T1"/>
                </a:cxn>
                <a:cxn ang="0">
                  <a:pos x="T2" y="T3"/>
                </a:cxn>
                <a:cxn ang="0">
                  <a:pos x="T4" y="T5"/>
                </a:cxn>
                <a:cxn ang="0">
                  <a:pos x="T6" y="T7"/>
                </a:cxn>
                <a:cxn ang="0">
                  <a:pos x="T8" y="T9"/>
                </a:cxn>
                <a:cxn ang="0">
                  <a:pos x="T10" y="T11"/>
                </a:cxn>
              </a:cxnLst>
              <a:rect l="0" t="0" r="r" b="b"/>
              <a:pathLst>
                <a:path w="5781" h="2082">
                  <a:moveTo>
                    <a:pt x="0" y="2082"/>
                  </a:moveTo>
                  <a:lnTo>
                    <a:pt x="5781" y="151"/>
                  </a:lnTo>
                  <a:lnTo>
                    <a:pt x="5781" y="0"/>
                  </a:lnTo>
                  <a:lnTo>
                    <a:pt x="3083" y="0"/>
                  </a:lnTo>
                  <a:lnTo>
                    <a:pt x="0" y="1955"/>
                  </a:lnTo>
                  <a:lnTo>
                    <a:pt x="0" y="2082"/>
                  </a:lnTo>
                  <a:close/>
                </a:path>
              </a:pathLst>
            </a:custGeom>
            <a:gradFill flip="none" rotWithShape="1">
              <a:gsLst>
                <a:gs pos="30000">
                  <a:srgbClr val="2565BC"/>
                </a:gs>
                <a:gs pos="51000">
                  <a:srgbClr val="132869"/>
                </a:gs>
              </a:gsLst>
              <a:lin ang="4260000" scaled="0"/>
              <a:tileRect/>
            </a:gradFill>
            <a:ln>
              <a:noFill/>
            </a:ln>
          </p:spPr>
          <p:txBody>
            <a:bodyPr vert="horz" wrap="square" lIns="91440" tIns="45720" rIns="91440" bIns="45720" numCol="1" anchor="t" anchorCtr="0" compatLnSpc="1">
              <a:prstTxWarp prst="textNoShape">
                <a:avLst/>
              </a:prstTxWarp>
            </a:bodyPr>
            <a:lstStyle/>
            <a:p>
              <a:endParaRPr lang="en-US" dirty="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ApexSansMediumT" panose="02000503020000020004" pitchFamily="2" charset="0"/>
              </a:endParaRPr>
            </a:p>
          </p:txBody>
        </p:sp>
        <p:sp>
          <p:nvSpPr>
            <p:cNvPr id="9" name="Freeform 8"/>
            <p:cNvSpPr>
              <a:spLocks/>
            </p:cNvSpPr>
            <p:nvPr userDrawn="1"/>
          </p:nvSpPr>
          <p:spPr bwMode="auto">
            <a:xfrm>
              <a:off x="-1217" y="882808"/>
              <a:ext cx="9146081" cy="5469296"/>
            </a:xfrm>
            <a:custGeom>
              <a:avLst/>
              <a:gdLst>
                <a:gd name="T0" fmla="*/ 0 w 5781"/>
                <a:gd name="T1" fmla="*/ 3457 h 3457"/>
                <a:gd name="T2" fmla="*/ 5781 w 5781"/>
                <a:gd name="T3" fmla="*/ 2036 h 3457"/>
                <a:gd name="T4" fmla="*/ 5781 w 5781"/>
                <a:gd name="T5" fmla="*/ 0 h 3457"/>
                <a:gd name="T6" fmla="*/ 0 w 5781"/>
                <a:gd name="T7" fmla="*/ 3347 h 3457"/>
                <a:gd name="T8" fmla="*/ 0 w 5781"/>
                <a:gd name="T9" fmla="*/ 3457 h 3457"/>
              </a:gdLst>
              <a:ahLst/>
              <a:cxnLst>
                <a:cxn ang="0">
                  <a:pos x="T0" y="T1"/>
                </a:cxn>
                <a:cxn ang="0">
                  <a:pos x="T2" y="T3"/>
                </a:cxn>
                <a:cxn ang="0">
                  <a:pos x="T4" y="T5"/>
                </a:cxn>
                <a:cxn ang="0">
                  <a:pos x="T6" y="T7"/>
                </a:cxn>
                <a:cxn ang="0">
                  <a:pos x="T8" y="T9"/>
                </a:cxn>
              </a:cxnLst>
              <a:rect l="0" t="0" r="r" b="b"/>
              <a:pathLst>
                <a:path w="5781" h="3457">
                  <a:moveTo>
                    <a:pt x="0" y="3457"/>
                  </a:moveTo>
                  <a:lnTo>
                    <a:pt x="5781" y="2036"/>
                  </a:lnTo>
                  <a:lnTo>
                    <a:pt x="5781" y="0"/>
                  </a:lnTo>
                  <a:lnTo>
                    <a:pt x="0" y="3347"/>
                  </a:lnTo>
                  <a:lnTo>
                    <a:pt x="0" y="3457"/>
                  </a:lnTo>
                  <a:close/>
                </a:path>
              </a:pathLst>
            </a:custGeom>
            <a:gradFill flip="none" rotWithShape="1">
              <a:gsLst>
                <a:gs pos="69000">
                  <a:srgbClr val="255EB1"/>
                </a:gs>
                <a:gs pos="35000">
                  <a:srgbClr val="132869"/>
                </a:gs>
              </a:gsLst>
              <a:lin ang="3600000" scaled="0"/>
              <a:tileRect/>
            </a:gradFill>
            <a:ln>
              <a:noFill/>
            </a:ln>
          </p:spPr>
          <p:txBody>
            <a:bodyPr vert="horz" wrap="square" lIns="91440" tIns="45720" rIns="91440" bIns="45720" numCol="1" anchor="t" anchorCtr="0" compatLnSpc="1">
              <a:prstTxWarp prst="textNoShape">
                <a:avLst/>
              </a:prstTxWarp>
            </a:bodyPr>
            <a:lstStyle/>
            <a:p>
              <a:pPr lvl="0"/>
              <a:endParaRPr lang="en-US" dirty="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ApexSansMediumT" panose="02000503020000020004" pitchFamily="2" charset="0"/>
              </a:endParaRPr>
            </a:p>
          </p:txBody>
        </p:sp>
        <p:sp>
          <p:nvSpPr>
            <p:cNvPr id="10" name="Freeform 9"/>
            <p:cNvSpPr>
              <a:spLocks/>
            </p:cNvSpPr>
            <p:nvPr userDrawn="1"/>
          </p:nvSpPr>
          <p:spPr bwMode="auto">
            <a:xfrm>
              <a:off x="-1217" y="215165"/>
              <a:ext cx="9146081" cy="5985058"/>
            </a:xfrm>
            <a:custGeom>
              <a:avLst/>
              <a:gdLst>
                <a:gd name="T0" fmla="*/ 1584 w 5781"/>
                <a:gd name="T1" fmla="*/ 1402 h 3783"/>
                <a:gd name="T2" fmla="*/ 0 w 5781"/>
                <a:gd name="T3" fmla="*/ 1932 h 3783"/>
                <a:gd name="T4" fmla="*/ 0 w 5781"/>
                <a:gd name="T5" fmla="*/ 3783 h 3783"/>
                <a:gd name="T6" fmla="*/ 5781 w 5781"/>
                <a:gd name="T7" fmla="*/ 436 h 3783"/>
                <a:gd name="T8" fmla="*/ 5781 w 5781"/>
                <a:gd name="T9" fmla="*/ 0 h 3783"/>
                <a:gd name="T10" fmla="*/ 1584 w 5781"/>
                <a:gd name="T11" fmla="*/ 1402 h 3783"/>
              </a:gdLst>
              <a:ahLst/>
              <a:cxnLst>
                <a:cxn ang="0">
                  <a:pos x="T0" y="T1"/>
                </a:cxn>
                <a:cxn ang="0">
                  <a:pos x="T2" y="T3"/>
                </a:cxn>
                <a:cxn ang="0">
                  <a:pos x="T4" y="T5"/>
                </a:cxn>
                <a:cxn ang="0">
                  <a:pos x="T6" y="T7"/>
                </a:cxn>
                <a:cxn ang="0">
                  <a:pos x="T8" y="T9"/>
                </a:cxn>
                <a:cxn ang="0">
                  <a:pos x="T10" y="T11"/>
                </a:cxn>
              </a:cxnLst>
              <a:rect l="0" t="0" r="r" b="b"/>
              <a:pathLst>
                <a:path w="5781" h="3783">
                  <a:moveTo>
                    <a:pt x="1584" y="1402"/>
                  </a:moveTo>
                  <a:lnTo>
                    <a:pt x="0" y="1932"/>
                  </a:lnTo>
                  <a:lnTo>
                    <a:pt x="0" y="3783"/>
                  </a:lnTo>
                  <a:lnTo>
                    <a:pt x="5781" y="436"/>
                  </a:lnTo>
                  <a:lnTo>
                    <a:pt x="5781" y="0"/>
                  </a:lnTo>
                  <a:lnTo>
                    <a:pt x="1584" y="1402"/>
                  </a:lnTo>
                  <a:close/>
                </a:path>
              </a:pathLst>
            </a:custGeom>
            <a:gradFill>
              <a:gsLst>
                <a:gs pos="80000">
                  <a:srgbClr val="2566BD"/>
                </a:gs>
                <a:gs pos="100000">
                  <a:srgbClr val="255DAF"/>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sp>
        <p:nvSpPr>
          <p:cNvPr id="4" name="Text Placeholder 3"/>
          <p:cNvSpPr>
            <a:spLocks noGrp="1"/>
          </p:cNvSpPr>
          <p:nvPr>
            <p:ph type="body" sz="quarter" idx="10" hasCustomPrompt="1"/>
          </p:nvPr>
        </p:nvSpPr>
        <p:spPr>
          <a:xfrm>
            <a:off x="4572000" y="1718140"/>
            <a:ext cx="4403936" cy="1196735"/>
          </a:xfrm>
        </p:spPr>
        <p:txBody>
          <a:bodyPr anchor="b"/>
          <a:lstStyle>
            <a:lvl1pPr algn="r">
              <a:defRPr sz="3600" b="1">
                <a:solidFill>
                  <a:schemeClr val="bg1"/>
                </a:solidFill>
                <a:latin typeface="ApexSansMediumT" panose="02000503020000020004" pitchFamily="2" charset="0"/>
              </a:defRPr>
            </a:lvl1pPr>
          </a:lstStyle>
          <a:p>
            <a:pPr lvl="0"/>
            <a:r>
              <a:rPr lang="en-US" dirty="0"/>
              <a:t>CFM56 divider</a:t>
            </a:r>
          </a:p>
        </p:txBody>
      </p:sp>
      <p:grpSp>
        <p:nvGrpSpPr>
          <p:cNvPr id="17" name="Group 16"/>
          <p:cNvGrpSpPr>
            <a:grpSpLocks noChangeAspect="1"/>
          </p:cNvGrpSpPr>
          <p:nvPr userDrawn="1"/>
        </p:nvGrpSpPr>
        <p:grpSpPr>
          <a:xfrm>
            <a:off x="8327014" y="195308"/>
            <a:ext cx="564703" cy="640080"/>
            <a:chOff x="9580563" y="271463"/>
            <a:chExt cx="725487" cy="822325"/>
          </a:xfrm>
          <a:solidFill>
            <a:schemeClr val="bg1"/>
          </a:solidFill>
        </p:grpSpPr>
        <p:sp>
          <p:nvSpPr>
            <p:cNvPr id="18" name="Freeform 5"/>
            <p:cNvSpPr>
              <a:spLocks/>
            </p:cNvSpPr>
            <p:nvPr userDrawn="1"/>
          </p:nvSpPr>
          <p:spPr bwMode="auto">
            <a:xfrm>
              <a:off x="9648825" y="271463"/>
              <a:ext cx="590550" cy="590550"/>
            </a:xfrm>
            <a:custGeom>
              <a:avLst/>
              <a:gdLst>
                <a:gd name="T0" fmla="*/ 29 w 569"/>
                <a:gd name="T1" fmla="*/ 137 h 569"/>
                <a:gd name="T2" fmla="*/ 29 w 569"/>
                <a:gd name="T3" fmla="*/ 30 h 569"/>
                <a:gd name="T4" fmla="*/ 539 w 569"/>
                <a:gd name="T5" fmla="*/ 30 h 569"/>
                <a:gd name="T6" fmla="*/ 539 w 569"/>
                <a:gd name="T7" fmla="*/ 569 h 569"/>
                <a:gd name="T8" fmla="*/ 569 w 569"/>
                <a:gd name="T9" fmla="*/ 513 h 569"/>
                <a:gd name="T10" fmla="*/ 569 w 569"/>
                <a:gd name="T11" fmla="*/ 28 h 569"/>
                <a:gd name="T12" fmla="*/ 541 w 569"/>
                <a:gd name="T13" fmla="*/ 0 h 569"/>
                <a:gd name="T14" fmla="*/ 28 w 569"/>
                <a:gd name="T15" fmla="*/ 0 h 569"/>
                <a:gd name="T16" fmla="*/ 0 w 569"/>
                <a:gd name="T17" fmla="*/ 28 h 569"/>
                <a:gd name="T18" fmla="*/ 0 w 569"/>
                <a:gd name="T19" fmla="*/ 171 h 569"/>
                <a:gd name="T20" fmla="*/ 29 w 569"/>
                <a:gd name="T21" fmla="*/ 137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29" y="137"/>
                  </a:moveTo>
                  <a:cubicBezTo>
                    <a:pt x="29" y="30"/>
                    <a:pt x="29" y="30"/>
                    <a:pt x="29" y="30"/>
                  </a:cubicBezTo>
                  <a:cubicBezTo>
                    <a:pt x="539" y="30"/>
                    <a:pt x="539" y="30"/>
                    <a:pt x="539" y="30"/>
                  </a:cubicBezTo>
                  <a:cubicBezTo>
                    <a:pt x="539" y="569"/>
                    <a:pt x="539" y="569"/>
                    <a:pt x="539" y="569"/>
                  </a:cubicBezTo>
                  <a:cubicBezTo>
                    <a:pt x="551" y="551"/>
                    <a:pt x="561" y="533"/>
                    <a:pt x="569" y="513"/>
                  </a:cubicBezTo>
                  <a:cubicBezTo>
                    <a:pt x="569" y="28"/>
                    <a:pt x="569" y="28"/>
                    <a:pt x="569" y="28"/>
                  </a:cubicBezTo>
                  <a:cubicBezTo>
                    <a:pt x="569" y="13"/>
                    <a:pt x="557" y="0"/>
                    <a:pt x="541" y="0"/>
                  </a:cubicBezTo>
                  <a:cubicBezTo>
                    <a:pt x="28" y="0"/>
                    <a:pt x="28" y="0"/>
                    <a:pt x="28" y="0"/>
                  </a:cubicBezTo>
                  <a:cubicBezTo>
                    <a:pt x="12" y="0"/>
                    <a:pt x="0" y="13"/>
                    <a:pt x="0" y="28"/>
                  </a:cubicBezTo>
                  <a:cubicBezTo>
                    <a:pt x="0" y="171"/>
                    <a:pt x="0" y="171"/>
                    <a:pt x="0" y="171"/>
                  </a:cubicBezTo>
                  <a:cubicBezTo>
                    <a:pt x="9" y="159"/>
                    <a:pt x="19" y="148"/>
                    <a:pt x="29"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9" name="Freeform 6"/>
            <p:cNvSpPr>
              <a:spLocks/>
            </p:cNvSpPr>
            <p:nvPr userDrawn="1"/>
          </p:nvSpPr>
          <p:spPr bwMode="auto">
            <a:xfrm>
              <a:off x="9648825" y="503238"/>
              <a:ext cx="590550" cy="590550"/>
            </a:xfrm>
            <a:custGeom>
              <a:avLst/>
              <a:gdLst>
                <a:gd name="T0" fmla="*/ 539 w 569"/>
                <a:gd name="T1" fmla="*/ 432 h 569"/>
                <a:gd name="T2" fmla="*/ 539 w 569"/>
                <a:gd name="T3" fmla="*/ 539 h 569"/>
                <a:gd name="T4" fmla="*/ 29 w 569"/>
                <a:gd name="T5" fmla="*/ 539 h 569"/>
                <a:gd name="T6" fmla="*/ 29 w 569"/>
                <a:gd name="T7" fmla="*/ 0 h 569"/>
                <a:gd name="T8" fmla="*/ 0 w 569"/>
                <a:gd name="T9" fmla="*/ 56 h 569"/>
                <a:gd name="T10" fmla="*/ 0 w 569"/>
                <a:gd name="T11" fmla="*/ 541 h 569"/>
                <a:gd name="T12" fmla="*/ 28 w 569"/>
                <a:gd name="T13" fmla="*/ 569 h 569"/>
                <a:gd name="T14" fmla="*/ 541 w 569"/>
                <a:gd name="T15" fmla="*/ 569 h 569"/>
                <a:gd name="T16" fmla="*/ 569 w 569"/>
                <a:gd name="T17" fmla="*/ 541 h 569"/>
                <a:gd name="T18" fmla="*/ 569 w 569"/>
                <a:gd name="T19" fmla="*/ 398 h 569"/>
                <a:gd name="T20" fmla="*/ 539 w 569"/>
                <a:gd name="T21" fmla="*/ 432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539" y="432"/>
                  </a:moveTo>
                  <a:cubicBezTo>
                    <a:pt x="539" y="539"/>
                    <a:pt x="539" y="539"/>
                    <a:pt x="539" y="539"/>
                  </a:cubicBezTo>
                  <a:cubicBezTo>
                    <a:pt x="29" y="539"/>
                    <a:pt x="29" y="539"/>
                    <a:pt x="29" y="539"/>
                  </a:cubicBezTo>
                  <a:cubicBezTo>
                    <a:pt x="29" y="0"/>
                    <a:pt x="29" y="0"/>
                    <a:pt x="29" y="0"/>
                  </a:cubicBezTo>
                  <a:cubicBezTo>
                    <a:pt x="18" y="18"/>
                    <a:pt x="8" y="36"/>
                    <a:pt x="0" y="56"/>
                  </a:cubicBezTo>
                  <a:cubicBezTo>
                    <a:pt x="0" y="541"/>
                    <a:pt x="0" y="541"/>
                    <a:pt x="0" y="541"/>
                  </a:cubicBezTo>
                  <a:cubicBezTo>
                    <a:pt x="0" y="556"/>
                    <a:pt x="12" y="569"/>
                    <a:pt x="28" y="569"/>
                  </a:cubicBezTo>
                  <a:cubicBezTo>
                    <a:pt x="541" y="569"/>
                    <a:pt x="541" y="569"/>
                    <a:pt x="541" y="569"/>
                  </a:cubicBezTo>
                  <a:cubicBezTo>
                    <a:pt x="557" y="569"/>
                    <a:pt x="569" y="556"/>
                    <a:pt x="569" y="541"/>
                  </a:cubicBezTo>
                  <a:cubicBezTo>
                    <a:pt x="569" y="398"/>
                    <a:pt x="569" y="398"/>
                    <a:pt x="569" y="398"/>
                  </a:cubicBezTo>
                  <a:cubicBezTo>
                    <a:pt x="560" y="410"/>
                    <a:pt x="550" y="421"/>
                    <a:pt x="539" y="4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20" name="Freeform 7"/>
            <p:cNvSpPr>
              <a:spLocks/>
            </p:cNvSpPr>
            <p:nvPr userDrawn="1"/>
          </p:nvSpPr>
          <p:spPr bwMode="auto">
            <a:xfrm>
              <a:off x="9580563" y="317500"/>
              <a:ext cx="614363" cy="557213"/>
            </a:xfrm>
            <a:custGeom>
              <a:avLst/>
              <a:gdLst>
                <a:gd name="T0" fmla="*/ 30 w 593"/>
                <a:gd name="T1" fmla="*/ 351 h 536"/>
                <a:gd name="T2" fmla="*/ 351 w 593"/>
                <a:gd name="T3" fmla="*/ 30 h 536"/>
                <a:gd name="T4" fmla="*/ 593 w 593"/>
                <a:gd name="T5" fmla="*/ 141 h 536"/>
                <a:gd name="T6" fmla="*/ 593 w 593"/>
                <a:gd name="T7" fmla="*/ 98 h 536"/>
                <a:gd name="T8" fmla="*/ 351 w 593"/>
                <a:gd name="T9" fmla="*/ 0 h 536"/>
                <a:gd name="T10" fmla="*/ 0 w 593"/>
                <a:gd name="T11" fmla="*/ 351 h 536"/>
                <a:gd name="T12" fmla="*/ 53 w 593"/>
                <a:gd name="T13" fmla="*/ 536 h 536"/>
                <a:gd name="T14" fmla="*/ 53 w 593"/>
                <a:gd name="T15" fmla="*/ 471 h 536"/>
                <a:gd name="T16" fmla="*/ 30 w 593"/>
                <a:gd name="T17" fmla="*/ 351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536">
                  <a:moveTo>
                    <a:pt x="30" y="351"/>
                  </a:moveTo>
                  <a:cubicBezTo>
                    <a:pt x="30" y="174"/>
                    <a:pt x="174" y="30"/>
                    <a:pt x="351" y="30"/>
                  </a:cubicBezTo>
                  <a:cubicBezTo>
                    <a:pt x="447" y="30"/>
                    <a:pt x="534" y="73"/>
                    <a:pt x="593" y="141"/>
                  </a:cubicBezTo>
                  <a:cubicBezTo>
                    <a:pt x="593" y="98"/>
                    <a:pt x="593" y="98"/>
                    <a:pt x="593" y="98"/>
                  </a:cubicBezTo>
                  <a:cubicBezTo>
                    <a:pt x="530" y="38"/>
                    <a:pt x="445" y="0"/>
                    <a:pt x="351" y="0"/>
                  </a:cubicBezTo>
                  <a:cubicBezTo>
                    <a:pt x="157" y="0"/>
                    <a:pt x="0" y="158"/>
                    <a:pt x="0" y="351"/>
                  </a:cubicBezTo>
                  <a:cubicBezTo>
                    <a:pt x="0" y="419"/>
                    <a:pt x="20" y="482"/>
                    <a:pt x="53" y="536"/>
                  </a:cubicBezTo>
                  <a:cubicBezTo>
                    <a:pt x="53" y="471"/>
                    <a:pt x="53" y="471"/>
                    <a:pt x="53" y="471"/>
                  </a:cubicBezTo>
                  <a:cubicBezTo>
                    <a:pt x="38" y="434"/>
                    <a:pt x="30" y="393"/>
                    <a:pt x="30" y="3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21" name="Freeform 8"/>
            <p:cNvSpPr>
              <a:spLocks/>
            </p:cNvSpPr>
            <p:nvPr userDrawn="1"/>
          </p:nvSpPr>
          <p:spPr bwMode="auto">
            <a:xfrm>
              <a:off x="9693275" y="490538"/>
              <a:ext cx="612775" cy="555625"/>
            </a:xfrm>
            <a:custGeom>
              <a:avLst/>
              <a:gdLst>
                <a:gd name="T0" fmla="*/ 539 w 592"/>
                <a:gd name="T1" fmla="*/ 0 h 536"/>
                <a:gd name="T2" fmla="*/ 539 w 592"/>
                <a:gd name="T3" fmla="*/ 65 h 536"/>
                <a:gd name="T4" fmla="*/ 563 w 592"/>
                <a:gd name="T5" fmla="*/ 185 h 536"/>
                <a:gd name="T6" fmla="*/ 242 w 592"/>
                <a:gd name="T7" fmla="*/ 506 h 536"/>
                <a:gd name="T8" fmla="*/ 0 w 592"/>
                <a:gd name="T9" fmla="*/ 395 h 536"/>
                <a:gd name="T10" fmla="*/ 0 w 592"/>
                <a:gd name="T11" fmla="*/ 438 h 536"/>
                <a:gd name="T12" fmla="*/ 242 w 592"/>
                <a:gd name="T13" fmla="*/ 536 h 536"/>
                <a:gd name="T14" fmla="*/ 592 w 592"/>
                <a:gd name="T15" fmla="*/ 185 h 536"/>
                <a:gd name="T16" fmla="*/ 539 w 592"/>
                <a:gd name="T1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2" h="536">
                  <a:moveTo>
                    <a:pt x="539" y="0"/>
                  </a:moveTo>
                  <a:cubicBezTo>
                    <a:pt x="539" y="65"/>
                    <a:pt x="539" y="65"/>
                    <a:pt x="539" y="65"/>
                  </a:cubicBezTo>
                  <a:cubicBezTo>
                    <a:pt x="554" y="102"/>
                    <a:pt x="563" y="143"/>
                    <a:pt x="563" y="185"/>
                  </a:cubicBezTo>
                  <a:cubicBezTo>
                    <a:pt x="563" y="362"/>
                    <a:pt x="419" y="506"/>
                    <a:pt x="242" y="506"/>
                  </a:cubicBezTo>
                  <a:cubicBezTo>
                    <a:pt x="145" y="506"/>
                    <a:pt x="58" y="463"/>
                    <a:pt x="0" y="395"/>
                  </a:cubicBezTo>
                  <a:cubicBezTo>
                    <a:pt x="0" y="438"/>
                    <a:pt x="0" y="438"/>
                    <a:pt x="0" y="438"/>
                  </a:cubicBezTo>
                  <a:cubicBezTo>
                    <a:pt x="63" y="498"/>
                    <a:pt x="148" y="536"/>
                    <a:pt x="242" y="536"/>
                  </a:cubicBezTo>
                  <a:cubicBezTo>
                    <a:pt x="435" y="536"/>
                    <a:pt x="592" y="378"/>
                    <a:pt x="592" y="185"/>
                  </a:cubicBezTo>
                  <a:cubicBezTo>
                    <a:pt x="592" y="117"/>
                    <a:pt x="573" y="54"/>
                    <a:pt x="5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23" name="Freeform 9"/>
            <p:cNvSpPr>
              <a:spLocks noEditPoints="1"/>
            </p:cNvSpPr>
            <p:nvPr userDrawn="1"/>
          </p:nvSpPr>
          <p:spPr bwMode="auto">
            <a:xfrm>
              <a:off x="9717088" y="573088"/>
              <a:ext cx="452438" cy="200025"/>
            </a:xfrm>
            <a:custGeom>
              <a:avLst/>
              <a:gdLst>
                <a:gd name="T0" fmla="*/ 206 w 436"/>
                <a:gd name="T1" fmla="*/ 28 h 192"/>
                <a:gd name="T2" fmla="*/ 213 w 436"/>
                <a:gd name="T3" fmla="*/ 28 h 192"/>
                <a:gd name="T4" fmla="*/ 227 w 436"/>
                <a:gd name="T5" fmla="*/ 14 h 192"/>
                <a:gd name="T6" fmla="*/ 227 w 436"/>
                <a:gd name="T7" fmla="*/ 0 h 192"/>
                <a:gd name="T8" fmla="*/ 197 w 436"/>
                <a:gd name="T9" fmla="*/ 0 h 192"/>
                <a:gd name="T10" fmla="*/ 184 w 436"/>
                <a:gd name="T11" fmla="*/ 1 h 192"/>
                <a:gd name="T12" fmla="*/ 150 w 436"/>
                <a:gd name="T13" fmla="*/ 41 h 192"/>
                <a:gd name="T14" fmla="*/ 150 w 436"/>
                <a:gd name="T15" fmla="*/ 188 h 192"/>
                <a:gd name="T16" fmla="*/ 174 w 436"/>
                <a:gd name="T17" fmla="*/ 188 h 192"/>
                <a:gd name="T18" fmla="*/ 188 w 436"/>
                <a:gd name="T19" fmla="*/ 175 h 192"/>
                <a:gd name="T20" fmla="*/ 188 w 436"/>
                <a:gd name="T21" fmla="*/ 80 h 192"/>
                <a:gd name="T22" fmla="*/ 204 w 436"/>
                <a:gd name="T23" fmla="*/ 80 h 192"/>
                <a:gd name="T24" fmla="*/ 217 w 436"/>
                <a:gd name="T25" fmla="*/ 66 h 192"/>
                <a:gd name="T26" fmla="*/ 217 w 436"/>
                <a:gd name="T27" fmla="*/ 52 h 192"/>
                <a:gd name="T28" fmla="*/ 188 w 436"/>
                <a:gd name="T29" fmla="*/ 52 h 192"/>
                <a:gd name="T30" fmla="*/ 188 w 436"/>
                <a:gd name="T31" fmla="*/ 43 h 192"/>
                <a:gd name="T32" fmla="*/ 206 w 436"/>
                <a:gd name="T33" fmla="*/ 28 h 192"/>
                <a:gd name="T34" fmla="*/ 69 w 436"/>
                <a:gd name="T35" fmla="*/ 77 h 192"/>
                <a:gd name="T36" fmla="*/ 95 w 436"/>
                <a:gd name="T37" fmla="*/ 92 h 192"/>
                <a:gd name="T38" fmla="*/ 107 w 436"/>
                <a:gd name="T39" fmla="*/ 100 h 192"/>
                <a:gd name="T40" fmla="*/ 134 w 436"/>
                <a:gd name="T41" fmla="*/ 100 h 192"/>
                <a:gd name="T42" fmla="*/ 70 w 436"/>
                <a:gd name="T43" fmla="*/ 48 h 192"/>
                <a:gd name="T44" fmla="*/ 0 w 436"/>
                <a:gd name="T45" fmla="*/ 120 h 192"/>
                <a:gd name="T46" fmla="*/ 70 w 436"/>
                <a:gd name="T47" fmla="*/ 192 h 192"/>
                <a:gd name="T48" fmla="*/ 134 w 436"/>
                <a:gd name="T49" fmla="*/ 140 h 192"/>
                <a:gd name="T50" fmla="*/ 107 w 436"/>
                <a:gd name="T51" fmla="*/ 140 h 192"/>
                <a:gd name="T52" fmla="*/ 95 w 436"/>
                <a:gd name="T53" fmla="*/ 148 h 192"/>
                <a:gd name="T54" fmla="*/ 69 w 436"/>
                <a:gd name="T55" fmla="*/ 162 h 192"/>
                <a:gd name="T56" fmla="*/ 37 w 436"/>
                <a:gd name="T57" fmla="*/ 120 h 192"/>
                <a:gd name="T58" fmla="*/ 69 w 436"/>
                <a:gd name="T59" fmla="*/ 77 h 192"/>
                <a:gd name="T60" fmla="*/ 387 w 436"/>
                <a:gd name="T61" fmla="*/ 48 h 192"/>
                <a:gd name="T62" fmla="*/ 345 w 436"/>
                <a:gd name="T63" fmla="*/ 71 h 192"/>
                <a:gd name="T64" fmla="*/ 306 w 436"/>
                <a:gd name="T65" fmla="*/ 48 h 192"/>
                <a:gd name="T66" fmla="*/ 264 w 436"/>
                <a:gd name="T67" fmla="*/ 70 h 192"/>
                <a:gd name="T68" fmla="*/ 263 w 436"/>
                <a:gd name="T69" fmla="*/ 70 h 192"/>
                <a:gd name="T70" fmla="*/ 263 w 436"/>
                <a:gd name="T71" fmla="*/ 61 h 192"/>
                <a:gd name="T72" fmla="*/ 250 w 436"/>
                <a:gd name="T73" fmla="*/ 52 h 192"/>
                <a:gd name="T74" fmla="*/ 228 w 436"/>
                <a:gd name="T75" fmla="*/ 52 h 192"/>
                <a:gd name="T76" fmla="*/ 228 w 436"/>
                <a:gd name="T77" fmla="*/ 188 h 192"/>
                <a:gd name="T78" fmla="*/ 252 w 436"/>
                <a:gd name="T79" fmla="*/ 188 h 192"/>
                <a:gd name="T80" fmla="*/ 265 w 436"/>
                <a:gd name="T81" fmla="*/ 175 h 192"/>
                <a:gd name="T82" fmla="*/ 265 w 436"/>
                <a:gd name="T83" fmla="*/ 109 h 192"/>
                <a:gd name="T84" fmla="*/ 291 w 436"/>
                <a:gd name="T85" fmla="*/ 77 h 192"/>
                <a:gd name="T86" fmla="*/ 313 w 436"/>
                <a:gd name="T87" fmla="*/ 111 h 192"/>
                <a:gd name="T88" fmla="*/ 313 w 436"/>
                <a:gd name="T89" fmla="*/ 188 h 192"/>
                <a:gd name="T90" fmla="*/ 338 w 436"/>
                <a:gd name="T91" fmla="*/ 188 h 192"/>
                <a:gd name="T92" fmla="*/ 351 w 436"/>
                <a:gd name="T93" fmla="*/ 175 h 192"/>
                <a:gd name="T94" fmla="*/ 351 w 436"/>
                <a:gd name="T95" fmla="*/ 112 h 192"/>
                <a:gd name="T96" fmla="*/ 376 w 436"/>
                <a:gd name="T97" fmla="*/ 77 h 192"/>
                <a:gd name="T98" fmla="*/ 399 w 436"/>
                <a:gd name="T99" fmla="*/ 111 h 192"/>
                <a:gd name="T100" fmla="*/ 399 w 436"/>
                <a:gd name="T101" fmla="*/ 188 h 192"/>
                <a:gd name="T102" fmla="*/ 423 w 436"/>
                <a:gd name="T103" fmla="*/ 188 h 192"/>
                <a:gd name="T104" fmla="*/ 436 w 436"/>
                <a:gd name="T105" fmla="*/ 175 h 192"/>
                <a:gd name="T106" fmla="*/ 436 w 436"/>
                <a:gd name="T107" fmla="*/ 97 h 192"/>
                <a:gd name="T108" fmla="*/ 387 w 436"/>
                <a:gd name="T10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6" h="192">
                  <a:moveTo>
                    <a:pt x="206" y="28"/>
                  </a:moveTo>
                  <a:cubicBezTo>
                    <a:pt x="213" y="28"/>
                    <a:pt x="213" y="28"/>
                    <a:pt x="213" y="28"/>
                  </a:cubicBezTo>
                  <a:cubicBezTo>
                    <a:pt x="220" y="28"/>
                    <a:pt x="227" y="22"/>
                    <a:pt x="227" y="14"/>
                  </a:cubicBezTo>
                  <a:cubicBezTo>
                    <a:pt x="227" y="0"/>
                    <a:pt x="227" y="0"/>
                    <a:pt x="227" y="0"/>
                  </a:cubicBezTo>
                  <a:cubicBezTo>
                    <a:pt x="197" y="0"/>
                    <a:pt x="197" y="0"/>
                    <a:pt x="197" y="0"/>
                  </a:cubicBezTo>
                  <a:cubicBezTo>
                    <a:pt x="192" y="0"/>
                    <a:pt x="188" y="0"/>
                    <a:pt x="184" y="1"/>
                  </a:cubicBezTo>
                  <a:cubicBezTo>
                    <a:pt x="161" y="5"/>
                    <a:pt x="150" y="20"/>
                    <a:pt x="150" y="41"/>
                  </a:cubicBezTo>
                  <a:cubicBezTo>
                    <a:pt x="150" y="188"/>
                    <a:pt x="150" y="188"/>
                    <a:pt x="150" y="188"/>
                  </a:cubicBezTo>
                  <a:cubicBezTo>
                    <a:pt x="174" y="188"/>
                    <a:pt x="174" y="188"/>
                    <a:pt x="174" y="188"/>
                  </a:cubicBezTo>
                  <a:cubicBezTo>
                    <a:pt x="182" y="188"/>
                    <a:pt x="188" y="182"/>
                    <a:pt x="188" y="175"/>
                  </a:cubicBezTo>
                  <a:cubicBezTo>
                    <a:pt x="188" y="80"/>
                    <a:pt x="188" y="80"/>
                    <a:pt x="188" y="80"/>
                  </a:cubicBezTo>
                  <a:cubicBezTo>
                    <a:pt x="204" y="80"/>
                    <a:pt x="204" y="80"/>
                    <a:pt x="204" y="80"/>
                  </a:cubicBezTo>
                  <a:cubicBezTo>
                    <a:pt x="211" y="80"/>
                    <a:pt x="217" y="74"/>
                    <a:pt x="217" y="66"/>
                  </a:cubicBezTo>
                  <a:cubicBezTo>
                    <a:pt x="217" y="52"/>
                    <a:pt x="217" y="52"/>
                    <a:pt x="217" y="52"/>
                  </a:cubicBezTo>
                  <a:cubicBezTo>
                    <a:pt x="188" y="52"/>
                    <a:pt x="188" y="52"/>
                    <a:pt x="188" y="52"/>
                  </a:cubicBezTo>
                  <a:cubicBezTo>
                    <a:pt x="188" y="43"/>
                    <a:pt x="188" y="43"/>
                    <a:pt x="188" y="43"/>
                  </a:cubicBezTo>
                  <a:cubicBezTo>
                    <a:pt x="188" y="28"/>
                    <a:pt x="198" y="28"/>
                    <a:pt x="206" y="28"/>
                  </a:cubicBezTo>
                  <a:close/>
                  <a:moveTo>
                    <a:pt x="69" y="77"/>
                  </a:moveTo>
                  <a:cubicBezTo>
                    <a:pt x="82" y="77"/>
                    <a:pt x="91" y="81"/>
                    <a:pt x="95" y="92"/>
                  </a:cubicBezTo>
                  <a:cubicBezTo>
                    <a:pt x="97" y="96"/>
                    <a:pt x="101" y="100"/>
                    <a:pt x="107" y="100"/>
                  </a:cubicBezTo>
                  <a:cubicBezTo>
                    <a:pt x="134" y="100"/>
                    <a:pt x="134" y="100"/>
                    <a:pt x="134" y="100"/>
                  </a:cubicBezTo>
                  <a:cubicBezTo>
                    <a:pt x="129" y="66"/>
                    <a:pt x="102" y="48"/>
                    <a:pt x="70" y="48"/>
                  </a:cubicBezTo>
                  <a:cubicBezTo>
                    <a:pt x="25" y="48"/>
                    <a:pt x="0" y="77"/>
                    <a:pt x="0" y="120"/>
                  </a:cubicBezTo>
                  <a:cubicBezTo>
                    <a:pt x="0" y="162"/>
                    <a:pt x="25" y="192"/>
                    <a:pt x="70" y="192"/>
                  </a:cubicBezTo>
                  <a:cubicBezTo>
                    <a:pt x="102" y="192"/>
                    <a:pt x="129" y="174"/>
                    <a:pt x="134" y="140"/>
                  </a:cubicBezTo>
                  <a:cubicBezTo>
                    <a:pt x="107" y="140"/>
                    <a:pt x="107" y="140"/>
                    <a:pt x="107" y="140"/>
                  </a:cubicBezTo>
                  <a:cubicBezTo>
                    <a:pt x="101" y="140"/>
                    <a:pt x="97" y="143"/>
                    <a:pt x="95" y="148"/>
                  </a:cubicBezTo>
                  <a:cubicBezTo>
                    <a:pt x="91" y="158"/>
                    <a:pt x="82" y="162"/>
                    <a:pt x="69" y="162"/>
                  </a:cubicBezTo>
                  <a:cubicBezTo>
                    <a:pt x="45" y="162"/>
                    <a:pt x="37" y="140"/>
                    <a:pt x="37" y="120"/>
                  </a:cubicBezTo>
                  <a:cubicBezTo>
                    <a:pt x="37" y="100"/>
                    <a:pt x="45" y="77"/>
                    <a:pt x="69" y="77"/>
                  </a:cubicBezTo>
                  <a:close/>
                  <a:moveTo>
                    <a:pt x="387" y="48"/>
                  </a:moveTo>
                  <a:cubicBezTo>
                    <a:pt x="368" y="48"/>
                    <a:pt x="353" y="59"/>
                    <a:pt x="345" y="71"/>
                  </a:cubicBezTo>
                  <a:cubicBezTo>
                    <a:pt x="338" y="54"/>
                    <a:pt x="323" y="48"/>
                    <a:pt x="306" y="48"/>
                  </a:cubicBezTo>
                  <a:cubicBezTo>
                    <a:pt x="288" y="48"/>
                    <a:pt x="274" y="56"/>
                    <a:pt x="264" y="70"/>
                  </a:cubicBezTo>
                  <a:cubicBezTo>
                    <a:pt x="263" y="70"/>
                    <a:pt x="263" y="70"/>
                    <a:pt x="263" y="70"/>
                  </a:cubicBezTo>
                  <a:cubicBezTo>
                    <a:pt x="263" y="70"/>
                    <a:pt x="263" y="66"/>
                    <a:pt x="263" y="61"/>
                  </a:cubicBezTo>
                  <a:cubicBezTo>
                    <a:pt x="263" y="56"/>
                    <a:pt x="257" y="52"/>
                    <a:pt x="250" y="52"/>
                  </a:cubicBezTo>
                  <a:cubicBezTo>
                    <a:pt x="228" y="52"/>
                    <a:pt x="228" y="52"/>
                    <a:pt x="228" y="52"/>
                  </a:cubicBezTo>
                  <a:cubicBezTo>
                    <a:pt x="228" y="188"/>
                    <a:pt x="228" y="188"/>
                    <a:pt x="228" y="188"/>
                  </a:cubicBezTo>
                  <a:cubicBezTo>
                    <a:pt x="252" y="188"/>
                    <a:pt x="252" y="188"/>
                    <a:pt x="252" y="188"/>
                  </a:cubicBezTo>
                  <a:cubicBezTo>
                    <a:pt x="259" y="188"/>
                    <a:pt x="265" y="182"/>
                    <a:pt x="265" y="175"/>
                  </a:cubicBezTo>
                  <a:cubicBezTo>
                    <a:pt x="265" y="109"/>
                    <a:pt x="265" y="109"/>
                    <a:pt x="265" y="109"/>
                  </a:cubicBezTo>
                  <a:cubicBezTo>
                    <a:pt x="265" y="82"/>
                    <a:pt x="283" y="77"/>
                    <a:pt x="291" y="77"/>
                  </a:cubicBezTo>
                  <a:cubicBezTo>
                    <a:pt x="315" y="77"/>
                    <a:pt x="313" y="96"/>
                    <a:pt x="313" y="111"/>
                  </a:cubicBezTo>
                  <a:cubicBezTo>
                    <a:pt x="313" y="188"/>
                    <a:pt x="313" y="188"/>
                    <a:pt x="313" y="188"/>
                  </a:cubicBezTo>
                  <a:cubicBezTo>
                    <a:pt x="338" y="188"/>
                    <a:pt x="338" y="188"/>
                    <a:pt x="338" y="188"/>
                  </a:cubicBezTo>
                  <a:cubicBezTo>
                    <a:pt x="345" y="188"/>
                    <a:pt x="351" y="182"/>
                    <a:pt x="351" y="175"/>
                  </a:cubicBezTo>
                  <a:cubicBezTo>
                    <a:pt x="351" y="112"/>
                    <a:pt x="351" y="112"/>
                    <a:pt x="351" y="112"/>
                  </a:cubicBezTo>
                  <a:cubicBezTo>
                    <a:pt x="351" y="95"/>
                    <a:pt x="355" y="77"/>
                    <a:pt x="376" y="77"/>
                  </a:cubicBezTo>
                  <a:cubicBezTo>
                    <a:pt x="397" y="77"/>
                    <a:pt x="399" y="92"/>
                    <a:pt x="399" y="111"/>
                  </a:cubicBezTo>
                  <a:cubicBezTo>
                    <a:pt x="399" y="188"/>
                    <a:pt x="399" y="188"/>
                    <a:pt x="399" y="188"/>
                  </a:cubicBezTo>
                  <a:cubicBezTo>
                    <a:pt x="423" y="188"/>
                    <a:pt x="423" y="188"/>
                    <a:pt x="423" y="188"/>
                  </a:cubicBezTo>
                  <a:cubicBezTo>
                    <a:pt x="430" y="188"/>
                    <a:pt x="436" y="182"/>
                    <a:pt x="436" y="175"/>
                  </a:cubicBezTo>
                  <a:cubicBezTo>
                    <a:pt x="436" y="97"/>
                    <a:pt x="436" y="97"/>
                    <a:pt x="436" y="97"/>
                  </a:cubicBezTo>
                  <a:cubicBezTo>
                    <a:pt x="436" y="61"/>
                    <a:pt x="416" y="48"/>
                    <a:pt x="387"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sp>
        <p:nvSpPr>
          <p:cNvPr id="28" name="Rectangle 3"/>
          <p:cNvSpPr txBox="1">
            <a:spLocks noChangeArrowheads="1"/>
          </p:cNvSpPr>
          <p:nvPr userDrawn="1"/>
        </p:nvSpPr>
        <p:spPr bwMode="auto">
          <a:xfrm>
            <a:off x="182846" y="4824333"/>
            <a:ext cx="3067558" cy="13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3000" b="1" i="1">
                <a:solidFill>
                  <a:schemeClr val="bg2"/>
                </a:solidFill>
                <a:latin typeface="Arial Narrow" pitchFamily="34" charset="0"/>
                <a:ea typeface="+mj-ea"/>
                <a:cs typeface="+mj-cs"/>
              </a:defRPr>
            </a:lvl1pPr>
            <a:lvl2pPr algn="l" rtl="0" eaLnBrk="1" fontAlgn="base" hangingPunct="1">
              <a:lnSpc>
                <a:spcPct val="90000"/>
              </a:lnSpc>
              <a:spcBef>
                <a:spcPct val="0"/>
              </a:spcBef>
              <a:spcAft>
                <a:spcPct val="0"/>
              </a:spcAft>
              <a:defRPr sz="3000" b="1" i="1">
                <a:solidFill>
                  <a:schemeClr val="bg2"/>
                </a:solidFill>
                <a:latin typeface="Arial Narrow" pitchFamily="34" charset="0"/>
              </a:defRPr>
            </a:lvl2pPr>
            <a:lvl3pPr algn="l" rtl="0" eaLnBrk="1" fontAlgn="base" hangingPunct="1">
              <a:lnSpc>
                <a:spcPct val="90000"/>
              </a:lnSpc>
              <a:spcBef>
                <a:spcPct val="0"/>
              </a:spcBef>
              <a:spcAft>
                <a:spcPct val="0"/>
              </a:spcAft>
              <a:defRPr sz="3000" b="1" i="1">
                <a:solidFill>
                  <a:schemeClr val="bg2"/>
                </a:solidFill>
                <a:latin typeface="Arial Narrow" pitchFamily="34" charset="0"/>
              </a:defRPr>
            </a:lvl3pPr>
            <a:lvl4pPr algn="l" rtl="0" eaLnBrk="1" fontAlgn="base" hangingPunct="1">
              <a:lnSpc>
                <a:spcPct val="90000"/>
              </a:lnSpc>
              <a:spcBef>
                <a:spcPct val="0"/>
              </a:spcBef>
              <a:spcAft>
                <a:spcPct val="0"/>
              </a:spcAft>
              <a:defRPr sz="3000" b="1" i="1">
                <a:solidFill>
                  <a:schemeClr val="bg2"/>
                </a:solidFill>
                <a:latin typeface="Arial Narrow" pitchFamily="34" charset="0"/>
              </a:defRPr>
            </a:lvl4pPr>
            <a:lvl5pPr algn="l" rtl="0" eaLnBrk="1" fontAlgn="base" hangingPunct="1">
              <a:lnSpc>
                <a:spcPct val="90000"/>
              </a:lnSpc>
              <a:spcBef>
                <a:spcPct val="0"/>
              </a:spcBef>
              <a:spcAft>
                <a:spcPct val="0"/>
              </a:spcAft>
              <a:defRPr sz="3000" b="1" i="1">
                <a:solidFill>
                  <a:schemeClr val="bg2"/>
                </a:solidFill>
                <a:latin typeface="Arial Narrow" pitchFamily="34" charset="0"/>
              </a:defRPr>
            </a:lvl5pPr>
            <a:lvl6pPr marL="457200" algn="l" rtl="0" eaLnBrk="1" fontAlgn="base" hangingPunct="1">
              <a:spcBef>
                <a:spcPct val="0"/>
              </a:spcBef>
              <a:spcAft>
                <a:spcPct val="0"/>
              </a:spcAft>
              <a:defRPr sz="2800">
                <a:solidFill>
                  <a:schemeClr val="tx1"/>
                </a:solidFill>
                <a:latin typeface="Arial" charset="0"/>
              </a:defRPr>
            </a:lvl6pPr>
            <a:lvl7pPr marL="914400" algn="l" rtl="0" eaLnBrk="1" fontAlgn="base" hangingPunct="1">
              <a:spcBef>
                <a:spcPct val="0"/>
              </a:spcBef>
              <a:spcAft>
                <a:spcPct val="0"/>
              </a:spcAft>
              <a:defRPr sz="2800">
                <a:solidFill>
                  <a:schemeClr val="tx1"/>
                </a:solidFill>
                <a:latin typeface="Arial" charset="0"/>
              </a:defRPr>
            </a:lvl7pPr>
            <a:lvl8pPr marL="1371600" algn="l" rtl="0" eaLnBrk="1" fontAlgn="base" hangingPunct="1">
              <a:spcBef>
                <a:spcPct val="0"/>
              </a:spcBef>
              <a:spcAft>
                <a:spcPct val="0"/>
              </a:spcAft>
              <a:defRPr sz="2800">
                <a:solidFill>
                  <a:schemeClr val="tx1"/>
                </a:solidFill>
                <a:latin typeface="Arial" charset="0"/>
              </a:defRPr>
            </a:lvl8pPr>
            <a:lvl9pPr marL="1828800" algn="l" rtl="0" eaLnBrk="1" fontAlgn="base" hangingPunct="1">
              <a:spcBef>
                <a:spcPct val="0"/>
              </a:spcBef>
              <a:spcAft>
                <a:spcPct val="0"/>
              </a:spcAft>
              <a:defRPr sz="2800">
                <a:solidFill>
                  <a:schemeClr val="tx1"/>
                </a:solidFill>
                <a:latin typeface="Arial" charset="0"/>
              </a:defRPr>
            </a:lvl9pPr>
          </a:lstStyle>
          <a:p>
            <a:pPr marL="0" marR="0" indent="0" algn="l" defTabSz="914400" rtl="0" eaLnBrk="1" fontAlgn="base" latinLnBrk="0" hangingPunct="1">
              <a:lnSpc>
                <a:spcPct val="90000"/>
              </a:lnSpc>
              <a:spcBef>
                <a:spcPct val="0"/>
              </a:spcBef>
              <a:spcAft>
                <a:spcPct val="0"/>
              </a:spcAft>
              <a:buClrTx/>
              <a:buSzTx/>
              <a:buFontTx/>
              <a:buNone/>
              <a:tabLst/>
              <a:defRPr/>
            </a:pPr>
            <a:fld id="{1D76BEFD-A026-4EDC-8524-76BB586EF68A}" type="slidenum">
              <a:rPr lang="en-US" sz="600" b="1" i="0" smtClean="0">
                <a:solidFill>
                  <a:schemeClr val="accent3"/>
                </a:solidFill>
                <a:latin typeface="ApexSansMediumT" panose="02000503020000020004" pitchFamily="2" charset="0"/>
              </a:rPr>
              <a:pPr marL="0" marR="0" indent="0" algn="l" defTabSz="914400" rtl="0" eaLnBrk="1" fontAlgn="base" latinLnBrk="0" hangingPunct="1">
                <a:lnSpc>
                  <a:spcPct val="90000"/>
                </a:lnSpc>
                <a:spcBef>
                  <a:spcPct val="0"/>
                </a:spcBef>
                <a:spcAft>
                  <a:spcPct val="0"/>
                </a:spcAft>
                <a:buClrTx/>
                <a:buSzTx/>
                <a:buFontTx/>
                <a:buNone/>
                <a:tabLst/>
                <a:defRPr/>
              </a:pPr>
              <a:t>‹#›</a:t>
            </a:fld>
            <a:r>
              <a:rPr lang="en-US" sz="600" b="0" i="0" dirty="0">
                <a:solidFill>
                  <a:schemeClr val="accent3"/>
                </a:solidFill>
                <a:latin typeface="ApexSansMediumT" panose="02000503020000020004" pitchFamily="2" charset="0"/>
              </a:rPr>
              <a:t>    </a:t>
            </a:r>
            <a:r>
              <a:rPr lang="en-US" sz="800" b="1" i="0" dirty="0">
                <a:solidFill>
                  <a:schemeClr val="accent6"/>
                </a:solidFill>
                <a:latin typeface="ApexSansMediumT" panose="02000503020000020004" pitchFamily="2" charset="0"/>
                <a:ea typeface="Verdana" pitchFamily="34" charset="0"/>
                <a:cs typeface="Verdana" pitchFamily="34" charset="0"/>
              </a:rPr>
              <a:t>/</a:t>
            </a:r>
            <a:r>
              <a:rPr lang="en-US" sz="600" b="0" i="0" dirty="0">
                <a:solidFill>
                  <a:schemeClr val="accent3"/>
                </a:solidFill>
                <a:latin typeface="ApexSansMediumT" panose="02000503020000020004" pitchFamily="2" charset="0"/>
                <a:ea typeface="Verdana" pitchFamily="34" charset="0"/>
                <a:cs typeface="Verdana" pitchFamily="34" charset="0"/>
              </a:rPr>
              <a:t>   CFM Proprietary Information subject to restrictions on the cover</a:t>
            </a:r>
          </a:p>
        </p:txBody>
      </p:sp>
    </p:spTree>
    <p:extLst>
      <p:ext uri="{BB962C8B-B14F-4D97-AF65-F5344CB8AC3E}">
        <p14:creationId xmlns:p14="http://schemas.microsoft.com/office/powerpoint/2010/main" val="343409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FM Services Divider Slide">
    <p:spTree>
      <p:nvGrpSpPr>
        <p:cNvPr id="1" name=""/>
        <p:cNvGrpSpPr/>
        <p:nvPr/>
      </p:nvGrpSpPr>
      <p:grpSpPr>
        <a:xfrm>
          <a:off x="0" y="0"/>
          <a:ext cx="0" cy="0"/>
          <a:chOff x="0" y="0"/>
          <a:chExt cx="0" cy="0"/>
        </a:xfrm>
      </p:grpSpPr>
      <p:grpSp>
        <p:nvGrpSpPr>
          <p:cNvPr id="6" name="Group 5"/>
          <p:cNvGrpSpPr/>
          <p:nvPr userDrawn="1"/>
        </p:nvGrpSpPr>
        <p:grpSpPr>
          <a:xfrm>
            <a:off x="-1217" y="0"/>
            <a:ext cx="9146081" cy="4764078"/>
            <a:chOff x="-1217" y="0"/>
            <a:chExt cx="9146081" cy="6352104"/>
          </a:xfrm>
        </p:grpSpPr>
        <p:sp>
          <p:nvSpPr>
            <p:cNvPr id="7" name="Freeform 6"/>
            <p:cNvSpPr>
              <a:spLocks/>
            </p:cNvSpPr>
            <p:nvPr userDrawn="1"/>
          </p:nvSpPr>
          <p:spPr bwMode="auto">
            <a:xfrm>
              <a:off x="-1217" y="0"/>
              <a:ext cx="9146081" cy="3293918"/>
            </a:xfrm>
            <a:custGeom>
              <a:avLst/>
              <a:gdLst>
                <a:gd name="T0" fmla="*/ 0 w 5781"/>
                <a:gd name="T1" fmla="*/ 2082 h 2082"/>
                <a:gd name="T2" fmla="*/ 5781 w 5781"/>
                <a:gd name="T3" fmla="*/ 151 h 2082"/>
                <a:gd name="T4" fmla="*/ 5781 w 5781"/>
                <a:gd name="T5" fmla="*/ 0 h 2082"/>
                <a:gd name="T6" fmla="*/ 3083 w 5781"/>
                <a:gd name="T7" fmla="*/ 0 h 2082"/>
                <a:gd name="T8" fmla="*/ 0 w 5781"/>
                <a:gd name="T9" fmla="*/ 1955 h 2082"/>
                <a:gd name="T10" fmla="*/ 0 w 5781"/>
                <a:gd name="T11" fmla="*/ 2082 h 2082"/>
              </a:gdLst>
              <a:ahLst/>
              <a:cxnLst>
                <a:cxn ang="0">
                  <a:pos x="T0" y="T1"/>
                </a:cxn>
                <a:cxn ang="0">
                  <a:pos x="T2" y="T3"/>
                </a:cxn>
                <a:cxn ang="0">
                  <a:pos x="T4" y="T5"/>
                </a:cxn>
                <a:cxn ang="0">
                  <a:pos x="T6" y="T7"/>
                </a:cxn>
                <a:cxn ang="0">
                  <a:pos x="T8" y="T9"/>
                </a:cxn>
                <a:cxn ang="0">
                  <a:pos x="T10" y="T11"/>
                </a:cxn>
              </a:cxnLst>
              <a:rect l="0" t="0" r="r" b="b"/>
              <a:pathLst>
                <a:path w="5781" h="2082">
                  <a:moveTo>
                    <a:pt x="0" y="2082"/>
                  </a:moveTo>
                  <a:lnTo>
                    <a:pt x="5781" y="151"/>
                  </a:lnTo>
                  <a:lnTo>
                    <a:pt x="5781" y="0"/>
                  </a:lnTo>
                  <a:lnTo>
                    <a:pt x="3083" y="0"/>
                  </a:lnTo>
                  <a:lnTo>
                    <a:pt x="0" y="1955"/>
                  </a:lnTo>
                  <a:lnTo>
                    <a:pt x="0" y="2082"/>
                  </a:lnTo>
                  <a:close/>
                </a:path>
              </a:pathLst>
            </a:custGeom>
            <a:gradFill flip="none" rotWithShape="1">
              <a:gsLst>
                <a:gs pos="32000">
                  <a:srgbClr val="6B7076"/>
                </a:gs>
                <a:gs pos="51000">
                  <a:srgbClr val="3B3C41"/>
                </a:gs>
              </a:gsLst>
              <a:lin ang="4260000" scaled="0"/>
              <a:tileRect/>
            </a:gradFill>
            <a:ln>
              <a:noFill/>
            </a:ln>
          </p:spPr>
          <p:txBody>
            <a:bodyPr vert="horz" wrap="square" lIns="91440" tIns="45720" rIns="91440" bIns="45720" numCol="1" anchor="t" anchorCtr="0" compatLnSpc="1">
              <a:prstTxWarp prst="textNoShape">
                <a:avLst/>
              </a:prstTxWarp>
            </a:bodyPr>
            <a:lstStyle/>
            <a:p>
              <a:endParaRPr lang="en-US" dirty="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ApexSansMediumT" panose="02000503020000020004" pitchFamily="2" charset="0"/>
              </a:endParaRPr>
            </a:p>
          </p:txBody>
        </p:sp>
        <p:sp>
          <p:nvSpPr>
            <p:cNvPr id="9" name="Freeform 8"/>
            <p:cNvSpPr>
              <a:spLocks/>
            </p:cNvSpPr>
            <p:nvPr userDrawn="1"/>
          </p:nvSpPr>
          <p:spPr bwMode="auto">
            <a:xfrm>
              <a:off x="-1217" y="882808"/>
              <a:ext cx="9146081" cy="5469296"/>
            </a:xfrm>
            <a:custGeom>
              <a:avLst/>
              <a:gdLst>
                <a:gd name="T0" fmla="*/ 0 w 5781"/>
                <a:gd name="T1" fmla="*/ 3457 h 3457"/>
                <a:gd name="T2" fmla="*/ 5781 w 5781"/>
                <a:gd name="T3" fmla="*/ 2036 h 3457"/>
                <a:gd name="T4" fmla="*/ 5781 w 5781"/>
                <a:gd name="T5" fmla="*/ 0 h 3457"/>
                <a:gd name="T6" fmla="*/ 0 w 5781"/>
                <a:gd name="T7" fmla="*/ 3347 h 3457"/>
                <a:gd name="T8" fmla="*/ 0 w 5781"/>
                <a:gd name="T9" fmla="*/ 3457 h 3457"/>
              </a:gdLst>
              <a:ahLst/>
              <a:cxnLst>
                <a:cxn ang="0">
                  <a:pos x="T0" y="T1"/>
                </a:cxn>
                <a:cxn ang="0">
                  <a:pos x="T2" y="T3"/>
                </a:cxn>
                <a:cxn ang="0">
                  <a:pos x="T4" y="T5"/>
                </a:cxn>
                <a:cxn ang="0">
                  <a:pos x="T6" y="T7"/>
                </a:cxn>
                <a:cxn ang="0">
                  <a:pos x="T8" y="T9"/>
                </a:cxn>
              </a:cxnLst>
              <a:rect l="0" t="0" r="r" b="b"/>
              <a:pathLst>
                <a:path w="5781" h="3457">
                  <a:moveTo>
                    <a:pt x="0" y="3457"/>
                  </a:moveTo>
                  <a:lnTo>
                    <a:pt x="5781" y="2036"/>
                  </a:lnTo>
                  <a:lnTo>
                    <a:pt x="5781" y="0"/>
                  </a:lnTo>
                  <a:lnTo>
                    <a:pt x="0" y="3347"/>
                  </a:lnTo>
                  <a:lnTo>
                    <a:pt x="0" y="3457"/>
                  </a:lnTo>
                  <a:close/>
                </a:path>
              </a:pathLst>
            </a:custGeom>
            <a:gradFill flip="none" rotWithShape="1">
              <a:gsLst>
                <a:gs pos="69000">
                  <a:srgbClr val="63676D"/>
                </a:gs>
                <a:gs pos="49000">
                  <a:srgbClr val="4B4E53"/>
                </a:gs>
              </a:gsLst>
              <a:lin ang="3600000" scaled="0"/>
              <a:tileRect/>
            </a:gradFill>
            <a:ln>
              <a:noFill/>
            </a:ln>
          </p:spPr>
          <p:txBody>
            <a:bodyPr vert="horz" wrap="square" lIns="91440" tIns="45720" rIns="91440" bIns="45720" numCol="1" anchor="t" anchorCtr="0" compatLnSpc="1">
              <a:prstTxWarp prst="textNoShape">
                <a:avLst/>
              </a:prstTxWarp>
            </a:bodyPr>
            <a:lstStyle/>
            <a:p>
              <a:pPr lvl="0"/>
              <a:endParaRPr lang="en-US" dirty="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ApexSansMediumT" panose="02000503020000020004" pitchFamily="2" charset="0"/>
              </a:endParaRPr>
            </a:p>
          </p:txBody>
        </p:sp>
        <p:sp>
          <p:nvSpPr>
            <p:cNvPr id="10" name="Freeform 9"/>
            <p:cNvSpPr>
              <a:spLocks/>
            </p:cNvSpPr>
            <p:nvPr userDrawn="1"/>
          </p:nvSpPr>
          <p:spPr bwMode="auto">
            <a:xfrm>
              <a:off x="-1217" y="215165"/>
              <a:ext cx="9146081" cy="5985058"/>
            </a:xfrm>
            <a:custGeom>
              <a:avLst/>
              <a:gdLst>
                <a:gd name="T0" fmla="*/ 1584 w 5781"/>
                <a:gd name="T1" fmla="*/ 1402 h 3783"/>
                <a:gd name="T2" fmla="*/ 0 w 5781"/>
                <a:gd name="T3" fmla="*/ 1932 h 3783"/>
                <a:gd name="T4" fmla="*/ 0 w 5781"/>
                <a:gd name="T5" fmla="*/ 3783 h 3783"/>
                <a:gd name="T6" fmla="*/ 5781 w 5781"/>
                <a:gd name="T7" fmla="*/ 436 h 3783"/>
                <a:gd name="T8" fmla="*/ 5781 w 5781"/>
                <a:gd name="T9" fmla="*/ 0 h 3783"/>
                <a:gd name="T10" fmla="*/ 1584 w 5781"/>
                <a:gd name="T11" fmla="*/ 1402 h 3783"/>
              </a:gdLst>
              <a:ahLst/>
              <a:cxnLst>
                <a:cxn ang="0">
                  <a:pos x="T0" y="T1"/>
                </a:cxn>
                <a:cxn ang="0">
                  <a:pos x="T2" y="T3"/>
                </a:cxn>
                <a:cxn ang="0">
                  <a:pos x="T4" y="T5"/>
                </a:cxn>
                <a:cxn ang="0">
                  <a:pos x="T6" y="T7"/>
                </a:cxn>
                <a:cxn ang="0">
                  <a:pos x="T8" y="T9"/>
                </a:cxn>
                <a:cxn ang="0">
                  <a:pos x="T10" y="T11"/>
                </a:cxn>
              </a:cxnLst>
              <a:rect l="0" t="0" r="r" b="b"/>
              <a:pathLst>
                <a:path w="5781" h="3783">
                  <a:moveTo>
                    <a:pt x="1584" y="1402"/>
                  </a:moveTo>
                  <a:lnTo>
                    <a:pt x="0" y="1932"/>
                  </a:lnTo>
                  <a:lnTo>
                    <a:pt x="0" y="3783"/>
                  </a:lnTo>
                  <a:lnTo>
                    <a:pt x="5781" y="436"/>
                  </a:lnTo>
                  <a:lnTo>
                    <a:pt x="5781" y="0"/>
                  </a:lnTo>
                  <a:lnTo>
                    <a:pt x="1584" y="1402"/>
                  </a:lnTo>
                  <a:close/>
                </a:path>
              </a:pathLst>
            </a:custGeom>
            <a:gradFill>
              <a:gsLst>
                <a:gs pos="80000">
                  <a:srgbClr val="6C7177"/>
                </a:gs>
                <a:gs pos="100000">
                  <a:srgbClr val="65696F"/>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sp>
        <p:nvSpPr>
          <p:cNvPr id="4" name="Text Placeholder 3"/>
          <p:cNvSpPr>
            <a:spLocks noGrp="1"/>
          </p:cNvSpPr>
          <p:nvPr>
            <p:ph type="body" sz="quarter" idx="10" hasCustomPrompt="1"/>
          </p:nvPr>
        </p:nvSpPr>
        <p:spPr>
          <a:xfrm>
            <a:off x="4572000" y="1718140"/>
            <a:ext cx="4403936" cy="1196735"/>
          </a:xfrm>
        </p:spPr>
        <p:txBody>
          <a:bodyPr anchor="b"/>
          <a:lstStyle>
            <a:lvl1pPr algn="r">
              <a:defRPr sz="3600" b="1">
                <a:solidFill>
                  <a:schemeClr val="bg1"/>
                </a:solidFill>
                <a:latin typeface="ApexSansMediumT" panose="02000503020000020004" pitchFamily="2" charset="0"/>
              </a:defRPr>
            </a:lvl1pPr>
          </a:lstStyle>
          <a:p>
            <a:pPr lvl="0"/>
            <a:r>
              <a:rPr lang="en-US" dirty="0"/>
              <a:t>CFM Services divider</a:t>
            </a:r>
          </a:p>
        </p:txBody>
      </p:sp>
      <p:grpSp>
        <p:nvGrpSpPr>
          <p:cNvPr id="17" name="Group 16"/>
          <p:cNvGrpSpPr>
            <a:grpSpLocks noChangeAspect="1"/>
          </p:cNvGrpSpPr>
          <p:nvPr userDrawn="1"/>
        </p:nvGrpSpPr>
        <p:grpSpPr>
          <a:xfrm>
            <a:off x="8327014" y="195308"/>
            <a:ext cx="564703" cy="640080"/>
            <a:chOff x="9580563" y="271463"/>
            <a:chExt cx="725487" cy="822325"/>
          </a:xfrm>
          <a:solidFill>
            <a:schemeClr val="bg1"/>
          </a:solidFill>
        </p:grpSpPr>
        <p:sp>
          <p:nvSpPr>
            <p:cNvPr id="18" name="Freeform 5"/>
            <p:cNvSpPr>
              <a:spLocks/>
            </p:cNvSpPr>
            <p:nvPr userDrawn="1"/>
          </p:nvSpPr>
          <p:spPr bwMode="auto">
            <a:xfrm>
              <a:off x="9648825" y="271463"/>
              <a:ext cx="590550" cy="590550"/>
            </a:xfrm>
            <a:custGeom>
              <a:avLst/>
              <a:gdLst>
                <a:gd name="T0" fmla="*/ 29 w 569"/>
                <a:gd name="T1" fmla="*/ 137 h 569"/>
                <a:gd name="T2" fmla="*/ 29 w 569"/>
                <a:gd name="T3" fmla="*/ 30 h 569"/>
                <a:gd name="T4" fmla="*/ 539 w 569"/>
                <a:gd name="T5" fmla="*/ 30 h 569"/>
                <a:gd name="T6" fmla="*/ 539 w 569"/>
                <a:gd name="T7" fmla="*/ 569 h 569"/>
                <a:gd name="T8" fmla="*/ 569 w 569"/>
                <a:gd name="T9" fmla="*/ 513 h 569"/>
                <a:gd name="T10" fmla="*/ 569 w 569"/>
                <a:gd name="T11" fmla="*/ 28 h 569"/>
                <a:gd name="T12" fmla="*/ 541 w 569"/>
                <a:gd name="T13" fmla="*/ 0 h 569"/>
                <a:gd name="T14" fmla="*/ 28 w 569"/>
                <a:gd name="T15" fmla="*/ 0 h 569"/>
                <a:gd name="T16" fmla="*/ 0 w 569"/>
                <a:gd name="T17" fmla="*/ 28 h 569"/>
                <a:gd name="T18" fmla="*/ 0 w 569"/>
                <a:gd name="T19" fmla="*/ 171 h 569"/>
                <a:gd name="T20" fmla="*/ 29 w 569"/>
                <a:gd name="T21" fmla="*/ 137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29" y="137"/>
                  </a:moveTo>
                  <a:cubicBezTo>
                    <a:pt x="29" y="30"/>
                    <a:pt x="29" y="30"/>
                    <a:pt x="29" y="30"/>
                  </a:cubicBezTo>
                  <a:cubicBezTo>
                    <a:pt x="539" y="30"/>
                    <a:pt x="539" y="30"/>
                    <a:pt x="539" y="30"/>
                  </a:cubicBezTo>
                  <a:cubicBezTo>
                    <a:pt x="539" y="569"/>
                    <a:pt x="539" y="569"/>
                    <a:pt x="539" y="569"/>
                  </a:cubicBezTo>
                  <a:cubicBezTo>
                    <a:pt x="551" y="551"/>
                    <a:pt x="561" y="533"/>
                    <a:pt x="569" y="513"/>
                  </a:cubicBezTo>
                  <a:cubicBezTo>
                    <a:pt x="569" y="28"/>
                    <a:pt x="569" y="28"/>
                    <a:pt x="569" y="28"/>
                  </a:cubicBezTo>
                  <a:cubicBezTo>
                    <a:pt x="569" y="13"/>
                    <a:pt x="557" y="0"/>
                    <a:pt x="541" y="0"/>
                  </a:cubicBezTo>
                  <a:cubicBezTo>
                    <a:pt x="28" y="0"/>
                    <a:pt x="28" y="0"/>
                    <a:pt x="28" y="0"/>
                  </a:cubicBezTo>
                  <a:cubicBezTo>
                    <a:pt x="12" y="0"/>
                    <a:pt x="0" y="13"/>
                    <a:pt x="0" y="28"/>
                  </a:cubicBezTo>
                  <a:cubicBezTo>
                    <a:pt x="0" y="171"/>
                    <a:pt x="0" y="171"/>
                    <a:pt x="0" y="171"/>
                  </a:cubicBezTo>
                  <a:cubicBezTo>
                    <a:pt x="9" y="159"/>
                    <a:pt x="19" y="148"/>
                    <a:pt x="29"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9" name="Freeform 6"/>
            <p:cNvSpPr>
              <a:spLocks/>
            </p:cNvSpPr>
            <p:nvPr userDrawn="1"/>
          </p:nvSpPr>
          <p:spPr bwMode="auto">
            <a:xfrm>
              <a:off x="9648825" y="503238"/>
              <a:ext cx="590550" cy="590550"/>
            </a:xfrm>
            <a:custGeom>
              <a:avLst/>
              <a:gdLst>
                <a:gd name="T0" fmla="*/ 539 w 569"/>
                <a:gd name="T1" fmla="*/ 432 h 569"/>
                <a:gd name="T2" fmla="*/ 539 w 569"/>
                <a:gd name="T3" fmla="*/ 539 h 569"/>
                <a:gd name="T4" fmla="*/ 29 w 569"/>
                <a:gd name="T5" fmla="*/ 539 h 569"/>
                <a:gd name="T6" fmla="*/ 29 w 569"/>
                <a:gd name="T7" fmla="*/ 0 h 569"/>
                <a:gd name="T8" fmla="*/ 0 w 569"/>
                <a:gd name="T9" fmla="*/ 56 h 569"/>
                <a:gd name="T10" fmla="*/ 0 w 569"/>
                <a:gd name="T11" fmla="*/ 541 h 569"/>
                <a:gd name="T12" fmla="*/ 28 w 569"/>
                <a:gd name="T13" fmla="*/ 569 h 569"/>
                <a:gd name="T14" fmla="*/ 541 w 569"/>
                <a:gd name="T15" fmla="*/ 569 h 569"/>
                <a:gd name="T16" fmla="*/ 569 w 569"/>
                <a:gd name="T17" fmla="*/ 541 h 569"/>
                <a:gd name="T18" fmla="*/ 569 w 569"/>
                <a:gd name="T19" fmla="*/ 398 h 569"/>
                <a:gd name="T20" fmla="*/ 539 w 569"/>
                <a:gd name="T21" fmla="*/ 432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539" y="432"/>
                  </a:moveTo>
                  <a:cubicBezTo>
                    <a:pt x="539" y="539"/>
                    <a:pt x="539" y="539"/>
                    <a:pt x="539" y="539"/>
                  </a:cubicBezTo>
                  <a:cubicBezTo>
                    <a:pt x="29" y="539"/>
                    <a:pt x="29" y="539"/>
                    <a:pt x="29" y="539"/>
                  </a:cubicBezTo>
                  <a:cubicBezTo>
                    <a:pt x="29" y="0"/>
                    <a:pt x="29" y="0"/>
                    <a:pt x="29" y="0"/>
                  </a:cubicBezTo>
                  <a:cubicBezTo>
                    <a:pt x="18" y="18"/>
                    <a:pt x="8" y="36"/>
                    <a:pt x="0" y="56"/>
                  </a:cubicBezTo>
                  <a:cubicBezTo>
                    <a:pt x="0" y="541"/>
                    <a:pt x="0" y="541"/>
                    <a:pt x="0" y="541"/>
                  </a:cubicBezTo>
                  <a:cubicBezTo>
                    <a:pt x="0" y="556"/>
                    <a:pt x="12" y="569"/>
                    <a:pt x="28" y="569"/>
                  </a:cubicBezTo>
                  <a:cubicBezTo>
                    <a:pt x="541" y="569"/>
                    <a:pt x="541" y="569"/>
                    <a:pt x="541" y="569"/>
                  </a:cubicBezTo>
                  <a:cubicBezTo>
                    <a:pt x="557" y="569"/>
                    <a:pt x="569" y="556"/>
                    <a:pt x="569" y="541"/>
                  </a:cubicBezTo>
                  <a:cubicBezTo>
                    <a:pt x="569" y="398"/>
                    <a:pt x="569" y="398"/>
                    <a:pt x="569" y="398"/>
                  </a:cubicBezTo>
                  <a:cubicBezTo>
                    <a:pt x="560" y="410"/>
                    <a:pt x="550" y="421"/>
                    <a:pt x="539" y="4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20" name="Freeform 7"/>
            <p:cNvSpPr>
              <a:spLocks/>
            </p:cNvSpPr>
            <p:nvPr userDrawn="1"/>
          </p:nvSpPr>
          <p:spPr bwMode="auto">
            <a:xfrm>
              <a:off x="9580563" y="317500"/>
              <a:ext cx="614363" cy="557213"/>
            </a:xfrm>
            <a:custGeom>
              <a:avLst/>
              <a:gdLst>
                <a:gd name="T0" fmla="*/ 30 w 593"/>
                <a:gd name="T1" fmla="*/ 351 h 536"/>
                <a:gd name="T2" fmla="*/ 351 w 593"/>
                <a:gd name="T3" fmla="*/ 30 h 536"/>
                <a:gd name="T4" fmla="*/ 593 w 593"/>
                <a:gd name="T5" fmla="*/ 141 h 536"/>
                <a:gd name="T6" fmla="*/ 593 w 593"/>
                <a:gd name="T7" fmla="*/ 98 h 536"/>
                <a:gd name="T8" fmla="*/ 351 w 593"/>
                <a:gd name="T9" fmla="*/ 0 h 536"/>
                <a:gd name="T10" fmla="*/ 0 w 593"/>
                <a:gd name="T11" fmla="*/ 351 h 536"/>
                <a:gd name="T12" fmla="*/ 53 w 593"/>
                <a:gd name="T13" fmla="*/ 536 h 536"/>
                <a:gd name="T14" fmla="*/ 53 w 593"/>
                <a:gd name="T15" fmla="*/ 471 h 536"/>
                <a:gd name="T16" fmla="*/ 30 w 593"/>
                <a:gd name="T17" fmla="*/ 351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536">
                  <a:moveTo>
                    <a:pt x="30" y="351"/>
                  </a:moveTo>
                  <a:cubicBezTo>
                    <a:pt x="30" y="174"/>
                    <a:pt x="174" y="30"/>
                    <a:pt x="351" y="30"/>
                  </a:cubicBezTo>
                  <a:cubicBezTo>
                    <a:pt x="447" y="30"/>
                    <a:pt x="534" y="73"/>
                    <a:pt x="593" y="141"/>
                  </a:cubicBezTo>
                  <a:cubicBezTo>
                    <a:pt x="593" y="98"/>
                    <a:pt x="593" y="98"/>
                    <a:pt x="593" y="98"/>
                  </a:cubicBezTo>
                  <a:cubicBezTo>
                    <a:pt x="530" y="38"/>
                    <a:pt x="445" y="0"/>
                    <a:pt x="351" y="0"/>
                  </a:cubicBezTo>
                  <a:cubicBezTo>
                    <a:pt x="157" y="0"/>
                    <a:pt x="0" y="158"/>
                    <a:pt x="0" y="351"/>
                  </a:cubicBezTo>
                  <a:cubicBezTo>
                    <a:pt x="0" y="419"/>
                    <a:pt x="20" y="482"/>
                    <a:pt x="53" y="536"/>
                  </a:cubicBezTo>
                  <a:cubicBezTo>
                    <a:pt x="53" y="471"/>
                    <a:pt x="53" y="471"/>
                    <a:pt x="53" y="471"/>
                  </a:cubicBezTo>
                  <a:cubicBezTo>
                    <a:pt x="38" y="434"/>
                    <a:pt x="30" y="393"/>
                    <a:pt x="30" y="3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21" name="Freeform 8"/>
            <p:cNvSpPr>
              <a:spLocks/>
            </p:cNvSpPr>
            <p:nvPr userDrawn="1"/>
          </p:nvSpPr>
          <p:spPr bwMode="auto">
            <a:xfrm>
              <a:off x="9693275" y="490538"/>
              <a:ext cx="612775" cy="555625"/>
            </a:xfrm>
            <a:custGeom>
              <a:avLst/>
              <a:gdLst>
                <a:gd name="T0" fmla="*/ 539 w 592"/>
                <a:gd name="T1" fmla="*/ 0 h 536"/>
                <a:gd name="T2" fmla="*/ 539 w 592"/>
                <a:gd name="T3" fmla="*/ 65 h 536"/>
                <a:gd name="T4" fmla="*/ 563 w 592"/>
                <a:gd name="T5" fmla="*/ 185 h 536"/>
                <a:gd name="T6" fmla="*/ 242 w 592"/>
                <a:gd name="T7" fmla="*/ 506 h 536"/>
                <a:gd name="T8" fmla="*/ 0 w 592"/>
                <a:gd name="T9" fmla="*/ 395 h 536"/>
                <a:gd name="T10" fmla="*/ 0 w 592"/>
                <a:gd name="T11" fmla="*/ 438 h 536"/>
                <a:gd name="T12" fmla="*/ 242 w 592"/>
                <a:gd name="T13" fmla="*/ 536 h 536"/>
                <a:gd name="T14" fmla="*/ 592 w 592"/>
                <a:gd name="T15" fmla="*/ 185 h 536"/>
                <a:gd name="T16" fmla="*/ 539 w 592"/>
                <a:gd name="T1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2" h="536">
                  <a:moveTo>
                    <a:pt x="539" y="0"/>
                  </a:moveTo>
                  <a:cubicBezTo>
                    <a:pt x="539" y="65"/>
                    <a:pt x="539" y="65"/>
                    <a:pt x="539" y="65"/>
                  </a:cubicBezTo>
                  <a:cubicBezTo>
                    <a:pt x="554" y="102"/>
                    <a:pt x="563" y="143"/>
                    <a:pt x="563" y="185"/>
                  </a:cubicBezTo>
                  <a:cubicBezTo>
                    <a:pt x="563" y="362"/>
                    <a:pt x="419" y="506"/>
                    <a:pt x="242" y="506"/>
                  </a:cubicBezTo>
                  <a:cubicBezTo>
                    <a:pt x="145" y="506"/>
                    <a:pt x="58" y="463"/>
                    <a:pt x="0" y="395"/>
                  </a:cubicBezTo>
                  <a:cubicBezTo>
                    <a:pt x="0" y="438"/>
                    <a:pt x="0" y="438"/>
                    <a:pt x="0" y="438"/>
                  </a:cubicBezTo>
                  <a:cubicBezTo>
                    <a:pt x="63" y="498"/>
                    <a:pt x="148" y="536"/>
                    <a:pt x="242" y="536"/>
                  </a:cubicBezTo>
                  <a:cubicBezTo>
                    <a:pt x="435" y="536"/>
                    <a:pt x="592" y="378"/>
                    <a:pt x="592" y="185"/>
                  </a:cubicBezTo>
                  <a:cubicBezTo>
                    <a:pt x="592" y="117"/>
                    <a:pt x="573" y="54"/>
                    <a:pt x="5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23" name="Freeform 9"/>
            <p:cNvSpPr>
              <a:spLocks noEditPoints="1"/>
            </p:cNvSpPr>
            <p:nvPr userDrawn="1"/>
          </p:nvSpPr>
          <p:spPr bwMode="auto">
            <a:xfrm>
              <a:off x="9717088" y="573088"/>
              <a:ext cx="452438" cy="200025"/>
            </a:xfrm>
            <a:custGeom>
              <a:avLst/>
              <a:gdLst>
                <a:gd name="T0" fmla="*/ 206 w 436"/>
                <a:gd name="T1" fmla="*/ 28 h 192"/>
                <a:gd name="T2" fmla="*/ 213 w 436"/>
                <a:gd name="T3" fmla="*/ 28 h 192"/>
                <a:gd name="T4" fmla="*/ 227 w 436"/>
                <a:gd name="T5" fmla="*/ 14 h 192"/>
                <a:gd name="T6" fmla="*/ 227 w 436"/>
                <a:gd name="T7" fmla="*/ 0 h 192"/>
                <a:gd name="T8" fmla="*/ 197 w 436"/>
                <a:gd name="T9" fmla="*/ 0 h 192"/>
                <a:gd name="T10" fmla="*/ 184 w 436"/>
                <a:gd name="T11" fmla="*/ 1 h 192"/>
                <a:gd name="T12" fmla="*/ 150 w 436"/>
                <a:gd name="T13" fmla="*/ 41 h 192"/>
                <a:gd name="T14" fmla="*/ 150 w 436"/>
                <a:gd name="T15" fmla="*/ 188 h 192"/>
                <a:gd name="T16" fmla="*/ 174 w 436"/>
                <a:gd name="T17" fmla="*/ 188 h 192"/>
                <a:gd name="T18" fmla="*/ 188 w 436"/>
                <a:gd name="T19" fmla="*/ 175 h 192"/>
                <a:gd name="T20" fmla="*/ 188 w 436"/>
                <a:gd name="T21" fmla="*/ 80 h 192"/>
                <a:gd name="T22" fmla="*/ 204 w 436"/>
                <a:gd name="T23" fmla="*/ 80 h 192"/>
                <a:gd name="T24" fmla="*/ 217 w 436"/>
                <a:gd name="T25" fmla="*/ 66 h 192"/>
                <a:gd name="T26" fmla="*/ 217 w 436"/>
                <a:gd name="T27" fmla="*/ 52 h 192"/>
                <a:gd name="T28" fmla="*/ 188 w 436"/>
                <a:gd name="T29" fmla="*/ 52 h 192"/>
                <a:gd name="T30" fmla="*/ 188 w 436"/>
                <a:gd name="T31" fmla="*/ 43 h 192"/>
                <a:gd name="T32" fmla="*/ 206 w 436"/>
                <a:gd name="T33" fmla="*/ 28 h 192"/>
                <a:gd name="T34" fmla="*/ 69 w 436"/>
                <a:gd name="T35" fmla="*/ 77 h 192"/>
                <a:gd name="T36" fmla="*/ 95 w 436"/>
                <a:gd name="T37" fmla="*/ 92 h 192"/>
                <a:gd name="T38" fmla="*/ 107 w 436"/>
                <a:gd name="T39" fmla="*/ 100 h 192"/>
                <a:gd name="T40" fmla="*/ 134 w 436"/>
                <a:gd name="T41" fmla="*/ 100 h 192"/>
                <a:gd name="T42" fmla="*/ 70 w 436"/>
                <a:gd name="T43" fmla="*/ 48 h 192"/>
                <a:gd name="T44" fmla="*/ 0 w 436"/>
                <a:gd name="T45" fmla="*/ 120 h 192"/>
                <a:gd name="T46" fmla="*/ 70 w 436"/>
                <a:gd name="T47" fmla="*/ 192 h 192"/>
                <a:gd name="T48" fmla="*/ 134 w 436"/>
                <a:gd name="T49" fmla="*/ 140 h 192"/>
                <a:gd name="T50" fmla="*/ 107 w 436"/>
                <a:gd name="T51" fmla="*/ 140 h 192"/>
                <a:gd name="T52" fmla="*/ 95 w 436"/>
                <a:gd name="T53" fmla="*/ 148 h 192"/>
                <a:gd name="T54" fmla="*/ 69 w 436"/>
                <a:gd name="T55" fmla="*/ 162 h 192"/>
                <a:gd name="T56" fmla="*/ 37 w 436"/>
                <a:gd name="T57" fmla="*/ 120 h 192"/>
                <a:gd name="T58" fmla="*/ 69 w 436"/>
                <a:gd name="T59" fmla="*/ 77 h 192"/>
                <a:gd name="T60" fmla="*/ 387 w 436"/>
                <a:gd name="T61" fmla="*/ 48 h 192"/>
                <a:gd name="T62" fmla="*/ 345 w 436"/>
                <a:gd name="T63" fmla="*/ 71 h 192"/>
                <a:gd name="T64" fmla="*/ 306 w 436"/>
                <a:gd name="T65" fmla="*/ 48 h 192"/>
                <a:gd name="T66" fmla="*/ 264 w 436"/>
                <a:gd name="T67" fmla="*/ 70 h 192"/>
                <a:gd name="T68" fmla="*/ 263 w 436"/>
                <a:gd name="T69" fmla="*/ 70 h 192"/>
                <a:gd name="T70" fmla="*/ 263 w 436"/>
                <a:gd name="T71" fmla="*/ 61 h 192"/>
                <a:gd name="T72" fmla="*/ 250 w 436"/>
                <a:gd name="T73" fmla="*/ 52 h 192"/>
                <a:gd name="T74" fmla="*/ 228 w 436"/>
                <a:gd name="T75" fmla="*/ 52 h 192"/>
                <a:gd name="T76" fmla="*/ 228 w 436"/>
                <a:gd name="T77" fmla="*/ 188 h 192"/>
                <a:gd name="T78" fmla="*/ 252 w 436"/>
                <a:gd name="T79" fmla="*/ 188 h 192"/>
                <a:gd name="T80" fmla="*/ 265 w 436"/>
                <a:gd name="T81" fmla="*/ 175 h 192"/>
                <a:gd name="T82" fmla="*/ 265 w 436"/>
                <a:gd name="T83" fmla="*/ 109 h 192"/>
                <a:gd name="T84" fmla="*/ 291 w 436"/>
                <a:gd name="T85" fmla="*/ 77 h 192"/>
                <a:gd name="T86" fmla="*/ 313 w 436"/>
                <a:gd name="T87" fmla="*/ 111 h 192"/>
                <a:gd name="T88" fmla="*/ 313 w 436"/>
                <a:gd name="T89" fmla="*/ 188 h 192"/>
                <a:gd name="T90" fmla="*/ 338 w 436"/>
                <a:gd name="T91" fmla="*/ 188 h 192"/>
                <a:gd name="T92" fmla="*/ 351 w 436"/>
                <a:gd name="T93" fmla="*/ 175 h 192"/>
                <a:gd name="T94" fmla="*/ 351 w 436"/>
                <a:gd name="T95" fmla="*/ 112 h 192"/>
                <a:gd name="T96" fmla="*/ 376 w 436"/>
                <a:gd name="T97" fmla="*/ 77 h 192"/>
                <a:gd name="T98" fmla="*/ 399 w 436"/>
                <a:gd name="T99" fmla="*/ 111 h 192"/>
                <a:gd name="T100" fmla="*/ 399 w 436"/>
                <a:gd name="T101" fmla="*/ 188 h 192"/>
                <a:gd name="T102" fmla="*/ 423 w 436"/>
                <a:gd name="T103" fmla="*/ 188 h 192"/>
                <a:gd name="T104" fmla="*/ 436 w 436"/>
                <a:gd name="T105" fmla="*/ 175 h 192"/>
                <a:gd name="T106" fmla="*/ 436 w 436"/>
                <a:gd name="T107" fmla="*/ 97 h 192"/>
                <a:gd name="T108" fmla="*/ 387 w 436"/>
                <a:gd name="T10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6" h="192">
                  <a:moveTo>
                    <a:pt x="206" y="28"/>
                  </a:moveTo>
                  <a:cubicBezTo>
                    <a:pt x="213" y="28"/>
                    <a:pt x="213" y="28"/>
                    <a:pt x="213" y="28"/>
                  </a:cubicBezTo>
                  <a:cubicBezTo>
                    <a:pt x="220" y="28"/>
                    <a:pt x="227" y="22"/>
                    <a:pt x="227" y="14"/>
                  </a:cubicBezTo>
                  <a:cubicBezTo>
                    <a:pt x="227" y="0"/>
                    <a:pt x="227" y="0"/>
                    <a:pt x="227" y="0"/>
                  </a:cubicBezTo>
                  <a:cubicBezTo>
                    <a:pt x="197" y="0"/>
                    <a:pt x="197" y="0"/>
                    <a:pt x="197" y="0"/>
                  </a:cubicBezTo>
                  <a:cubicBezTo>
                    <a:pt x="192" y="0"/>
                    <a:pt x="188" y="0"/>
                    <a:pt x="184" y="1"/>
                  </a:cubicBezTo>
                  <a:cubicBezTo>
                    <a:pt x="161" y="5"/>
                    <a:pt x="150" y="20"/>
                    <a:pt x="150" y="41"/>
                  </a:cubicBezTo>
                  <a:cubicBezTo>
                    <a:pt x="150" y="188"/>
                    <a:pt x="150" y="188"/>
                    <a:pt x="150" y="188"/>
                  </a:cubicBezTo>
                  <a:cubicBezTo>
                    <a:pt x="174" y="188"/>
                    <a:pt x="174" y="188"/>
                    <a:pt x="174" y="188"/>
                  </a:cubicBezTo>
                  <a:cubicBezTo>
                    <a:pt x="182" y="188"/>
                    <a:pt x="188" y="182"/>
                    <a:pt x="188" y="175"/>
                  </a:cubicBezTo>
                  <a:cubicBezTo>
                    <a:pt x="188" y="80"/>
                    <a:pt x="188" y="80"/>
                    <a:pt x="188" y="80"/>
                  </a:cubicBezTo>
                  <a:cubicBezTo>
                    <a:pt x="204" y="80"/>
                    <a:pt x="204" y="80"/>
                    <a:pt x="204" y="80"/>
                  </a:cubicBezTo>
                  <a:cubicBezTo>
                    <a:pt x="211" y="80"/>
                    <a:pt x="217" y="74"/>
                    <a:pt x="217" y="66"/>
                  </a:cubicBezTo>
                  <a:cubicBezTo>
                    <a:pt x="217" y="52"/>
                    <a:pt x="217" y="52"/>
                    <a:pt x="217" y="52"/>
                  </a:cubicBezTo>
                  <a:cubicBezTo>
                    <a:pt x="188" y="52"/>
                    <a:pt x="188" y="52"/>
                    <a:pt x="188" y="52"/>
                  </a:cubicBezTo>
                  <a:cubicBezTo>
                    <a:pt x="188" y="43"/>
                    <a:pt x="188" y="43"/>
                    <a:pt x="188" y="43"/>
                  </a:cubicBezTo>
                  <a:cubicBezTo>
                    <a:pt x="188" y="28"/>
                    <a:pt x="198" y="28"/>
                    <a:pt x="206" y="28"/>
                  </a:cubicBezTo>
                  <a:close/>
                  <a:moveTo>
                    <a:pt x="69" y="77"/>
                  </a:moveTo>
                  <a:cubicBezTo>
                    <a:pt x="82" y="77"/>
                    <a:pt x="91" y="81"/>
                    <a:pt x="95" y="92"/>
                  </a:cubicBezTo>
                  <a:cubicBezTo>
                    <a:pt x="97" y="96"/>
                    <a:pt x="101" y="100"/>
                    <a:pt x="107" y="100"/>
                  </a:cubicBezTo>
                  <a:cubicBezTo>
                    <a:pt x="134" y="100"/>
                    <a:pt x="134" y="100"/>
                    <a:pt x="134" y="100"/>
                  </a:cubicBezTo>
                  <a:cubicBezTo>
                    <a:pt x="129" y="66"/>
                    <a:pt x="102" y="48"/>
                    <a:pt x="70" y="48"/>
                  </a:cubicBezTo>
                  <a:cubicBezTo>
                    <a:pt x="25" y="48"/>
                    <a:pt x="0" y="77"/>
                    <a:pt x="0" y="120"/>
                  </a:cubicBezTo>
                  <a:cubicBezTo>
                    <a:pt x="0" y="162"/>
                    <a:pt x="25" y="192"/>
                    <a:pt x="70" y="192"/>
                  </a:cubicBezTo>
                  <a:cubicBezTo>
                    <a:pt x="102" y="192"/>
                    <a:pt x="129" y="174"/>
                    <a:pt x="134" y="140"/>
                  </a:cubicBezTo>
                  <a:cubicBezTo>
                    <a:pt x="107" y="140"/>
                    <a:pt x="107" y="140"/>
                    <a:pt x="107" y="140"/>
                  </a:cubicBezTo>
                  <a:cubicBezTo>
                    <a:pt x="101" y="140"/>
                    <a:pt x="97" y="143"/>
                    <a:pt x="95" y="148"/>
                  </a:cubicBezTo>
                  <a:cubicBezTo>
                    <a:pt x="91" y="158"/>
                    <a:pt x="82" y="162"/>
                    <a:pt x="69" y="162"/>
                  </a:cubicBezTo>
                  <a:cubicBezTo>
                    <a:pt x="45" y="162"/>
                    <a:pt x="37" y="140"/>
                    <a:pt x="37" y="120"/>
                  </a:cubicBezTo>
                  <a:cubicBezTo>
                    <a:pt x="37" y="100"/>
                    <a:pt x="45" y="77"/>
                    <a:pt x="69" y="77"/>
                  </a:cubicBezTo>
                  <a:close/>
                  <a:moveTo>
                    <a:pt x="387" y="48"/>
                  </a:moveTo>
                  <a:cubicBezTo>
                    <a:pt x="368" y="48"/>
                    <a:pt x="353" y="59"/>
                    <a:pt x="345" y="71"/>
                  </a:cubicBezTo>
                  <a:cubicBezTo>
                    <a:pt x="338" y="54"/>
                    <a:pt x="323" y="48"/>
                    <a:pt x="306" y="48"/>
                  </a:cubicBezTo>
                  <a:cubicBezTo>
                    <a:pt x="288" y="48"/>
                    <a:pt x="274" y="56"/>
                    <a:pt x="264" y="70"/>
                  </a:cubicBezTo>
                  <a:cubicBezTo>
                    <a:pt x="263" y="70"/>
                    <a:pt x="263" y="70"/>
                    <a:pt x="263" y="70"/>
                  </a:cubicBezTo>
                  <a:cubicBezTo>
                    <a:pt x="263" y="70"/>
                    <a:pt x="263" y="66"/>
                    <a:pt x="263" y="61"/>
                  </a:cubicBezTo>
                  <a:cubicBezTo>
                    <a:pt x="263" y="56"/>
                    <a:pt x="257" y="52"/>
                    <a:pt x="250" y="52"/>
                  </a:cubicBezTo>
                  <a:cubicBezTo>
                    <a:pt x="228" y="52"/>
                    <a:pt x="228" y="52"/>
                    <a:pt x="228" y="52"/>
                  </a:cubicBezTo>
                  <a:cubicBezTo>
                    <a:pt x="228" y="188"/>
                    <a:pt x="228" y="188"/>
                    <a:pt x="228" y="188"/>
                  </a:cubicBezTo>
                  <a:cubicBezTo>
                    <a:pt x="252" y="188"/>
                    <a:pt x="252" y="188"/>
                    <a:pt x="252" y="188"/>
                  </a:cubicBezTo>
                  <a:cubicBezTo>
                    <a:pt x="259" y="188"/>
                    <a:pt x="265" y="182"/>
                    <a:pt x="265" y="175"/>
                  </a:cubicBezTo>
                  <a:cubicBezTo>
                    <a:pt x="265" y="109"/>
                    <a:pt x="265" y="109"/>
                    <a:pt x="265" y="109"/>
                  </a:cubicBezTo>
                  <a:cubicBezTo>
                    <a:pt x="265" y="82"/>
                    <a:pt x="283" y="77"/>
                    <a:pt x="291" y="77"/>
                  </a:cubicBezTo>
                  <a:cubicBezTo>
                    <a:pt x="315" y="77"/>
                    <a:pt x="313" y="96"/>
                    <a:pt x="313" y="111"/>
                  </a:cubicBezTo>
                  <a:cubicBezTo>
                    <a:pt x="313" y="188"/>
                    <a:pt x="313" y="188"/>
                    <a:pt x="313" y="188"/>
                  </a:cubicBezTo>
                  <a:cubicBezTo>
                    <a:pt x="338" y="188"/>
                    <a:pt x="338" y="188"/>
                    <a:pt x="338" y="188"/>
                  </a:cubicBezTo>
                  <a:cubicBezTo>
                    <a:pt x="345" y="188"/>
                    <a:pt x="351" y="182"/>
                    <a:pt x="351" y="175"/>
                  </a:cubicBezTo>
                  <a:cubicBezTo>
                    <a:pt x="351" y="112"/>
                    <a:pt x="351" y="112"/>
                    <a:pt x="351" y="112"/>
                  </a:cubicBezTo>
                  <a:cubicBezTo>
                    <a:pt x="351" y="95"/>
                    <a:pt x="355" y="77"/>
                    <a:pt x="376" y="77"/>
                  </a:cubicBezTo>
                  <a:cubicBezTo>
                    <a:pt x="397" y="77"/>
                    <a:pt x="399" y="92"/>
                    <a:pt x="399" y="111"/>
                  </a:cubicBezTo>
                  <a:cubicBezTo>
                    <a:pt x="399" y="188"/>
                    <a:pt x="399" y="188"/>
                    <a:pt x="399" y="188"/>
                  </a:cubicBezTo>
                  <a:cubicBezTo>
                    <a:pt x="423" y="188"/>
                    <a:pt x="423" y="188"/>
                    <a:pt x="423" y="188"/>
                  </a:cubicBezTo>
                  <a:cubicBezTo>
                    <a:pt x="430" y="188"/>
                    <a:pt x="436" y="182"/>
                    <a:pt x="436" y="175"/>
                  </a:cubicBezTo>
                  <a:cubicBezTo>
                    <a:pt x="436" y="97"/>
                    <a:pt x="436" y="97"/>
                    <a:pt x="436" y="97"/>
                  </a:cubicBezTo>
                  <a:cubicBezTo>
                    <a:pt x="436" y="61"/>
                    <a:pt x="416" y="48"/>
                    <a:pt x="387"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sp>
        <p:nvSpPr>
          <p:cNvPr id="28" name="Rectangle 3"/>
          <p:cNvSpPr txBox="1">
            <a:spLocks noChangeArrowheads="1"/>
          </p:cNvSpPr>
          <p:nvPr userDrawn="1"/>
        </p:nvSpPr>
        <p:spPr bwMode="auto">
          <a:xfrm>
            <a:off x="182846" y="4824333"/>
            <a:ext cx="3067558" cy="13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3000" b="1" i="1">
                <a:solidFill>
                  <a:schemeClr val="bg2"/>
                </a:solidFill>
                <a:latin typeface="Arial Narrow" pitchFamily="34" charset="0"/>
                <a:ea typeface="+mj-ea"/>
                <a:cs typeface="+mj-cs"/>
              </a:defRPr>
            </a:lvl1pPr>
            <a:lvl2pPr algn="l" rtl="0" eaLnBrk="1" fontAlgn="base" hangingPunct="1">
              <a:lnSpc>
                <a:spcPct val="90000"/>
              </a:lnSpc>
              <a:spcBef>
                <a:spcPct val="0"/>
              </a:spcBef>
              <a:spcAft>
                <a:spcPct val="0"/>
              </a:spcAft>
              <a:defRPr sz="3000" b="1" i="1">
                <a:solidFill>
                  <a:schemeClr val="bg2"/>
                </a:solidFill>
                <a:latin typeface="Arial Narrow" pitchFamily="34" charset="0"/>
              </a:defRPr>
            </a:lvl2pPr>
            <a:lvl3pPr algn="l" rtl="0" eaLnBrk="1" fontAlgn="base" hangingPunct="1">
              <a:lnSpc>
                <a:spcPct val="90000"/>
              </a:lnSpc>
              <a:spcBef>
                <a:spcPct val="0"/>
              </a:spcBef>
              <a:spcAft>
                <a:spcPct val="0"/>
              </a:spcAft>
              <a:defRPr sz="3000" b="1" i="1">
                <a:solidFill>
                  <a:schemeClr val="bg2"/>
                </a:solidFill>
                <a:latin typeface="Arial Narrow" pitchFamily="34" charset="0"/>
              </a:defRPr>
            </a:lvl3pPr>
            <a:lvl4pPr algn="l" rtl="0" eaLnBrk="1" fontAlgn="base" hangingPunct="1">
              <a:lnSpc>
                <a:spcPct val="90000"/>
              </a:lnSpc>
              <a:spcBef>
                <a:spcPct val="0"/>
              </a:spcBef>
              <a:spcAft>
                <a:spcPct val="0"/>
              </a:spcAft>
              <a:defRPr sz="3000" b="1" i="1">
                <a:solidFill>
                  <a:schemeClr val="bg2"/>
                </a:solidFill>
                <a:latin typeface="Arial Narrow" pitchFamily="34" charset="0"/>
              </a:defRPr>
            </a:lvl4pPr>
            <a:lvl5pPr algn="l" rtl="0" eaLnBrk="1" fontAlgn="base" hangingPunct="1">
              <a:lnSpc>
                <a:spcPct val="90000"/>
              </a:lnSpc>
              <a:spcBef>
                <a:spcPct val="0"/>
              </a:spcBef>
              <a:spcAft>
                <a:spcPct val="0"/>
              </a:spcAft>
              <a:defRPr sz="3000" b="1" i="1">
                <a:solidFill>
                  <a:schemeClr val="bg2"/>
                </a:solidFill>
                <a:latin typeface="Arial Narrow" pitchFamily="34" charset="0"/>
              </a:defRPr>
            </a:lvl5pPr>
            <a:lvl6pPr marL="457200" algn="l" rtl="0" eaLnBrk="1" fontAlgn="base" hangingPunct="1">
              <a:spcBef>
                <a:spcPct val="0"/>
              </a:spcBef>
              <a:spcAft>
                <a:spcPct val="0"/>
              </a:spcAft>
              <a:defRPr sz="2800">
                <a:solidFill>
                  <a:schemeClr val="tx1"/>
                </a:solidFill>
                <a:latin typeface="Arial" charset="0"/>
              </a:defRPr>
            </a:lvl6pPr>
            <a:lvl7pPr marL="914400" algn="l" rtl="0" eaLnBrk="1" fontAlgn="base" hangingPunct="1">
              <a:spcBef>
                <a:spcPct val="0"/>
              </a:spcBef>
              <a:spcAft>
                <a:spcPct val="0"/>
              </a:spcAft>
              <a:defRPr sz="2800">
                <a:solidFill>
                  <a:schemeClr val="tx1"/>
                </a:solidFill>
                <a:latin typeface="Arial" charset="0"/>
              </a:defRPr>
            </a:lvl7pPr>
            <a:lvl8pPr marL="1371600" algn="l" rtl="0" eaLnBrk="1" fontAlgn="base" hangingPunct="1">
              <a:spcBef>
                <a:spcPct val="0"/>
              </a:spcBef>
              <a:spcAft>
                <a:spcPct val="0"/>
              </a:spcAft>
              <a:defRPr sz="2800">
                <a:solidFill>
                  <a:schemeClr val="tx1"/>
                </a:solidFill>
                <a:latin typeface="Arial" charset="0"/>
              </a:defRPr>
            </a:lvl8pPr>
            <a:lvl9pPr marL="1828800" algn="l" rtl="0" eaLnBrk="1" fontAlgn="base" hangingPunct="1">
              <a:spcBef>
                <a:spcPct val="0"/>
              </a:spcBef>
              <a:spcAft>
                <a:spcPct val="0"/>
              </a:spcAft>
              <a:defRPr sz="2800">
                <a:solidFill>
                  <a:schemeClr val="tx1"/>
                </a:solidFill>
                <a:latin typeface="Arial" charset="0"/>
              </a:defRPr>
            </a:lvl9pPr>
          </a:lstStyle>
          <a:p>
            <a:pPr marL="0" marR="0" indent="0" algn="l" defTabSz="914400" rtl="0" eaLnBrk="1" fontAlgn="base" latinLnBrk="0" hangingPunct="1">
              <a:lnSpc>
                <a:spcPct val="90000"/>
              </a:lnSpc>
              <a:spcBef>
                <a:spcPct val="0"/>
              </a:spcBef>
              <a:spcAft>
                <a:spcPct val="0"/>
              </a:spcAft>
              <a:buClrTx/>
              <a:buSzTx/>
              <a:buFontTx/>
              <a:buNone/>
              <a:tabLst/>
              <a:defRPr/>
            </a:pPr>
            <a:fld id="{1D76BEFD-A026-4EDC-8524-76BB586EF68A}" type="slidenum">
              <a:rPr lang="en-US" sz="600" b="1" i="0" smtClean="0">
                <a:solidFill>
                  <a:schemeClr val="accent3"/>
                </a:solidFill>
                <a:latin typeface="ApexSansMediumT" panose="02000503020000020004" pitchFamily="2" charset="0"/>
              </a:rPr>
              <a:pPr marL="0" marR="0" indent="0" algn="l" defTabSz="914400" rtl="0" eaLnBrk="1" fontAlgn="base" latinLnBrk="0" hangingPunct="1">
                <a:lnSpc>
                  <a:spcPct val="90000"/>
                </a:lnSpc>
                <a:spcBef>
                  <a:spcPct val="0"/>
                </a:spcBef>
                <a:spcAft>
                  <a:spcPct val="0"/>
                </a:spcAft>
                <a:buClrTx/>
                <a:buSzTx/>
                <a:buFontTx/>
                <a:buNone/>
                <a:tabLst/>
                <a:defRPr/>
              </a:pPr>
              <a:t>‹#›</a:t>
            </a:fld>
            <a:r>
              <a:rPr lang="en-US" sz="600" b="0" i="0" dirty="0">
                <a:solidFill>
                  <a:schemeClr val="accent3"/>
                </a:solidFill>
                <a:latin typeface="ApexSansMediumT" panose="02000503020000020004" pitchFamily="2" charset="0"/>
              </a:rPr>
              <a:t>    </a:t>
            </a:r>
            <a:r>
              <a:rPr lang="en-US" sz="800" b="1" i="0" dirty="0">
                <a:solidFill>
                  <a:schemeClr val="accent6"/>
                </a:solidFill>
                <a:latin typeface="ApexSansMediumT" panose="02000503020000020004" pitchFamily="2" charset="0"/>
                <a:ea typeface="Verdana" pitchFamily="34" charset="0"/>
                <a:cs typeface="Verdana" pitchFamily="34" charset="0"/>
              </a:rPr>
              <a:t>/</a:t>
            </a:r>
            <a:r>
              <a:rPr lang="en-US" sz="600" b="0" i="0" dirty="0">
                <a:solidFill>
                  <a:schemeClr val="accent3"/>
                </a:solidFill>
                <a:latin typeface="ApexSansMediumT" panose="02000503020000020004" pitchFamily="2" charset="0"/>
                <a:ea typeface="Verdana" pitchFamily="34" charset="0"/>
                <a:cs typeface="Verdana" pitchFamily="34" charset="0"/>
              </a:rPr>
              <a:t>   CFM Proprietary Information subject to restrictions on the cover</a:t>
            </a:r>
          </a:p>
        </p:txBody>
      </p:sp>
    </p:spTree>
    <p:extLst>
      <p:ext uri="{BB962C8B-B14F-4D97-AF65-F5344CB8AC3E}">
        <p14:creationId xmlns:p14="http://schemas.microsoft.com/office/powerpoint/2010/main" val="3665284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2"/>
          <p:cNvSpPr>
            <a:spLocks noGrp="1" noChangeArrowheads="1"/>
          </p:cNvSpPr>
          <p:nvPr>
            <p:ph type="title" hasCustomPrompt="1"/>
          </p:nvPr>
        </p:nvSpPr>
        <p:spPr bwMode="auto">
          <a:xfrm>
            <a:off x="170061" y="132751"/>
            <a:ext cx="7975191" cy="67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baseline="0"/>
            </a:lvl1pPr>
          </a:lstStyle>
          <a:p>
            <a:pPr lvl="0"/>
            <a:r>
              <a:rPr lang="en-US" dirty="0"/>
              <a:t>Click to insert title</a:t>
            </a:r>
          </a:p>
        </p:txBody>
      </p:sp>
      <p:sp>
        <p:nvSpPr>
          <p:cNvPr id="3" name="Text Placeholder 2"/>
          <p:cNvSpPr>
            <a:spLocks noGrp="1"/>
          </p:cNvSpPr>
          <p:nvPr>
            <p:ph type="body" sz="quarter" idx="10" hasCustomPrompt="1"/>
          </p:nvPr>
        </p:nvSpPr>
        <p:spPr>
          <a:xfrm>
            <a:off x="174626" y="946547"/>
            <a:ext cx="8793163" cy="3723084"/>
          </a:xfrm>
        </p:spPr>
        <p:txBody>
          <a:bodyPr/>
          <a:lstStyle>
            <a:lvl1pPr>
              <a:defRPr sz="1800">
                <a:latin typeface="ApexSansMediumT" panose="02000503020000020004" pitchFamily="2" charset="0"/>
              </a:defRPr>
            </a:lvl1pPr>
            <a:lvl2pPr>
              <a:defRPr sz="1600">
                <a:latin typeface="ApexSansMediumT" panose="02000503020000020004" pitchFamily="2" charset="0"/>
              </a:defRPr>
            </a:lvl2pPr>
            <a:lvl3pPr>
              <a:defRPr sz="1400">
                <a:latin typeface="ApexSansMediumT" panose="02000503020000020004" pitchFamily="2" charset="0"/>
              </a:defRPr>
            </a:lvl3pPr>
          </a:lstStyle>
          <a:p>
            <a:pPr lvl="0"/>
            <a:r>
              <a:rPr lang="en-US" dirty="0"/>
              <a:t>Click to insert text</a:t>
            </a:r>
          </a:p>
          <a:p>
            <a:pPr lvl="1"/>
            <a:r>
              <a:rPr lang="en-US" dirty="0"/>
              <a:t>Second level</a:t>
            </a:r>
          </a:p>
          <a:p>
            <a:pPr lvl="2"/>
            <a:r>
              <a:rPr lang="en-US" dirty="0"/>
              <a:t>Third level</a:t>
            </a:r>
          </a:p>
        </p:txBody>
      </p:sp>
      <p:cxnSp>
        <p:nvCxnSpPr>
          <p:cNvPr id="5"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3177267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10" name="Text Placeholder 9"/>
          <p:cNvSpPr>
            <a:spLocks noGrp="1"/>
          </p:cNvSpPr>
          <p:nvPr>
            <p:ph type="body" sz="quarter" idx="10" hasCustomPrompt="1"/>
          </p:nvPr>
        </p:nvSpPr>
        <p:spPr>
          <a:xfrm>
            <a:off x="174626" y="946547"/>
            <a:ext cx="4348163" cy="3723084"/>
          </a:xfrm>
        </p:spPr>
        <p:txBody>
          <a:bodyPr/>
          <a:lstStyle>
            <a:lvl1pPr>
              <a:defRPr>
                <a:latin typeface="ApexSansMediumT" panose="02000503020000020004" pitchFamily="2" charset="0"/>
              </a:defRPr>
            </a:lvl1pPr>
            <a:lvl2pPr>
              <a:defRPr sz="1600">
                <a:latin typeface="ApexSansMediumT" panose="02000503020000020004" pitchFamily="2" charset="0"/>
              </a:defRPr>
            </a:lvl2pPr>
            <a:lvl3pPr>
              <a:defRPr sz="1400">
                <a:latin typeface="ApexSansMediumT" panose="02000503020000020004" pitchFamily="2" charset="0"/>
              </a:defRPr>
            </a:lvl3pPr>
          </a:lstStyle>
          <a:p>
            <a:pPr lvl="0"/>
            <a:r>
              <a:rPr lang="en-US" dirty="0"/>
              <a:t>Click to insert text</a:t>
            </a:r>
          </a:p>
          <a:p>
            <a:pPr lvl="1"/>
            <a:r>
              <a:rPr lang="en-US" dirty="0"/>
              <a:t>Second level</a:t>
            </a:r>
          </a:p>
          <a:p>
            <a:pPr lvl="2"/>
            <a:r>
              <a:rPr lang="en-US" dirty="0"/>
              <a:t>Third level</a:t>
            </a:r>
          </a:p>
        </p:txBody>
      </p:sp>
      <p:sp>
        <p:nvSpPr>
          <p:cNvPr id="5" name="Text Placeholder 9"/>
          <p:cNvSpPr>
            <a:spLocks noGrp="1"/>
          </p:cNvSpPr>
          <p:nvPr>
            <p:ph type="body" sz="quarter" idx="11" hasCustomPrompt="1"/>
          </p:nvPr>
        </p:nvSpPr>
        <p:spPr>
          <a:xfrm>
            <a:off x="4618038" y="946547"/>
            <a:ext cx="4349750" cy="3723084"/>
          </a:xfrm>
        </p:spPr>
        <p:txBody>
          <a:bodyPr/>
          <a:lstStyle>
            <a:lvl1pPr>
              <a:defRPr>
                <a:latin typeface="ApexSansMediumT" panose="02000503020000020004" pitchFamily="2" charset="0"/>
              </a:defRPr>
            </a:lvl1pPr>
            <a:lvl2pPr>
              <a:defRPr sz="1600">
                <a:latin typeface="ApexSansMediumT" panose="02000503020000020004" pitchFamily="2" charset="0"/>
              </a:defRPr>
            </a:lvl2pPr>
            <a:lvl3pPr>
              <a:defRPr sz="1400">
                <a:latin typeface="ApexSansMediumT" panose="02000503020000020004" pitchFamily="2" charset="0"/>
              </a:defRPr>
            </a:lvl3pPr>
          </a:lstStyle>
          <a:p>
            <a:pPr lvl="0"/>
            <a:r>
              <a:rPr lang="en-US" dirty="0"/>
              <a:t>Click to insert text</a:t>
            </a:r>
          </a:p>
          <a:p>
            <a:pPr lvl="1"/>
            <a:r>
              <a:rPr lang="en-US" dirty="0"/>
              <a:t>Second level</a:t>
            </a:r>
          </a:p>
          <a:p>
            <a:pPr lvl="2"/>
            <a:r>
              <a:rPr lang="en-US" dirty="0"/>
              <a:t>Third level</a:t>
            </a:r>
          </a:p>
        </p:txBody>
      </p:sp>
      <p:cxnSp>
        <p:nvCxnSpPr>
          <p:cNvPr id="6"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2399303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3" name="Text Placeholder 4"/>
          <p:cNvSpPr>
            <a:spLocks noGrp="1"/>
          </p:cNvSpPr>
          <p:nvPr>
            <p:ph type="body" sz="quarter" idx="12" hasCustomPrompt="1"/>
          </p:nvPr>
        </p:nvSpPr>
        <p:spPr>
          <a:xfrm>
            <a:off x="174626" y="946547"/>
            <a:ext cx="2905004" cy="3723084"/>
          </a:xfrm>
        </p:spPr>
        <p:txBody>
          <a:bodyPr/>
          <a:lstStyle>
            <a:lvl1pPr>
              <a:defRPr sz="1600">
                <a:latin typeface="ApexSansMediumT" panose="02000503020000020004" pitchFamily="2" charset="0"/>
              </a:defRPr>
            </a:lvl1pPr>
            <a:lvl2pPr>
              <a:defRPr sz="1400">
                <a:latin typeface="ApexSansMediumT" panose="02000503020000020004" pitchFamily="2" charset="0"/>
              </a:defRPr>
            </a:lvl2pPr>
            <a:lvl3pPr>
              <a:defRPr sz="1200">
                <a:latin typeface="ApexSansMediumT" panose="02000503020000020004" pitchFamily="2" charset="0"/>
              </a:defRPr>
            </a:lvl3pPr>
          </a:lstStyle>
          <a:p>
            <a:pPr lvl="0"/>
            <a:r>
              <a:rPr lang="en-US" dirty="0"/>
              <a:t>Click to insert text</a:t>
            </a:r>
          </a:p>
          <a:p>
            <a:pPr lvl="1"/>
            <a:r>
              <a:rPr lang="en-US" dirty="0"/>
              <a:t>Second level</a:t>
            </a:r>
          </a:p>
          <a:p>
            <a:pPr lvl="2"/>
            <a:r>
              <a:rPr lang="en-US" dirty="0"/>
              <a:t>Third level</a:t>
            </a:r>
          </a:p>
        </p:txBody>
      </p:sp>
      <p:sp>
        <p:nvSpPr>
          <p:cNvPr id="4" name="Text Placeholder 9"/>
          <p:cNvSpPr>
            <a:spLocks noGrp="1"/>
          </p:cNvSpPr>
          <p:nvPr>
            <p:ph type="body" sz="quarter" idx="13" hasCustomPrompt="1"/>
          </p:nvPr>
        </p:nvSpPr>
        <p:spPr>
          <a:xfrm>
            <a:off x="3185214" y="946547"/>
            <a:ext cx="2762250" cy="3723084"/>
          </a:xfrm>
        </p:spPr>
        <p:txBody>
          <a:bodyPr/>
          <a:lstStyle>
            <a:lvl1pPr marL="0" marR="0" indent="0" algn="l" defTabSz="914400" rtl="0" eaLnBrk="1" fontAlgn="base" latinLnBrk="0" hangingPunct="1">
              <a:lnSpc>
                <a:spcPct val="100000"/>
              </a:lnSpc>
              <a:spcBef>
                <a:spcPct val="50000"/>
              </a:spcBef>
              <a:spcAft>
                <a:spcPct val="0"/>
              </a:spcAft>
              <a:buClr>
                <a:srgbClr val="004880"/>
              </a:buClr>
              <a:buSzTx/>
              <a:buFontTx/>
              <a:buNone/>
              <a:tabLst/>
              <a:defRPr sz="1600">
                <a:latin typeface="ApexSansMediumT" panose="02000503020000020004" pitchFamily="2" charset="0"/>
              </a:defRPr>
            </a:lvl1pPr>
            <a:lvl2pPr>
              <a:defRPr sz="1400">
                <a:latin typeface="ApexSansMediumT" panose="02000503020000020004" pitchFamily="2" charset="0"/>
              </a:defRPr>
            </a:lvl2pPr>
            <a:lvl3pPr>
              <a:defRPr sz="1200">
                <a:latin typeface="ApexSansMediumT" panose="02000503020000020004" pitchFamily="2" charset="0"/>
              </a:defRPr>
            </a:lvl3pPr>
          </a:lstStyle>
          <a:p>
            <a:pPr marL="0" marR="0" lvl="0" indent="0" algn="l" defTabSz="914400" rtl="0" eaLnBrk="1" fontAlgn="base" latinLnBrk="0" hangingPunct="1">
              <a:lnSpc>
                <a:spcPct val="100000"/>
              </a:lnSpc>
              <a:spcBef>
                <a:spcPct val="50000"/>
              </a:spcBef>
              <a:spcAft>
                <a:spcPct val="0"/>
              </a:spcAft>
              <a:buClr>
                <a:srgbClr val="004880"/>
              </a:buClr>
              <a:buSzTx/>
              <a:buFontTx/>
              <a:buNone/>
              <a:tabLst/>
              <a:defRPr/>
            </a:pPr>
            <a:r>
              <a:rPr lang="en-US" dirty="0"/>
              <a:t>Click to insert text</a:t>
            </a:r>
          </a:p>
          <a:p>
            <a:pPr lvl="1"/>
            <a:r>
              <a:rPr lang="en-US" dirty="0"/>
              <a:t>Second level</a:t>
            </a:r>
          </a:p>
          <a:p>
            <a:pPr lvl="2"/>
            <a:r>
              <a:rPr lang="en-US" dirty="0"/>
              <a:t>Third level</a:t>
            </a:r>
          </a:p>
        </p:txBody>
      </p:sp>
      <p:sp>
        <p:nvSpPr>
          <p:cNvPr id="5" name="Text Placeholder 4"/>
          <p:cNvSpPr>
            <a:spLocks noGrp="1"/>
          </p:cNvSpPr>
          <p:nvPr>
            <p:ph type="body" sz="quarter" idx="14" hasCustomPrompt="1"/>
          </p:nvPr>
        </p:nvSpPr>
        <p:spPr>
          <a:xfrm>
            <a:off x="6039376" y="946547"/>
            <a:ext cx="2928412" cy="3723084"/>
          </a:xfrm>
        </p:spPr>
        <p:txBody>
          <a:bodyPr/>
          <a:lstStyle>
            <a:lvl1pPr>
              <a:defRPr sz="1600">
                <a:latin typeface="ApexSansMediumT" panose="02000503020000020004" pitchFamily="2" charset="0"/>
              </a:defRPr>
            </a:lvl1pPr>
            <a:lvl2pPr>
              <a:defRPr sz="1400">
                <a:latin typeface="ApexSansMediumT" panose="02000503020000020004" pitchFamily="2" charset="0"/>
              </a:defRPr>
            </a:lvl2pPr>
            <a:lvl3pPr>
              <a:defRPr sz="1200">
                <a:latin typeface="ApexSansMediumT" panose="02000503020000020004" pitchFamily="2" charset="0"/>
              </a:defRPr>
            </a:lvl3pPr>
          </a:lstStyle>
          <a:p>
            <a:pPr lvl="0"/>
            <a:r>
              <a:rPr lang="en-US" dirty="0"/>
              <a:t>Click to insert text</a:t>
            </a:r>
          </a:p>
          <a:p>
            <a:pPr lvl="1"/>
            <a:r>
              <a:rPr lang="en-US" dirty="0"/>
              <a:t>Second level</a:t>
            </a:r>
          </a:p>
          <a:p>
            <a:pPr lvl="2"/>
            <a:r>
              <a:rPr lang="en-US" dirty="0"/>
              <a:t>Third level</a:t>
            </a:r>
          </a:p>
        </p:txBody>
      </p:sp>
      <p:cxnSp>
        <p:nvCxnSpPr>
          <p:cNvPr id="6"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519054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2"/>
          <p:cNvSpPr>
            <a:spLocks noGrp="1" noChangeArrowheads="1"/>
          </p:cNvSpPr>
          <p:nvPr>
            <p:ph type="title"/>
          </p:nvPr>
        </p:nvSpPr>
        <p:spPr bwMode="auto">
          <a:xfrm>
            <a:off x="170061" y="132751"/>
            <a:ext cx="7975191" cy="67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3" name="Rectangle 3"/>
          <p:cNvSpPr>
            <a:spLocks noGrp="1" noChangeArrowheads="1"/>
          </p:cNvSpPr>
          <p:nvPr>
            <p:ph type="body" idx="1"/>
          </p:nvPr>
        </p:nvSpPr>
        <p:spPr bwMode="auto">
          <a:xfrm>
            <a:off x="166950" y="940985"/>
            <a:ext cx="8800838" cy="3728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p:txBody>
      </p:sp>
      <p:grpSp>
        <p:nvGrpSpPr>
          <p:cNvPr id="8" name="Group 7"/>
          <p:cNvGrpSpPr/>
          <p:nvPr userDrawn="1"/>
        </p:nvGrpSpPr>
        <p:grpSpPr>
          <a:xfrm>
            <a:off x="1" y="5032771"/>
            <a:ext cx="9150351" cy="110729"/>
            <a:chOff x="0" y="2850873"/>
            <a:chExt cx="9150351" cy="147638"/>
          </a:xfrm>
        </p:grpSpPr>
        <p:sp>
          <p:nvSpPr>
            <p:cNvPr id="9" name="Freeform 10"/>
            <p:cNvSpPr>
              <a:spLocks/>
            </p:cNvSpPr>
            <p:nvPr userDrawn="1"/>
          </p:nvSpPr>
          <p:spPr bwMode="auto">
            <a:xfrm>
              <a:off x="7805738" y="2850873"/>
              <a:ext cx="1344613" cy="147638"/>
            </a:xfrm>
            <a:custGeom>
              <a:avLst/>
              <a:gdLst>
                <a:gd name="T0" fmla="*/ 847 w 847"/>
                <a:gd name="T1" fmla="*/ 0 h 93"/>
                <a:gd name="T2" fmla="*/ 159 w 847"/>
                <a:gd name="T3" fmla="*/ 0 h 93"/>
                <a:gd name="T4" fmla="*/ 0 w 847"/>
                <a:gd name="T5" fmla="*/ 93 h 93"/>
                <a:gd name="T6" fmla="*/ 847 w 847"/>
                <a:gd name="T7" fmla="*/ 93 h 93"/>
                <a:gd name="T8" fmla="*/ 847 w 847"/>
                <a:gd name="T9" fmla="*/ 0 h 93"/>
              </a:gdLst>
              <a:ahLst/>
              <a:cxnLst>
                <a:cxn ang="0">
                  <a:pos x="T0" y="T1"/>
                </a:cxn>
                <a:cxn ang="0">
                  <a:pos x="T2" y="T3"/>
                </a:cxn>
                <a:cxn ang="0">
                  <a:pos x="T4" y="T5"/>
                </a:cxn>
                <a:cxn ang="0">
                  <a:pos x="T6" y="T7"/>
                </a:cxn>
                <a:cxn ang="0">
                  <a:pos x="T8" y="T9"/>
                </a:cxn>
              </a:cxnLst>
              <a:rect l="0" t="0" r="r" b="b"/>
              <a:pathLst>
                <a:path w="847" h="93">
                  <a:moveTo>
                    <a:pt x="847" y="0"/>
                  </a:moveTo>
                  <a:lnTo>
                    <a:pt x="159" y="0"/>
                  </a:lnTo>
                  <a:lnTo>
                    <a:pt x="0" y="93"/>
                  </a:lnTo>
                  <a:lnTo>
                    <a:pt x="847" y="93"/>
                  </a:lnTo>
                  <a:lnTo>
                    <a:pt x="847" y="0"/>
                  </a:lnTo>
                  <a:close/>
                </a:path>
              </a:pathLst>
            </a:custGeom>
            <a:gradFill>
              <a:gsLst>
                <a:gs pos="0">
                  <a:srgbClr val="E9474A"/>
                </a:gs>
                <a:gs pos="95000">
                  <a:srgbClr val="EA4E4E"/>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0" name="Freeform 8"/>
            <p:cNvSpPr>
              <a:spLocks/>
            </p:cNvSpPr>
            <p:nvPr userDrawn="1"/>
          </p:nvSpPr>
          <p:spPr bwMode="auto">
            <a:xfrm>
              <a:off x="5159375" y="2850873"/>
              <a:ext cx="2927350" cy="147638"/>
            </a:xfrm>
            <a:custGeom>
              <a:avLst/>
              <a:gdLst>
                <a:gd name="T0" fmla="*/ 1844 w 1844"/>
                <a:gd name="T1" fmla="*/ 0 h 93"/>
                <a:gd name="T2" fmla="*/ 276 w 1844"/>
                <a:gd name="T3" fmla="*/ 0 h 93"/>
                <a:gd name="T4" fmla="*/ 0 w 1844"/>
                <a:gd name="T5" fmla="*/ 93 h 93"/>
                <a:gd name="T6" fmla="*/ 1683 w 1844"/>
                <a:gd name="T7" fmla="*/ 93 h 93"/>
                <a:gd name="T8" fmla="*/ 1844 w 1844"/>
                <a:gd name="T9" fmla="*/ 0 h 93"/>
              </a:gdLst>
              <a:ahLst/>
              <a:cxnLst>
                <a:cxn ang="0">
                  <a:pos x="T0" y="T1"/>
                </a:cxn>
                <a:cxn ang="0">
                  <a:pos x="T2" y="T3"/>
                </a:cxn>
                <a:cxn ang="0">
                  <a:pos x="T4" y="T5"/>
                </a:cxn>
                <a:cxn ang="0">
                  <a:pos x="T6" y="T7"/>
                </a:cxn>
                <a:cxn ang="0">
                  <a:pos x="T8" y="T9"/>
                </a:cxn>
              </a:cxnLst>
              <a:rect l="0" t="0" r="r" b="b"/>
              <a:pathLst>
                <a:path w="1844" h="93">
                  <a:moveTo>
                    <a:pt x="1844" y="0"/>
                  </a:moveTo>
                  <a:lnTo>
                    <a:pt x="276" y="0"/>
                  </a:lnTo>
                  <a:lnTo>
                    <a:pt x="0" y="93"/>
                  </a:lnTo>
                  <a:lnTo>
                    <a:pt x="1683" y="93"/>
                  </a:lnTo>
                  <a:lnTo>
                    <a:pt x="1844" y="0"/>
                  </a:lnTo>
                  <a:close/>
                </a:path>
              </a:pathLst>
            </a:custGeom>
            <a:gradFill>
              <a:gsLst>
                <a:gs pos="0">
                  <a:srgbClr val="222F7B"/>
                </a:gs>
                <a:gs pos="42000">
                  <a:srgbClr val="1E3684"/>
                </a:gs>
                <a:gs pos="100000">
                  <a:srgbClr val="24236B"/>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1" name="Freeform 6"/>
            <p:cNvSpPr>
              <a:spLocks/>
            </p:cNvSpPr>
            <p:nvPr userDrawn="1"/>
          </p:nvSpPr>
          <p:spPr bwMode="auto">
            <a:xfrm>
              <a:off x="0" y="2850873"/>
              <a:ext cx="5632450" cy="147638"/>
            </a:xfrm>
            <a:custGeom>
              <a:avLst/>
              <a:gdLst>
                <a:gd name="T0" fmla="*/ 3548 w 3548"/>
                <a:gd name="T1" fmla="*/ 0 h 93"/>
                <a:gd name="T2" fmla="*/ 0 w 3548"/>
                <a:gd name="T3" fmla="*/ 0 h 93"/>
                <a:gd name="T4" fmla="*/ 0 w 3548"/>
                <a:gd name="T5" fmla="*/ 93 h 93"/>
                <a:gd name="T6" fmla="*/ 3272 w 3548"/>
                <a:gd name="T7" fmla="*/ 93 h 93"/>
                <a:gd name="T8" fmla="*/ 3548 w 3548"/>
                <a:gd name="T9" fmla="*/ 0 h 93"/>
              </a:gdLst>
              <a:ahLst/>
              <a:cxnLst>
                <a:cxn ang="0">
                  <a:pos x="T0" y="T1"/>
                </a:cxn>
                <a:cxn ang="0">
                  <a:pos x="T2" y="T3"/>
                </a:cxn>
                <a:cxn ang="0">
                  <a:pos x="T4" y="T5"/>
                </a:cxn>
                <a:cxn ang="0">
                  <a:pos x="T6" y="T7"/>
                </a:cxn>
                <a:cxn ang="0">
                  <a:pos x="T8" y="T9"/>
                </a:cxn>
              </a:cxnLst>
              <a:rect l="0" t="0" r="r" b="b"/>
              <a:pathLst>
                <a:path w="3548" h="93">
                  <a:moveTo>
                    <a:pt x="3548" y="0"/>
                  </a:moveTo>
                  <a:lnTo>
                    <a:pt x="0" y="0"/>
                  </a:lnTo>
                  <a:lnTo>
                    <a:pt x="0" y="93"/>
                  </a:lnTo>
                  <a:lnTo>
                    <a:pt x="3272" y="93"/>
                  </a:lnTo>
                  <a:lnTo>
                    <a:pt x="3548" y="0"/>
                  </a:lnTo>
                  <a:close/>
                </a:path>
              </a:pathLst>
            </a:custGeom>
            <a:gradFill>
              <a:gsLst>
                <a:gs pos="0">
                  <a:srgbClr val="005197"/>
                </a:gs>
                <a:gs pos="27000">
                  <a:srgbClr val="0674BE"/>
                </a:gs>
                <a:gs pos="100000">
                  <a:srgbClr val="0063AC"/>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grpSp>
        <p:nvGrpSpPr>
          <p:cNvPr id="35" name="Group 34"/>
          <p:cNvGrpSpPr>
            <a:grpSpLocks noChangeAspect="1"/>
          </p:cNvGrpSpPr>
          <p:nvPr userDrawn="1"/>
        </p:nvGrpSpPr>
        <p:grpSpPr>
          <a:xfrm>
            <a:off x="8327014" y="195308"/>
            <a:ext cx="564703" cy="640080"/>
            <a:chOff x="9580563" y="271463"/>
            <a:chExt cx="725487" cy="822325"/>
          </a:xfrm>
        </p:grpSpPr>
        <p:sp>
          <p:nvSpPr>
            <p:cNvPr id="4" name="Freeform 5"/>
            <p:cNvSpPr>
              <a:spLocks/>
            </p:cNvSpPr>
            <p:nvPr userDrawn="1"/>
          </p:nvSpPr>
          <p:spPr bwMode="auto">
            <a:xfrm>
              <a:off x="9648825" y="271463"/>
              <a:ext cx="590550" cy="590550"/>
            </a:xfrm>
            <a:custGeom>
              <a:avLst/>
              <a:gdLst>
                <a:gd name="T0" fmla="*/ 29 w 569"/>
                <a:gd name="T1" fmla="*/ 137 h 569"/>
                <a:gd name="T2" fmla="*/ 29 w 569"/>
                <a:gd name="T3" fmla="*/ 30 h 569"/>
                <a:gd name="T4" fmla="*/ 539 w 569"/>
                <a:gd name="T5" fmla="*/ 30 h 569"/>
                <a:gd name="T6" fmla="*/ 539 w 569"/>
                <a:gd name="T7" fmla="*/ 569 h 569"/>
                <a:gd name="T8" fmla="*/ 569 w 569"/>
                <a:gd name="T9" fmla="*/ 513 h 569"/>
                <a:gd name="T10" fmla="*/ 569 w 569"/>
                <a:gd name="T11" fmla="*/ 28 h 569"/>
                <a:gd name="T12" fmla="*/ 541 w 569"/>
                <a:gd name="T13" fmla="*/ 0 h 569"/>
                <a:gd name="T14" fmla="*/ 28 w 569"/>
                <a:gd name="T15" fmla="*/ 0 h 569"/>
                <a:gd name="T16" fmla="*/ 0 w 569"/>
                <a:gd name="T17" fmla="*/ 28 h 569"/>
                <a:gd name="T18" fmla="*/ 0 w 569"/>
                <a:gd name="T19" fmla="*/ 171 h 569"/>
                <a:gd name="T20" fmla="*/ 29 w 569"/>
                <a:gd name="T21" fmla="*/ 137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29" y="137"/>
                  </a:moveTo>
                  <a:cubicBezTo>
                    <a:pt x="29" y="30"/>
                    <a:pt x="29" y="30"/>
                    <a:pt x="29" y="30"/>
                  </a:cubicBezTo>
                  <a:cubicBezTo>
                    <a:pt x="539" y="30"/>
                    <a:pt x="539" y="30"/>
                    <a:pt x="539" y="30"/>
                  </a:cubicBezTo>
                  <a:cubicBezTo>
                    <a:pt x="539" y="569"/>
                    <a:pt x="539" y="569"/>
                    <a:pt x="539" y="569"/>
                  </a:cubicBezTo>
                  <a:cubicBezTo>
                    <a:pt x="551" y="551"/>
                    <a:pt x="561" y="533"/>
                    <a:pt x="569" y="513"/>
                  </a:cubicBezTo>
                  <a:cubicBezTo>
                    <a:pt x="569" y="28"/>
                    <a:pt x="569" y="28"/>
                    <a:pt x="569" y="28"/>
                  </a:cubicBezTo>
                  <a:cubicBezTo>
                    <a:pt x="569" y="13"/>
                    <a:pt x="557" y="0"/>
                    <a:pt x="541" y="0"/>
                  </a:cubicBezTo>
                  <a:cubicBezTo>
                    <a:pt x="28" y="0"/>
                    <a:pt x="28" y="0"/>
                    <a:pt x="28" y="0"/>
                  </a:cubicBezTo>
                  <a:cubicBezTo>
                    <a:pt x="12" y="0"/>
                    <a:pt x="0" y="13"/>
                    <a:pt x="0" y="28"/>
                  </a:cubicBezTo>
                  <a:cubicBezTo>
                    <a:pt x="0" y="171"/>
                    <a:pt x="0" y="171"/>
                    <a:pt x="0" y="171"/>
                  </a:cubicBezTo>
                  <a:cubicBezTo>
                    <a:pt x="9" y="159"/>
                    <a:pt x="19" y="148"/>
                    <a:pt x="29" y="137"/>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5" name="Freeform 6"/>
            <p:cNvSpPr>
              <a:spLocks/>
            </p:cNvSpPr>
            <p:nvPr userDrawn="1"/>
          </p:nvSpPr>
          <p:spPr bwMode="auto">
            <a:xfrm>
              <a:off x="9648825" y="503238"/>
              <a:ext cx="590550" cy="590550"/>
            </a:xfrm>
            <a:custGeom>
              <a:avLst/>
              <a:gdLst>
                <a:gd name="T0" fmla="*/ 539 w 569"/>
                <a:gd name="T1" fmla="*/ 432 h 569"/>
                <a:gd name="T2" fmla="*/ 539 w 569"/>
                <a:gd name="T3" fmla="*/ 539 h 569"/>
                <a:gd name="T4" fmla="*/ 29 w 569"/>
                <a:gd name="T5" fmla="*/ 539 h 569"/>
                <a:gd name="T6" fmla="*/ 29 w 569"/>
                <a:gd name="T7" fmla="*/ 0 h 569"/>
                <a:gd name="T8" fmla="*/ 0 w 569"/>
                <a:gd name="T9" fmla="*/ 56 h 569"/>
                <a:gd name="T10" fmla="*/ 0 w 569"/>
                <a:gd name="T11" fmla="*/ 541 h 569"/>
                <a:gd name="T12" fmla="*/ 28 w 569"/>
                <a:gd name="T13" fmla="*/ 569 h 569"/>
                <a:gd name="T14" fmla="*/ 541 w 569"/>
                <a:gd name="T15" fmla="*/ 569 h 569"/>
                <a:gd name="T16" fmla="*/ 569 w 569"/>
                <a:gd name="T17" fmla="*/ 541 h 569"/>
                <a:gd name="T18" fmla="*/ 569 w 569"/>
                <a:gd name="T19" fmla="*/ 398 h 569"/>
                <a:gd name="T20" fmla="*/ 539 w 569"/>
                <a:gd name="T21" fmla="*/ 432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539" y="432"/>
                  </a:moveTo>
                  <a:cubicBezTo>
                    <a:pt x="539" y="539"/>
                    <a:pt x="539" y="539"/>
                    <a:pt x="539" y="539"/>
                  </a:cubicBezTo>
                  <a:cubicBezTo>
                    <a:pt x="29" y="539"/>
                    <a:pt x="29" y="539"/>
                    <a:pt x="29" y="539"/>
                  </a:cubicBezTo>
                  <a:cubicBezTo>
                    <a:pt x="29" y="0"/>
                    <a:pt x="29" y="0"/>
                    <a:pt x="29" y="0"/>
                  </a:cubicBezTo>
                  <a:cubicBezTo>
                    <a:pt x="18" y="18"/>
                    <a:pt x="8" y="36"/>
                    <a:pt x="0" y="56"/>
                  </a:cubicBezTo>
                  <a:cubicBezTo>
                    <a:pt x="0" y="541"/>
                    <a:pt x="0" y="541"/>
                    <a:pt x="0" y="541"/>
                  </a:cubicBezTo>
                  <a:cubicBezTo>
                    <a:pt x="0" y="556"/>
                    <a:pt x="12" y="569"/>
                    <a:pt x="28" y="569"/>
                  </a:cubicBezTo>
                  <a:cubicBezTo>
                    <a:pt x="541" y="569"/>
                    <a:pt x="541" y="569"/>
                    <a:pt x="541" y="569"/>
                  </a:cubicBezTo>
                  <a:cubicBezTo>
                    <a:pt x="557" y="569"/>
                    <a:pt x="569" y="556"/>
                    <a:pt x="569" y="541"/>
                  </a:cubicBezTo>
                  <a:cubicBezTo>
                    <a:pt x="569" y="398"/>
                    <a:pt x="569" y="398"/>
                    <a:pt x="569" y="398"/>
                  </a:cubicBezTo>
                  <a:cubicBezTo>
                    <a:pt x="560" y="410"/>
                    <a:pt x="550" y="421"/>
                    <a:pt x="539" y="432"/>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6" name="Freeform 7"/>
            <p:cNvSpPr>
              <a:spLocks/>
            </p:cNvSpPr>
            <p:nvPr userDrawn="1"/>
          </p:nvSpPr>
          <p:spPr bwMode="auto">
            <a:xfrm>
              <a:off x="9580563" y="317500"/>
              <a:ext cx="614363" cy="557213"/>
            </a:xfrm>
            <a:custGeom>
              <a:avLst/>
              <a:gdLst>
                <a:gd name="T0" fmla="*/ 30 w 593"/>
                <a:gd name="T1" fmla="*/ 351 h 536"/>
                <a:gd name="T2" fmla="*/ 351 w 593"/>
                <a:gd name="T3" fmla="*/ 30 h 536"/>
                <a:gd name="T4" fmla="*/ 593 w 593"/>
                <a:gd name="T5" fmla="*/ 141 h 536"/>
                <a:gd name="T6" fmla="*/ 593 w 593"/>
                <a:gd name="T7" fmla="*/ 98 h 536"/>
                <a:gd name="T8" fmla="*/ 351 w 593"/>
                <a:gd name="T9" fmla="*/ 0 h 536"/>
                <a:gd name="T10" fmla="*/ 0 w 593"/>
                <a:gd name="T11" fmla="*/ 351 h 536"/>
                <a:gd name="T12" fmla="*/ 53 w 593"/>
                <a:gd name="T13" fmla="*/ 536 h 536"/>
                <a:gd name="T14" fmla="*/ 53 w 593"/>
                <a:gd name="T15" fmla="*/ 471 h 536"/>
                <a:gd name="T16" fmla="*/ 30 w 593"/>
                <a:gd name="T17" fmla="*/ 351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536">
                  <a:moveTo>
                    <a:pt x="30" y="351"/>
                  </a:moveTo>
                  <a:cubicBezTo>
                    <a:pt x="30" y="174"/>
                    <a:pt x="174" y="30"/>
                    <a:pt x="351" y="30"/>
                  </a:cubicBezTo>
                  <a:cubicBezTo>
                    <a:pt x="447" y="30"/>
                    <a:pt x="534" y="73"/>
                    <a:pt x="593" y="141"/>
                  </a:cubicBezTo>
                  <a:cubicBezTo>
                    <a:pt x="593" y="98"/>
                    <a:pt x="593" y="98"/>
                    <a:pt x="593" y="98"/>
                  </a:cubicBezTo>
                  <a:cubicBezTo>
                    <a:pt x="530" y="38"/>
                    <a:pt x="445" y="0"/>
                    <a:pt x="351" y="0"/>
                  </a:cubicBezTo>
                  <a:cubicBezTo>
                    <a:pt x="157" y="0"/>
                    <a:pt x="0" y="158"/>
                    <a:pt x="0" y="351"/>
                  </a:cubicBezTo>
                  <a:cubicBezTo>
                    <a:pt x="0" y="419"/>
                    <a:pt x="20" y="482"/>
                    <a:pt x="53" y="536"/>
                  </a:cubicBezTo>
                  <a:cubicBezTo>
                    <a:pt x="53" y="471"/>
                    <a:pt x="53" y="471"/>
                    <a:pt x="53" y="471"/>
                  </a:cubicBezTo>
                  <a:cubicBezTo>
                    <a:pt x="38" y="434"/>
                    <a:pt x="30" y="393"/>
                    <a:pt x="30" y="351"/>
                  </a:cubicBezTo>
                  <a:close/>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7" name="Freeform 8"/>
            <p:cNvSpPr>
              <a:spLocks/>
            </p:cNvSpPr>
            <p:nvPr userDrawn="1"/>
          </p:nvSpPr>
          <p:spPr bwMode="auto">
            <a:xfrm>
              <a:off x="9693275" y="490538"/>
              <a:ext cx="612775" cy="555625"/>
            </a:xfrm>
            <a:custGeom>
              <a:avLst/>
              <a:gdLst>
                <a:gd name="T0" fmla="*/ 539 w 592"/>
                <a:gd name="T1" fmla="*/ 0 h 536"/>
                <a:gd name="T2" fmla="*/ 539 w 592"/>
                <a:gd name="T3" fmla="*/ 65 h 536"/>
                <a:gd name="T4" fmla="*/ 563 w 592"/>
                <a:gd name="T5" fmla="*/ 185 h 536"/>
                <a:gd name="T6" fmla="*/ 242 w 592"/>
                <a:gd name="T7" fmla="*/ 506 h 536"/>
                <a:gd name="T8" fmla="*/ 0 w 592"/>
                <a:gd name="T9" fmla="*/ 395 h 536"/>
                <a:gd name="T10" fmla="*/ 0 w 592"/>
                <a:gd name="T11" fmla="*/ 438 h 536"/>
                <a:gd name="T12" fmla="*/ 242 w 592"/>
                <a:gd name="T13" fmla="*/ 536 h 536"/>
                <a:gd name="T14" fmla="*/ 592 w 592"/>
                <a:gd name="T15" fmla="*/ 185 h 536"/>
                <a:gd name="T16" fmla="*/ 539 w 592"/>
                <a:gd name="T1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2" h="536">
                  <a:moveTo>
                    <a:pt x="539" y="0"/>
                  </a:moveTo>
                  <a:cubicBezTo>
                    <a:pt x="539" y="65"/>
                    <a:pt x="539" y="65"/>
                    <a:pt x="539" y="65"/>
                  </a:cubicBezTo>
                  <a:cubicBezTo>
                    <a:pt x="554" y="102"/>
                    <a:pt x="563" y="143"/>
                    <a:pt x="563" y="185"/>
                  </a:cubicBezTo>
                  <a:cubicBezTo>
                    <a:pt x="563" y="362"/>
                    <a:pt x="419" y="506"/>
                    <a:pt x="242" y="506"/>
                  </a:cubicBezTo>
                  <a:cubicBezTo>
                    <a:pt x="145" y="506"/>
                    <a:pt x="58" y="463"/>
                    <a:pt x="0" y="395"/>
                  </a:cubicBezTo>
                  <a:cubicBezTo>
                    <a:pt x="0" y="438"/>
                    <a:pt x="0" y="438"/>
                    <a:pt x="0" y="438"/>
                  </a:cubicBezTo>
                  <a:cubicBezTo>
                    <a:pt x="63" y="498"/>
                    <a:pt x="148" y="536"/>
                    <a:pt x="242" y="536"/>
                  </a:cubicBezTo>
                  <a:cubicBezTo>
                    <a:pt x="435" y="536"/>
                    <a:pt x="592" y="378"/>
                    <a:pt x="592" y="185"/>
                  </a:cubicBezTo>
                  <a:cubicBezTo>
                    <a:pt x="592" y="117"/>
                    <a:pt x="573" y="54"/>
                    <a:pt x="539" y="0"/>
                  </a:cubicBezTo>
                  <a:close/>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5" name="Freeform 9"/>
            <p:cNvSpPr>
              <a:spLocks noEditPoints="1"/>
            </p:cNvSpPr>
            <p:nvPr userDrawn="1"/>
          </p:nvSpPr>
          <p:spPr bwMode="auto">
            <a:xfrm>
              <a:off x="9717088" y="573088"/>
              <a:ext cx="452438" cy="200025"/>
            </a:xfrm>
            <a:custGeom>
              <a:avLst/>
              <a:gdLst>
                <a:gd name="T0" fmla="*/ 206 w 436"/>
                <a:gd name="T1" fmla="*/ 28 h 192"/>
                <a:gd name="T2" fmla="*/ 213 w 436"/>
                <a:gd name="T3" fmla="*/ 28 h 192"/>
                <a:gd name="T4" fmla="*/ 227 w 436"/>
                <a:gd name="T5" fmla="*/ 14 h 192"/>
                <a:gd name="T6" fmla="*/ 227 w 436"/>
                <a:gd name="T7" fmla="*/ 0 h 192"/>
                <a:gd name="T8" fmla="*/ 197 w 436"/>
                <a:gd name="T9" fmla="*/ 0 h 192"/>
                <a:gd name="T10" fmla="*/ 184 w 436"/>
                <a:gd name="T11" fmla="*/ 1 h 192"/>
                <a:gd name="T12" fmla="*/ 150 w 436"/>
                <a:gd name="T13" fmla="*/ 41 h 192"/>
                <a:gd name="T14" fmla="*/ 150 w 436"/>
                <a:gd name="T15" fmla="*/ 188 h 192"/>
                <a:gd name="T16" fmla="*/ 174 w 436"/>
                <a:gd name="T17" fmla="*/ 188 h 192"/>
                <a:gd name="T18" fmla="*/ 188 w 436"/>
                <a:gd name="T19" fmla="*/ 175 h 192"/>
                <a:gd name="T20" fmla="*/ 188 w 436"/>
                <a:gd name="T21" fmla="*/ 80 h 192"/>
                <a:gd name="T22" fmla="*/ 204 w 436"/>
                <a:gd name="T23" fmla="*/ 80 h 192"/>
                <a:gd name="T24" fmla="*/ 217 w 436"/>
                <a:gd name="T25" fmla="*/ 66 h 192"/>
                <a:gd name="T26" fmla="*/ 217 w 436"/>
                <a:gd name="T27" fmla="*/ 52 h 192"/>
                <a:gd name="T28" fmla="*/ 188 w 436"/>
                <a:gd name="T29" fmla="*/ 52 h 192"/>
                <a:gd name="T30" fmla="*/ 188 w 436"/>
                <a:gd name="T31" fmla="*/ 43 h 192"/>
                <a:gd name="T32" fmla="*/ 206 w 436"/>
                <a:gd name="T33" fmla="*/ 28 h 192"/>
                <a:gd name="T34" fmla="*/ 69 w 436"/>
                <a:gd name="T35" fmla="*/ 77 h 192"/>
                <a:gd name="T36" fmla="*/ 95 w 436"/>
                <a:gd name="T37" fmla="*/ 92 h 192"/>
                <a:gd name="T38" fmla="*/ 107 w 436"/>
                <a:gd name="T39" fmla="*/ 100 h 192"/>
                <a:gd name="T40" fmla="*/ 134 w 436"/>
                <a:gd name="T41" fmla="*/ 100 h 192"/>
                <a:gd name="T42" fmla="*/ 70 w 436"/>
                <a:gd name="T43" fmla="*/ 48 h 192"/>
                <a:gd name="T44" fmla="*/ 0 w 436"/>
                <a:gd name="T45" fmla="*/ 120 h 192"/>
                <a:gd name="T46" fmla="*/ 70 w 436"/>
                <a:gd name="T47" fmla="*/ 192 h 192"/>
                <a:gd name="T48" fmla="*/ 134 w 436"/>
                <a:gd name="T49" fmla="*/ 140 h 192"/>
                <a:gd name="T50" fmla="*/ 107 w 436"/>
                <a:gd name="T51" fmla="*/ 140 h 192"/>
                <a:gd name="T52" fmla="*/ 95 w 436"/>
                <a:gd name="T53" fmla="*/ 148 h 192"/>
                <a:gd name="T54" fmla="*/ 69 w 436"/>
                <a:gd name="T55" fmla="*/ 162 h 192"/>
                <a:gd name="T56" fmla="*/ 37 w 436"/>
                <a:gd name="T57" fmla="*/ 120 h 192"/>
                <a:gd name="T58" fmla="*/ 69 w 436"/>
                <a:gd name="T59" fmla="*/ 77 h 192"/>
                <a:gd name="T60" fmla="*/ 387 w 436"/>
                <a:gd name="T61" fmla="*/ 48 h 192"/>
                <a:gd name="T62" fmla="*/ 345 w 436"/>
                <a:gd name="T63" fmla="*/ 71 h 192"/>
                <a:gd name="T64" fmla="*/ 306 w 436"/>
                <a:gd name="T65" fmla="*/ 48 h 192"/>
                <a:gd name="T66" fmla="*/ 264 w 436"/>
                <a:gd name="T67" fmla="*/ 70 h 192"/>
                <a:gd name="T68" fmla="*/ 263 w 436"/>
                <a:gd name="T69" fmla="*/ 70 h 192"/>
                <a:gd name="T70" fmla="*/ 263 w 436"/>
                <a:gd name="T71" fmla="*/ 61 h 192"/>
                <a:gd name="T72" fmla="*/ 250 w 436"/>
                <a:gd name="T73" fmla="*/ 52 h 192"/>
                <a:gd name="T74" fmla="*/ 228 w 436"/>
                <a:gd name="T75" fmla="*/ 52 h 192"/>
                <a:gd name="T76" fmla="*/ 228 w 436"/>
                <a:gd name="T77" fmla="*/ 188 h 192"/>
                <a:gd name="T78" fmla="*/ 252 w 436"/>
                <a:gd name="T79" fmla="*/ 188 h 192"/>
                <a:gd name="T80" fmla="*/ 265 w 436"/>
                <a:gd name="T81" fmla="*/ 175 h 192"/>
                <a:gd name="T82" fmla="*/ 265 w 436"/>
                <a:gd name="T83" fmla="*/ 109 h 192"/>
                <a:gd name="T84" fmla="*/ 291 w 436"/>
                <a:gd name="T85" fmla="*/ 77 h 192"/>
                <a:gd name="T86" fmla="*/ 313 w 436"/>
                <a:gd name="T87" fmla="*/ 111 h 192"/>
                <a:gd name="T88" fmla="*/ 313 w 436"/>
                <a:gd name="T89" fmla="*/ 188 h 192"/>
                <a:gd name="T90" fmla="*/ 338 w 436"/>
                <a:gd name="T91" fmla="*/ 188 h 192"/>
                <a:gd name="T92" fmla="*/ 351 w 436"/>
                <a:gd name="T93" fmla="*/ 175 h 192"/>
                <a:gd name="T94" fmla="*/ 351 w 436"/>
                <a:gd name="T95" fmla="*/ 112 h 192"/>
                <a:gd name="T96" fmla="*/ 376 w 436"/>
                <a:gd name="T97" fmla="*/ 77 h 192"/>
                <a:gd name="T98" fmla="*/ 399 w 436"/>
                <a:gd name="T99" fmla="*/ 111 h 192"/>
                <a:gd name="T100" fmla="*/ 399 w 436"/>
                <a:gd name="T101" fmla="*/ 188 h 192"/>
                <a:gd name="T102" fmla="*/ 423 w 436"/>
                <a:gd name="T103" fmla="*/ 188 h 192"/>
                <a:gd name="T104" fmla="*/ 436 w 436"/>
                <a:gd name="T105" fmla="*/ 175 h 192"/>
                <a:gd name="T106" fmla="*/ 436 w 436"/>
                <a:gd name="T107" fmla="*/ 97 h 192"/>
                <a:gd name="T108" fmla="*/ 387 w 436"/>
                <a:gd name="T10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6" h="192">
                  <a:moveTo>
                    <a:pt x="206" y="28"/>
                  </a:moveTo>
                  <a:cubicBezTo>
                    <a:pt x="213" y="28"/>
                    <a:pt x="213" y="28"/>
                    <a:pt x="213" y="28"/>
                  </a:cubicBezTo>
                  <a:cubicBezTo>
                    <a:pt x="220" y="28"/>
                    <a:pt x="227" y="22"/>
                    <a:pt x="227" y="14"/>
                  </a:cubicBezTo>
                  <a:cubicBezTo>
                    <a:pt x="227" y="0"/>
                    <a:pt x="227" y="0"/>
                    <a:pt x="227" y="0"/>
                  </a:cubicBezTo>
                  <a:cubicBezTo>
                    <a:pt x="197" y="0"/>
                    <a:pt x="197" y="0"/>
                    <a:pt x="197" y="0"/>
                  </a:cubicBezTo>
                  <a:cubicBezTo>
                    <a:pt x="192" y="0"/>
                    <a:pt x="188" y="0"/>
                    <a:pt x="184" y="1"/>
                  </a:cubicBezTo>
                  <a:cubicBezTo>
                    <a:pt x="161" y="5"/>
                    <a:pt x="150" y="20"/>
                    <a:pt x="150" y="41"/>
                  </a:cubicBezTo>
                  <a:cubicBezTo>
                    <a:pt x="150" y="188"/>
                    <a:pt x="150" y="188"/>
                    <a:pt x="150" y="188"/>
                  </a:cubicBezTo>
                  <a:cubicBezTo>
                    <a:pt x="174" y="188"/>
                    <a:pt x="174" y="188"/>
                    <a:pt x="174" y="188"/>
                  </a:cubicBezTo>
                  <a:cubicBezTo>
                    <a:pt x="182" y="188"/>
                    <a:pt x="188" y="182"/>
                    <a:pt x="188" y="175"/>
                  </a:cubicBezTo>
                  <a:cubicBezTo>
                    <a:pt x="188" y="80"/>
                    <a:pt x="188" y="80"/>
                    <a:pt x="188" y="80"/>
                  </a:cubicBezTo>
                  <a:cubicBezTo>
                    <a:pt x="204" y="80"/>
                    <a:pt x="204" y="80"/>
                    <a:pt x="204" y="80"/>
                  </a:cubicBezTo>
                  <a:cubicBezTo>
                    <a:pt x="211" y="80"/>
                    <a:pt x="217" y="74"/>
                    <a:pt x="217" y="66"/>
                  </a:cubicBezTo>
                  <a:cubicBezTo>
                    <a:pt x="217" y="52"/>
                    <a:pt x="217" y="52"/>
                    <a:pt x="217" y="52"/>
                  </a:cubicBezTo>
                  <a:cubicBezTo>
                    <a:pt x="188" y="52"/>
                    <a:pt x="188" y="52"/>
                    <a:pt x="188" y="52"/>
                  </a:cubicBezTo>
                  <a:cubicBezTo>
                    <a:pt x="188" y="43"/>
                    <a:pt x="188" y="43"/>
                    <a:pt x="188" y="43"/>
                  </a:cubicBezTo>
                  <a:cubicBezTo>
                    <a:pt x="188" y="28"/>
                    <a:pt x="198" y="28"/>
                    <a:pt x="206" y="28"/>
                  </a:cubicBezTo>
                  <a:close/>
                  <a:moveTo>
                    <a:pt x="69" y="77"/>
                  </a:moveTo>
                  <a:cubicBezTo>
                    <a:pt x="82" y="77"/>
                    <a:pt x="91" y="81"/>
                    <a:pt x="95" y="92"/>
                  </a:cubicBezTo>
                  <a:cubicBezTo>
                    <a:pt x="97" y="96"/>
                    <a:pt x="101" y="100"/>
                    <a:pt x="107" y="100"/>
                  </a:cubicBezTo>
                  <a:cubicBezTo>
                    <a:pt x="134" y="100"/>
                    <a:pt x="134" y="100"/>
                    <a:pt x="134" y="100"/>
                  </a:cubicBezTo>
                  <a:cubicBezTo>
                    <a:pt x="129" y="66"/>
                    <a:pt x="102" y="48"/>
                    <a:pt x="70" y="48"/>
                  </a:cubicBezTo>
                  <a:cubicBezTo>
                    <a:pt x="25" y="48"/>
                    <a:pt x="0" y="77"/>
                    <a:pt x="0" y="120"/>
                  </a:cubicBezTo>
                  <a:cubicBezTo>
                    <a:pt x="0" y="162"/>
                    <a:pt x="25" y="192"/>
                    <a:pt x="70" y="192"/>
                  </a:cubicBezTo>
                  <a:cubicBezTo>
                    <a:pt x="102" y="192"/>
                    <a:pt x="129" y="174"/>
                    <a:pt x="134" y="140"/>
                  </a:cubicBezTo>
                  <a:cubicBezTo>
                    <a:pt x="107" y="140"/>
                    <a:pt x="107" y="140"/>
                    <a:pt x="107" y="140"/>
                  </a:cubicBezTo>
                  <a:cubicBezTo>
                    <a:pt x="101" y="140"/>
                    <a:pt x="97" y="143"/>
                    <a:pt x="95" y="148"/>
                  </a:cubicBezTo>
                  <a:cubicBezTo>
                    <a:pt x="91" y="158"/>
                    <a:pt x="82" y="162"/>
                    <a:pt x="69" y="162"/>
                  </a:cubicBezTo>
                  <a:cubicBezTo>
                    <a:pt x="45" y="162"/>
                    <a:pt x="37" y="140"/>
                    <a:pt x="37" y="120"/>
                  </a:cubicBezTo>
                  <a:cubicBezTo>
                    <a:pt x="37" y="100"/>
                    <a:pt x="45" y="77"/>
                    <a:pt x="69" y="77"/>
                  </a:cubicBezTo>
                  <a:close/>
                  <a:moveTo>
                    <a:pt x="387" y="48"/>
                  </a:moveTo>
                  <a:cubicBezTo>
                    <a:pt x="368" y="48"/>
                    <a:pt x="353" y="59"/>
                    <a:pt x="345" y="71"/>
                  </a:cubicBezTo>
                  <a:cubicBezTo>
                    <a:pt x="338" y="54"/>
                    <a:pt x="323" y="48"/>
                    <a:pt x="306" y="48"/>
                  </a:cubicBezTo>
                  <a:cubicBezTo>
                    <a:pt x="288" y="48"/>
                    <a:pt x="274" y="56"/>
                    <a:pt x="264" y="70"/>
                  </a:cubicBezTo>
                  <a:cubicBezTo>
                    <a:pt x="263" y="70"/>
                    <a:pt x="263" y="70"/>
                    <a:pt x="263" y="70"/>
                  </a:cubicBezTo>
                  <a:cubicBezTo>
                    <a:pt x="263" y="70"/>
                    <a:pt x="263" y="66"/>
                    <a:pt x="263" y="61"/>
                  </a:cubicBezTo>
                  <a:cubicBezTo>
                    <a:pt x="263" y="56"/>
                    <a:pt x="257" y="52"/>
                    <a:pt x="250" y="52"/>
                  </a:cubicBezTo>
                  <a:cubicBezTo>
                    <a:pt x="228" y="52"/>
                    <a:pt x="228" y="52"/>
                    <a:pt x="228" y="52"/>
                  </a:cubicBezTo>
                  <a:cubicBezTo>
                    <a:pt x="228" y="188"/>
                    <a:pt x="228" y="188"/>
                    <a:pt x="228" y="188"/>
                  </a:cubicBezTo>
                  <a:cubicBezTo>
                    <a:pt x="252" y="188"/>
                    <a:pt x="252" y="188"/>
                    <a:pt x="252" y="188"/>
                  </a:cubicBezTo>
                  <a:cubicBezTo>
                    <a:pt x="259" y="188"/>
                    <a:pt x="265" y="182"/>
                    <a:pt x="265" y="175"/>
                  </a:cubicBezTo>
                  <a:cubicBezTo>
                    <a:pt x="265" y="109"/>
                    <a:pt x="265" y="109"/>
                    <a:pt x="265" y="109"/>
                  </a:cubicBezTo>
                  <a:cubicBezTo>
                    <a:pt x="265" y="82"/>
                    <a:pt x="283" y="77"/>
                    <a:pt x="291" y="77"/>
                  </a:cubicBezTo>
                  <a:cubicBezTo>
                    <a:pt x="315" y="77"/>
                    <a:pt x="313" y="96"/>
                    <a:pt x="313" y="111"/>
                  </a:cubicBezTo>
                  <a:cubicBezTo>
                    <a:pt x="313" y="188"/>
                    <a:pt x="313" y="188"/>
                    <a:pt x="313" y="188"/>
                  </a:cubicBezTo>
                  <a:cubicBezTo>
                    <a:pt x="338" y="188"/>
                    <a:pt x="338" y="188"/>
                    <a:pt x="338" y="188"/>
                  </a:cubicBezTo>
                  <a:cubicBezTo>
                    <a:pt x="345" y="188"/>
                    <a:pt x="351" y="182"/>
                    <a:pt x="351" y="175"/>
                  </a:cubicBezTo>
                  <a:cubicBezTo>
                    <a:pt x="351" y="112"/>
                    <a:pt x="351" y="112"/>
                    <a:pt x="351" y="112"/>
                  </a:cubicBezTo>
                  <a:cubicBezTo>
                    <a:pt x="351" y="95"/>
                    <a:pt x="355" y="77"/>
                    <a:pt x="376" y="77"/>
                  </a:cubicBezTo>
                  <a:cubicBezTo>
                    <a:pt x="397" y="77"/>
                    <a:pt x="399" y="92"/>
                    <a:pt x="399" y="111"/>
                  </a:cubicBezTo>
                  <a:cubicBezTo>
                    <a:pt x="399" y="188"/>
                    <a:pt x="399" y="188"/>
                    <a:pt x="399" y="188"/>
                  </a:cubicBezTo>
                  <a:cubicBezTo>
                    <a:pt x="423" y="188"/>
                    <a:pt x="423" y="188"/>
                    <a:pt x="423" y="188"/>
                  </a:cubicBezTo>
                  <a:cubicBezTo>
                    <a:pt x="430" y="188"/>
                    <a:pt x="436" y="182"/>
                    <a:pt x="436" y="175"/>
                  </a:cubicBezTo>
                  <a:cubicBezTo>
                    <a:pt x="436" y="97"/>
                    <a:pt x="436" y="97"/>
                    <a:pt x="436" y="97"/>
                  </a:cubicBezTo>
                  <a:cubicBezTo>
                    <a:pt x="436" y="61"/>
                    <a:pt x="416" y="48"/>
                    <a:pt x="387" y="48"/>
                  </a:cubicBezTo>
                  <a:close/>
                </a:path>
              </a:pathLst>
            </a:custGeom>
            <a:solidFill>
              <a:srgbClr val="6A73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sp>
        <p:nvSpPr>
          <p:cNvPr id="20" name="Rectangle 3"/>
          <p:cNvSpPr txBox="1">
            <a:spLocks noChangeArrowheads="1"/>
          </p:cNvSpPr>
          <p:nvPr userDrawn="1"/>
        </p:nvSpPr>
        <p:spPr bwMode="auto">
          <a:xfrm>
            <a:off x="182846" y="4824333"/>
            <a:ext cx="3067558" cy="13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3000" b="1" i="1">
                <a:solidFill>
                  <a:schemeClr val="bg2"/>
                </a:solidFill>
                <a:latin typeface="Arial Narrow" pitchFamily="34" charset="0"/>
                <a:ea typeface="+mj-ea"/>
                <a:cs typeface="+mj-cs"/>
              </a:defRPr>
            </a:lvl1pPr>
            <a:lvl2pPr algn="l" rtl="0" eaLnBrk="1" fontAlgn="base" hangingPunct="1">
              <a:lnSpc>
                <a:spcPct val="90000"/>
              </a:lnSpc>
              <a:spcBef>
                <a:spcPct val="0"/>
              </a:spcBef>
              <a:spcAft>
                <a:spcPct val="0"/>
              </a:spcAft>
              <a:defRPr sz="3000" b="1" i="1">
                <a:solidFill>
                  <a:schemeClr val="bg2"/>
                </a:solidFill>
                <a:latin typeface="Arial Narrow" pitchFamily="34" charset="0"/>
              </a:defRPr>
            </a:lvl2pPr>
            <a:lvl3pPr algn="l" rtl="0" eaLnBrk="1" fontAlgn="base" hangingPunct="1">
              <a:lnSpc>
                <a:spcPct val="90000"/>
              </a:lnSpc>
              <a:spcBef>
                <a:spcPct val="0"/>
              </a:spcBef>
              <a:spcAft>
                <a:spcPct val="0"/>
              </a:spcAft>
              <a:defRPr sz="3000" b="1" i="1">
                <a:solidFill>
                  <a:schemeClr val="bg2"/>
                </a:solidFill>
                <a:latin typeface="Arial Narrow" pitchFamily="34" charset="0"/>
              </a:defRPr>
            </a:lvl3pPr>
            <a:lvl4pPr algn="l" rtl="0" eaLnBrk="1" fontAlgn="base" hangingPunct="1">
              <a:lnSpc>
                <a:spcPct val="90000"/>
              </a:lnSpc>
              <a:spcBef>
                <a:spcPct val="0"/>
              </a:spcBef>
              <a:spcAft>
                <a:spcPct val="0"/>
              </a:spcAft>
              <a:defRPr sz="3000" b="1" i="1">
                <a:solidFill>
                  <a:schemeClr val="bg2"/>
                </a:solidFill>
                <a:latin typeface="Arial Narrow" pitchFamily="34" charset="0"/>
              </a:defRPr>
            </a:lvl4pPr>
            <a:lvl5pPr algn="l" rtl="0" eaLnBrk="1" fontAlgn="base" hangingPunct="1">
              <a:lnSpc>
                <a:spcPct val="90000"/>
              </a:lnSpc>
              <a:spcBef>
                <a:spcPct val="0"/>
              </a:spcBef>
              <a:spcAft>
                <a:spcPct val="0"/>
              </a:spcAft>
              <a:defRPr sz="3000" b="1" i="1">
                <a:solidFill>
                  <a:schemeClr val="bg2"/>
                </a:solidFill>
                <a:latin typeface="Arial Narrow" pitchFamily="34" charset="0"/>
              </a:defRPr>
            </a:lvl5pPr>
            <a:lvl6pPr marL="457200" algn="l" rtl="0" eaLnBrk="1" fontAlgn="base" hangingPunct="1">
              <a:spcBef>
                <a:spcPct val="0"/>
              </a:spcBef>
              <a:spcAft>
                <a:spcPct val="0"/>
              </a:spcAft>
              <a:defRPr sz="2800">
                <a:solidFill>
                  <a:schemeClr val="tx1"/>
                </a:solidFill>
                <a:latin typeface="Arial" charset="0"/>
              </a:defRPr>
            </a:lvl6pPr>
            <a:lvl7pPr marL="914400" algn="l" rtl="0" eaLnBrk="1" fontAlgn="base" hangingPunct="1">
              <a:spcBef>
                <a:spcPct val="0"/>
              </a:spcBef>
              <a:spcAft>
                <a:spcPct val="0"/>
              </a:spcAft>
              <a:defRPr sz="2800">
                <a:solidFill>
                  <a:schemeClr val="tx1"/>
                </a:solidFill>
                <a:latin typeface="Arial" charset="0"/>
              </a:defRPr>
            </a:lvl7pPr>
            <a:lvl8pPr marL="1371600" algn="l" rtl="0" eaLnBrk="1" fontAlgn="base" hangingPunct="1">
              <a:spcBef>
                <a:spcPct val="0"/>
              </a:spcBef>
              <a:spcAft>
                <a:spcPct val="0"/>
              </a:spcAft>
              <a:defRPr sz="2800">
                <a:solidFill>
                  <a:schemeClr val="tx1"/>
                </a:solidFill>
                <a:latin typeface="Arial" charset="0"/>
              </a:defRPr>
            </a:lvl8pPr>
            <a:lvl9pPr marL="1828800" algn="l" rtl="0" eaLnBrk="1" fontAlgn="base" hangingPunct="1">
              <a:spcBef>
                <a:spcPct val="0"/>
              </a:spcBef>
              <a:spcAft>
                <a:spcPct val="0"/>
              </a:spcAft>
              <a:defRPr sz="2800">
                <a:solidFill>
                  <a:schemeClr val="tx1"/>
                </a:solidFill>
                <a:latin typeface="Arial" charset="0"/>
              </a:defRPr>
            </a:lvl9pPr>
          </a:lstStyle>
          <a:p>
            <a:pPr marL="0" marR="0" indent="0" algn="l" defTabSz="914400" rtl="0" eaLnBrk="1" fontAlgn="base" latinLnBrk="0" hangingPunct="1">
              <a:lnSpc>
                <a:spcPct val="90000"/>
              </a:lnSpc>
              <a:spcBef>
                <a:spcPct val="0"/>
              </a:spcBef>
              <a:spcAft>
                <a:spcPct val="0"/>
              </a:spcAft>
              <a:buClrTx/>
              <a:buSzTx/>
              <a:buFontTx/>
              <a:buNone/>
              <a:tabLst/>
              <a:defRPr/>
            </a:pPr>
            <a:fld id="{1D76BEFD-A026-4EDC-8524-76BB586EF68A}" type="slidenum">
              <a:rPr lang="en-US" sz="600" b="1" i="0" smtClean="0">
                <a:solidFill>
                  <a:schemeClr val="accent3"/>
                </a:solidFill>
                <a:latin typeface="ApexSansMediumT" panose="02000503020000020004" pitchFamily="2" charset="0"/>
              </a:rPr>
              <a:pPr marL="0" marR="0" indent="0" algn="l" defTabSz="914400" rtl="0" eaLnBrk="1" fontAlgn="base" latinLnBrk="0" hangingPunct="1">
                <a:lnSpc>
                  <a:spcPct val="90000"/>
                </a:lnSpc>
                <a:spcBef>
                  <a:spcPct val="0"/>
                </a:spcBef>
                <a:spcAft>
                  <a:spcPct val="0"/>
                </a:spcAft>
                <a:buClrTx/>
                <a:buSzTx/>
                <a:buFontTx/>
                <a:buNone/>
                <a:tabLst/>
                <a:defRPr/>
              </a:pPr>
              <a:t>‹#›</a:t>
            </a:fld>
            <a:r>
              <a:rPr lang="en-US" sz="600" b="0" i="0" dirty="0">
                <a:solidFill>
                  <a:schemeClr val="accent3"/>
                </a:solidFill>
                <a:latin typeface="ApexSansMediumT" panose="02000503020000020004" pitchFamily="2" charset="0"/>
              </a:rPr>
              <a:t>    </a:t>
            </a:r>
            <a:r>
              <a:rPr lang="en-US" sz="800" b="1" i="0" dirty="0">
                <a:solidFill>
                  <a:schemeClr val="accent6"/>
                </a:solidFill>
                <a:latin typeface="ApexSansMediumT" panose="02000503020000020004" pitchFamily="2" charset="0"/>
                <a:ea typeface="Verdana" pitchFamily="34" charset="0"/>
                <a:cs typeface="Verdana" pitchFamily="34" charset="0"/>
              </a:rPr>
              <a:t>/</a:t>
            </a:r>
            <a:r>
              <a:rPr lang="en-US" sz="600" b="0" i="0" dirty="0">
                <a:solidFill>
                  <a:schemeClr val="accent3"/>
                </a:solidFill>
                <a:latin typeface="ApexSansMediumT" panose="02000503020000020004" pitchFamily="2" charset="0"/>
                <a:ea typeface="Verdana" pitchFamily="34" charset="0"/>
                <a:cs typeface="Verdana" pitchFamily="34" charset="0"/>
              </a:rPr>
              <a:t>   CFM Proprietary Information subject to restrictions on the cover</a:t>
            </a:r>
          </a:p>
        </p:txBody>
      </p:sp>
    </p:spTree>
  </p:cSld>
  <p:clrMap bg1="lt1" tx1="dk1" bg2="lt2" tx2="dk2" accent1="accent1" accent2="accent2" accent3="accent3" accent4="accent4" accent5="accent5" accent6="accent6" hlink="hlink" folHlink="folHlink"/>
  <p:sldLayoutIdLst>
    <p:sldLayoutId id="2147483665" r:id="rId1"/>
    <p:sldLayoutId id="2147483716" r:id="rId2"/>
    <p:sldLayoutId id="2147483677" r:id="rId3"/>
    <p:sldLayoutId id="2147483678" r:id="rId4"/>
    <p:sldLayoutId id="2147483679" r:id="rId5"/>
    <p:sldLayoutId id="2147483680" r:id="rId6"/>
    <p:sldLayoutId id="2147483675" r:id="rId7"/>
    <p:sldLayoutId id="2147483694" r:id="rId8"/>
    <p:sldLayoutId id="2147483695" r:id="rId9"/>
    <p:sldLayoutId id="2147483682" r:id="rId10"/>
    <p:sldLayoutId id="2147483712" r:id="rId11"/>
    <p:sldLayoutId id="2147483721" r:id="rId12"/>
    <p:sldLayoutId id="2147483714" r:id="rId13"/>
    <p:sldLayoutId id="2147483708" r:id="rId14"/>
    <p:sldLayoutId id="2147483710" r:id="rId15"/>
    <p:sldLayoutId id="2147483717" r:id="rId16"/>
    <p:sldLayoutId id="2147483718" r:id="rId17"/>
    <p:sldLayoutId id="2147483723" r:id="rId18"/>
    <p:sldLayoutId id="2147483698" r:id="rId19"/>
    <p:sldLayoutId id="2147483696" r:id="rId20"/>
    <p:sldLayoutId id="2147483697" r:id="rId21"/>
    <p:sldLayoutId id="2147483701" r:id="rId22"/>
    <p:sldLayoutId id="2147483699" r:id="rId23"/>
    <p:sldLayoutId id="2147483700" r:id="rId24"/>
    <p:sldLayoutId id="2147483704" r:id="rId25"/>
    <p:sldLayoutId id="2147483702" r:id="rId26"/>
    <p:sldLayoutId id="2147483703" r:id="rId27"/>
    <p:sldLayoutId id="2147483707" r:id="rId28"/>
    <p:sldLayoutId id="2147483705" r:id="rId29"/>
    <p:sldLayoutId id="2147483706" r:id="rId30"/>
    <p:sldLayoutId id="2147483681" r:id="rId31"/>
    <p:sldLayoutId id="2147483719" r:id="rId32"/>
    <p:sldLayoutId id="2147483724" r:id="rId33"/>
    <p:sldLayoutId id="2147483725" r:id="rId34"/>
    <p:sldLayoutId id="2147483726" r:id="rId35"/>
  </p:sldLayoutIdLst>
  <p:hf sldNum="0" hdr="0" dt="0"/>
  <p:txStyles>
    <p:titleStyle>
      <a:lvl1pPr algn="l" rtl="0" eaLnBrk="1" fontAlgn="base" hangingPunct="1">
        <a:lnSpc>
          <a:spcPct val="90000"/>
        </a:lnSpc>
        <a:spcBef>
          <a:spcPct val="0"/>
        </a:spcBef>
        <a:spcAft>
          <a:spcPct val="0"/>
        </a:spcAft>
        <a:defRPr sz="2200" b="1">
          <a:solidFill>
            <a:schemeClr val="tx1"/>
          </a:solidFill>
          <a:latin typeface="ApexSansMediumT" panose="02000503020000020004" pitchFamily="2" charset="0"/>
          <a:ea typeface="+mj-ea"/>
          <a:cs typeface="+mj-cs"/>
        </a:defRPr>
      </a:lvl1pPr>
      <a:lvl2pPr algn="l" rtl="0" eaLnBrk="1" fontAlgn="base" hangingPunct="1">
        <a:lnSpc>
          <a:spcPct val="90000"/>
        </a:lnSpc>
        <a:spcBef>
          <a:spcPct val="0"/>
        </a:spcBef>
        <a:spcAft>
          <a:spcPct val="0"/>
        </a:spcAft>
        <a:defRPr sz="4000">
          <a:solidFill>
            <a:srgbClr val="1E4191"/>
          </a:solidFill>
          <a:latin typeface="GE Inspira Pitch" pitchFamily="34" charset="0"/>
        </a:defRPr>
      </a:lvl2pPr>
      <a:lvl3pPr algn="l" rtl="0" eaLnBrk="1" fontAlgn="base" hangingPunct="1">
        <a:lnSpc>
          <a:spcPct val="90000"/>
        </a:lnSpc>
        <a:spcBef>
          <a:spcPct val="0"/>
        </a:spcBef>
        <a:spcAft>
          <a:spcPct val="0"/>
        </a:spcAft>
        <a:defRPr sz="4000">
          <a:solidFill>
            <a:srgbClr val="1E4191"/>
          </a:solidFill>
          <a:latin typeface="GE Inspira Pitch" pitchFamily="34" charset="0"/>
        </a:defRPr>
      </a:lvl3pPr>
      <a:lvl4pPr algn="l" rtl="0" eaLnBrk="1" fontAlgn="base" hangingPunct="1">
        <a:lnSpc>
          <a:spcPct val="90000"/>
        </a:lnSpc>
        <a:spcBef>
          <a:spcPct val="0"/>
        </a:spcBef>
        <a:spcAft>
          <a:spcPct val="0"/>
        </a:spcAft>
        <a:defRPr sz="4000">
          <a:solidFill>
            <a:srgbClr val="1E4191"/>
          </a:solidFill>
          <a:latin typeface="GE Inspira Pitch" pitchFamily="34" charset="0"/>
        </a:defRPr>
      </a:lvl4pPr>
      <a:lvl5pPr algn="l" rtl="0" eaLnBrk="1" fontAlgn="base" hangingPunct="1">
        <a:lnSpc>
          <a:spcPct val="90000"/>
        </a:lnSpc>
        <a:spcBef>
          <a:spcPct val="0"/>
        </a:spcBef>
        <a:spcAft>
          <a:spcPct val="0"/>
        </a:spcAft>
        <a:defRPr sz="4000">
          <a:solidFill>
            <a:srgbClr val="1E4191"/>
          </a:solidFill>
          <a:latin typeface="GE Inspira Pitch" pitchFamily="34" charset="0"/>
        </a:defRPr>
      </a:lvl5pPr>
      <a:lvl6pPr marL="457200" algn="l" rtl="0" eaLnBrk="1" fontAlgn="base" hangingPunct="1">
        <a:lnSpc>
          <a:spcPct val="90000"/>
        </a:lnSpc>
        <a:spcBef>
          <a:spcPct val="0"/>
        </a:spcBef>
        <a:spcAft>
          <a:spcPct val="0"/>
        </a:spcAft>
        <a:defRPr sz="4000">
          <a:solidFill>
            <a:srgbClr val="1E4191"/>
          </a:solidFill>
          <a:latin typeface="GE Inspira Pitch" pitchFamily="34" charset="0"/>
        </a:defRPr>
      </a:lvl6pPr>
      <a:lvl7pPr marL="914400" algn="l" rtl="0" eaLnBrk="1" fontAlgn="base" hangingPunct="1">
        <a:lnSpc>
          <a:spcPct val="90000"/>
        </a:lnSpc>
        <a:spcBef>
          <a:spcPct val="0"/>
        </a:spcBef>
        <a:spcAft>
          <a:spcPct val="0"/>
        </a:spcAft>
        <a:defRPr sz="4000">
          <a:solidFill>
            <a:srgbClr val="1E4191"/>
          </a:solidFill>
          <a:latin typeface="GE Inspira Pitch" pitchFamily="34" charset="0"/>
        </a:defRPr>
      </a:lvl7pPr>
      <a:lvl8pPr marL="1371600" algn="l" rtl="0" eaLnBrk="1" fontAlgn="base" hangingPunct="1">
        <a:lnSpc>
          <a:spcPct val="90000"/>
        </a:lnSpc>
        <a:spcBef>
          <a:spcPct val="0"/>
        </a:spcBef>
        <a:spcAft>
          <a:spcPct val="0"/>
        </a:spcAft>
        <a:defRPr sz="4000">
          <a:solidFill>
            <a:srgbClr val="1E4191"/>
          </a:solidFill>
          <a:latin typeface="GE Inspira Pitch" pitchFamily="34" charset="0"/>
        </a:defRPr>
      </a:lvl8pPr>
      <a:lvl9pPr marL="1828800" algn="l" rtl="0" eaLnBrk="1" fontAlgn="base" hangingPunct="1">
        <a:lnSpc>
          <a:spcPct val="90000"/>
        </a:lnSpc>
        <a:spcBef>
          <a:spcPct val="0"/>
        </a:spcBef>
        <a:spcAft>
          <a:spcPct val="0"/>
        </a:spcAft>
        <a:defRPr sz="4000">
          <a:solidFill>
            <a:srgbClr val="1E4191"/>
          </a:solidFill>
          <a:latin typeface="GE Inspira Pitch" pitchFamily="34" charset="0"/>
        </a:defRPr>
      </a:lvl9pPr>
    </p:titleStyle>
    <p:bodyStyle>
      <a:lvl1pPr algn="l" rtl="0" eaLnBrk="1" fontAlgn="base" hangingPunct="1">
        <a:lnSpc>
          <a:spcPct val="100000"/>
        </a:lnSpc>
        <a:spcBef>
          <a:spcPct val="50000"/>
        </a:spcBef>
        <a:spcAft>
          <a:spcPct val="0"/>
        </a:spcAft>
        <a:buClr>
          <a:srgbClr val="004880"/>
        </a:buClr>
        <a:defRPr sz="1800">
          <a:solidFill>
            <a:schemeClr val="tx1"/>
          </a:solidFill>
          <a:latin typeface="ApexSansMediumT" panose="02000503020000020004" pitchFamily="2" charset="0"/>
          <a:ea typeface="+mn-ea"/>
          <a:cs typeface="+mn-cs"/>
        </a:defRPr>
      </a:lvl1pPr>
      <a:lvl2pPr marL="341313" indent="-339725" algn="l" rtl="0" eaLnBrk="1" fontAlgn="base" hangingPunct="1">
        <a:lnSpc>
          <a:spcPct val="90000"/>
        </a:lnSpc>
        <a:spcBef>
          <a:spcPct val="30000"/>
        </a:spcBef>
        <a:spcAft>
          <a:spcPct val="0"/>
        </a:spcAft>
        <a:buClr>
          <a:schemeClr val="tx1"/>
        </a:buClr>
        <a:buFont typeface="GE Inspira Pitch" pitchFamily="34" charset="0"/>
        <a:buChar char="•"/>
        <a:defRPr sz="2000">
          <a:solidFill>
            <a:schemeClr val="tx1"/>
          </a:solidFill>
          <a:latin typeface="+mn-lt"/>
        </a:defRPr>
      </a:lvl2pPr>
      <a:lvl3pPr marL="744538" indent="-288925" algn="l" rtl="0" eaLnBrk="1" fontAlgn="base" hangingPunct="1">
        <a:lnSpc>
          <a:spcPct val="90000"/>
        </a:lnSpc>
        <a:spcBef>
          <a:spcPct val="20000"/>
        </a:spcBef>
        <a:spcAft>
          <a:spcPct val="0"/>
        </a:spcAft>
        <a:buClr>
          <a:schemeClr val="tx1"/>
        </a:buClr>
        <a:buChar char="–"/>
        <a:defRPr sz="1800">
          <a:solidFill>
            <a:schemeClr val="tx1"/>
          </a:solidFill>
          <a:latin typeface="+mn-lt"/>
        </a:defRPr>
      </a:lvl3pPr>
      <a:lvl4pPr marL="1146175" indent="-287338" algn="l" rtl="0" eaLnBrk="1" fontAlgn="base" hangingPunct="1">
        <a:lnSpc>
          <a:spcPct val="90000"/>
        </a:lnSpc>
        <a:spcBef>
          <a:spcPct val="10000"/>
        </a:spcBef>
        <a:spcAft>
          <a:spcPct val="0"/>
        </a:spcAft>
        <a:buClr>
          <a:schemeClr val="tx1"/>
        </a:buClr>
        <a:buChar char="–"/>
        <a:defRPr sz="1800">
          <a:solidFill>
            <a:schemeClr val="tx1"/>
          </a:solidFill>
          <a:latin typeface="+mn-lt"/>
        </a:defRPr>
      </a:lvl4pPr>
      <a:lvl5pPr marL="1546225" indent="-285750" algn="l" rtl="0" eaLnBrk="1" fontAlgn="base" hangingPunct="1">
        <a:lnSpc>
          <a:spcPct val="90000"/>
        </a:lnSpc>
        <a:spcBef>
          <a:spcPts val="240"/>
        </a:spcBef>
        <a:spcAft>
          <a:spcPct val="0"/>
        </a:spcAft>
        <a:buClr>
          <a:schemeClr val="tx1"/>
        </a:buClr>
        <a:buChar char="–"/>
        <a:defRPr sz="1800">
          <a:solidFill>
            <a:schemeClr val="tx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6.png"/><Relationship Id="rId3" Type="http://schemas.openxmlformats.org/officeDocument/2006/relationships/image" Target="../media/image30.png"/><Relationship Id="rId7" Type="http://schemas.openxmlformats.org/officeDocument/2006/relationships/image" Target="../media/image33.png"/><Relationship Id="rId12" Type="http://schemas.microsoft.com/office/2007/relationships/hdphoto" Target="../media/hdphoto10.wdp"/><Relationship Id="rId2" Type="http://schemas.openxmlformats.org/officeDocument/2006/relationships/image" Target="../media/image29.png"/><Relationship Id="rId16" Type="http://schemas.openxmlformats.org/officeDocument/2006/relationships/image" Target="../media/image38.png"/><Relationship Id="rId1" Type="http://schemas.openxmlformats.org/officeDocument/2006/relationships/slideLayout" Target="../slideLayouts/slideLayout14.xml"/><Relationship Id="rId6" Type="http://schemas.openxmlformats.org/officeDocument/2006/relationships/image" Target="../media/image32.png"/><Relationship Id="rId11" Type="http://schemas.openxmlformats.org/officeDocument/2006/relationships/image" Target="../media/image35.png"/><Relationship Id="rId5" Type="http://schemas.microsoft.com/office/2007/relationships/hdphoto" Target="../media/hdphoto7.wdp"/><Relationship Id="rId15" Type="http://schemas.openxmlformats.org/officeDocument/2006/relationships/image" Target="../media/image37.png"/><Relationship Id="rId10" Type="http://schemas.microsoft.com/office/2007/relationships/hdphoto" Target="../media/hdphoto9.wdp"/><Relationship Id="rId4" Type="http://schemas.openxmlformats.org/officeDocument/2006/relationships/image" Target="../media/image31.png"/><Relationship Id="rId9" Type="http://schemas.openxmlformats.org/officeDocument/2006/relationships/image" Target="../media/image34.png"/><Relationship Id="rId14" Type="http://schemas.microsoft.com/office/2007/relationships/hdphoto" Target="../media/hdphoto11.wdp"/></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jpe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41.png"/><Relationship Id="rId11" Type="http://schemas.openxmlformats.org/officeDocument/2006/relationships/image" Target="../media/image46.emf"/><Relationship Id="rId5" Type="http://schemas.microsoft.com/office/2007/relationships/hdphoto" Target="../media/hdphoto12.wdp"/><Relationship Id="rId10" Type="http://schemas.openxmlformats.org/officeDocument/2006/relationships/image" Target="../media/image45.emf"/><Relationship Id="rId4" Type="http://schemas.openxmlformats.org/officeDocument/2006/relationships/image" Target="../media/image40.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8.emf"/><Relationship Id="rId7" Type="http://schemas.openxmlformats.org/officeDocument/2006/relationships/image" Target="../media/image50.jp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microsoft.com/office/2007/relationships/hdphoto" Target="../media/hdphoto10.wdp"/><Relationship Id="rId5" Type="http://schemas.openxmlformats.org/officeDocument/2006/relationships/image" Target="../media/image35.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50.jpg"/><Relationship Id="rId5" Type="http://schemas.openxmlformats.org/officeDocument/2006/relationships/image" Target="../media/image51.jpg"/><Relationship Id="rId4" Type="http://schemas.openxmlformats.org/officeDocument/2006/relationships/image" Target="../media/image57.jpg"/></Relationships>
</file>

<file path=ppt/slides/_rels/slide21.xml.rels><?xml version="1.0" encoding="UTF-8" standalone="yes"?>
<Relationships xmlns="http://schemas.openxmlformats.org/package/2006/relationships"><Relationship Id="rId2" Type="http://schemas.openxmlformats.org/officeDocument/2006/relationships/hyperlink" Target="http://cfmaeroengines.com/india2018" TargetMode="Externa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2.emf"/><Relationship Id="rId3" Type="http://schemas.microsoft.com/office/2007/relationships/hdphoto" Target="../media/hdphoto1.wdp"/><Relationship Id="rId7" Type="http://schemas.openxmlformats.org/officeDocument/2006/relationships/image" Target="../media/image11.emf"/><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 Id="rId9" Type="http://schemas.openxmlformats.org/officeDocument/2006/relationships/image" Target="../media/image13.jp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20.png"/><Relationship Id="rId7" Type="http://schemas.microsoft.com/office/2007/relationships/hdphoto" Target="../media/hdphoto4.wdp"/><Relationship Id="rId12" Type="http://schemas.microsoft.com/office/2007/relationships/hdphoto" Target="../media/hdphoto6.wdp"/><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21.png"/><Relationship Id="rId10" Type="http://schemas.microsoft.com/office/2007/relationships/hdphoto" Target="../media/hdphoto5.wdp"/><Relationship Id="rId4" Type="http://schemas.microsoft.com/office/2007/relationships/hdphoto" Target="../media/hdphoto3.wdp"/><Relationship Id="rId9" Type="http://schemas.openxmlformats.org/officeDocument/2006/relationships/image" Target="../media/image24.png"/><Relationship Id="rId14" Type="http://schemas.openxmlformats.org/officeDocument/2006/relationships/image" Target="../media/image27.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81F55C-14C8-45ED-9654-EC0DB745C364}"/>
              </a:ext>
            </a:extLst>
          </p:cNvPr>
          <p:cNvSpPr>
            <a:spLocks noGrp="1"/>
          </p:cNvSpPr>
          <p:nvPr>
            <p:ph type="ftr" sz="quarter" idx="11"/>
          </p:nvPr>
        </p:nvSpPr>
        <p:spPr/>
        <p:txBody>
          <a:bodyPr/>
          <a:lstStyle/>
          <a:p>
            <a:pPr fontAlgn="base">
              <a:spcBef>
                <a:spcPct val="0"/>
              </a:spcBef>
              <a:spcAft>
                <a:spcPct val="0"/>
              </a:spcAft>
              <a:defRPr/>
            </a:pPr>
            <a:endParaRPr lang="fr-FR" sz="1800">
              <a:solidFill>
                <a:srgbClr val="002D6A"/>
              </a:solidFill>
              <a:latin typeface="Times New Roman" panose="02020603050405020304" pitchFamily="18" charset="0"/>
            </a:endParaRPr>
          </a:p>
        </p:txBody>
      </p:sp>
    </p:spTree>
    <p:extLst>
      <p:ext uri="{BB962C8B-B14F-4D97-AF65-F5344CB8AC3E}">
        <p14:creationId xmlns:p14="http://schemas.microsoft.com/office/powerpoint/2010/main" val="2522864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259F92-B018-934E-8285-1E726062580B}"/>
              </a:ext>
            </a:extLst>
          </p:cNvPr>
          <p:cNvSpPr>
            <a:spLocks noGrp="1"/>
          </p:cNvSpPr>
          <p:nvPr>
            <p:ph type="title"/>
          </p:nvPr>
        </p:nvSpPr>
        <p:spPr/>
        <p:txBody>
          <a:bodyPr/>
          <a:lstStyle/>
          <a:p>
            <a:r>
              <a:rPr lang="fr-FR" dirty="0"/>
              <a:t>LEAP:  </a:t>
            </a:r>
            <a:r>
              <a:rPr lang="fr-FR" sz="1800" dirty="0"/>
              <a:t>Most </a:t>
            </a:r>
            <a:r>
              <a:rPr lang="en-US" sz="1800" dirty="0"/>
              <a:t>successful service entry in history</a:t>
            </a:r>
            <a:endParaRPr lang="en-US" dirty="0"/>
          </a:p>
        </p:txBody>
      </p:sp>
      <p:pic>
        <p:nvPicPr>
          <p:cNvPr id="69" name="Picture 2990">
            <a:extLst>
              <a:ext uri="{FF2B5EF4-FFF2-40B4-BE49-F238E27FC236}">
                <a16:creationId xmlns:a16="http://schemas.microsoft.com/office/drawing/2014/main" id="{74C18BAB-E171-8344-96B9-6185794074B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81564" y="1894930"/>
            <a:ext cx="1795543" cy="57209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9">
            <a:extLst>
              <a:ext uri="{FF2B5EF4-FFF2-40B4-BE49-F238E27FC236}">
                <a16:creationId xmlns:a16="http://schemas.microsoft.com/office/drawing/2014/main" id="{E58D48C2-5754-A74C-9403-969F5B3D95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40951" y="1810408"/>
            <a:ext cx="1513159" cy="799358"/>
          </a:xfrm>
          <a:prstGeom prst="rect">
            <a:avLst/>
          </a:prstGeom>
          <a:noFill/>
          <a:extLst>
            <a:ext uri="{909E8E84-426E-40DD-AFC4-6F175D3DCCD1}">
              <a14:hiddenFill xmlns:a14="http://schemas.microsoft.com/office/drawing/2010/main">
                <a:solidFill>
                  <a:srgbClr val="FFFFFF"/>
                </a:solidFill>
              </a14:hiddenFill>
            </a:ext>
          </a:extLst>
        </p:spPr>
      </p:pic>
      <p:sp>
        <p:nvSpPr>
          <p:cNvPr id="74" name="Ellipse 73">
            <a:extLst>
              <a:ext uri="{FF2B5EF4-FFF2-40B4-BE49-F238E27FC236}">
                <a16:creationId xmlns:a16="http://schemas.microsoft.com/office/drawing/2014/main" id="{C1F064E8-65F1-174F-8675-8C48E1FEC539}"/>
              </a:ext>
            </a:extLst>
          </p:cNvPr>
          <p:cNvSpPr/>
          <p:nvPr/>
        </p:nvSpPr>
        <p:spPr>
          <a:xfrm>
            <a:off x="1036918" y="2077264"/>
            <a:ext cx="396960" cy="39696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7" dirty="0">
              <a:latin typeface="ApexSansMediumT" panose="02000503020000020004" pitchFamily="2" charset="0"/>
            </a:endParaRPr>
          </a:p>
        </p:txBody>
      </p:sp>
      <p:sp>
        <p:nvSpPr>
          <p:cNvPr id="75" name="Ellipse 74">
            <a:extLst>
              <a:ext uri="{FF2B5EF4-FFF2-40B4-BE49-F238E27FC236}">
                <a16:creationId xmlns:a16="http://schemas.microsoft.com/office/drawing/2014/main" id="{8F462C5D-BF63-1649-B51C-0BCDE9D25EB2}"/>
              </a:ext>
            </a:extLst>
          </p:cNvPr>
          <p:cNvSpPr/>
          <p:nvPr/>
        </p:nvSpPr>
        <p:spPr>
          <a:xfrm>
            <a:off x="2896728" y="2025116"/>
            <a:ext cx="396960" cy="39696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7" dirty="0">
              <a:latin typeface="ApexSansMediumT" panose="02000503020000020004" pitchFamily="2" charset="0"/>
            </a:endParaRPr>
          </a:p>
        </p:txBody>
      </p:sp>
      <p:pic>
        <p:nvPicPr>
          <p:cNvPr id="76" name="Picture 2">
            <a:extLst>
              <a:ext uri="{FF2B5EF4-FFF2-40B4-BE49-F238E27FC236}">
                <a16:creationId xmlns:a16="http://schemas.microsoft.com/office/drawing/2014/main" id="{2E350F02-1746-1641-A9D5-E2747063B40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5000" contrast="-5000"/>
                    </a14:imgEffect>
                  </a14:imgLayer>
                </a14:imgProps>
              </a:ext>
              <a:ext uri="{28A0092B-C50C-407E-A947-70E740481C1C}">
                <a14:useLocalDpi xmlns:a14="http://schemas.microsoft.com/office/drawing/2010/main" val="0"/>
              </a:ext>
            </a:extLst>
          </a:blip>
          <a:stretch>
            <a:fillRect/>
          </a:stretch>
        </p:blipFill>
        <p:spPr bwMode="auto">
          <a:xfrm>
            <a:off x="4260241" y="1961158"/>
            <a:ext cx="1708247" cy="500180"/>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49" name="Groupe 48">
            <a:extLst>
              <a:ext uri="{FF2B5EF4-FFF2-40B4-BE49-F238E27FC236}">
                <a16:creationId xmlns:a16="http://schemas.microsoft.com/office/drawing/2014/main" id="{0D0FB719-0490-8D4F-8049-2B5206BA3801}"/>
              </a:ext>
            </a:extLst>
          </p:cNvPr>
          <p:cNvGrpSpPr/>
          <p:nvPr/>
        </p:nvGrpSpPr>
        <p:grpSpPr>
          <a:xfrm>
            <a:off x="2459766" y="1148079"/>
            <a:ext cx="1135557" cy="306625"/>
            <a:chOff x="2449665" y="2165415"/>
            <a:chExt cx="1034510" cy="279340"/>
          </a:xfrm>
        </p:grpSpPr>
        <p:sp>
          <p:nvSpPr>
            <p:cNvPr id="137" name="Parallélogramme 136">
              <a:extLst>
                <a:ext uri="{FF2B5EF4-FFF2-40B4-BE49-F238E27FC236}">
                  <a16:creationId xmlns:a16="http://schemas.microsoft.com/office/drawing/2014/main" id="{E5CCF238-59E2-9144-950C-E950E8939B7F}"/>
                </a:ext>
              </a:extLst>
            </p:cNvPr>
            <p:cNvSpPr/>
            <p:nvPr/>
          </p:nvSpPr>
          <p:spPr bwMode="auto">
            <a:xfrm>
              <a:off x="2449665" y="2165415"/>
              <a:ext cx="1034510" cy="279340"/>
            </a:xfrm>
            <a:prstGeom prst="parallelogram">
              <a:avLst/>
            </a:prstGeom>
            <a:solidFill>
              <a:schemeClr val="accent1"/>
            </a:solidFill>
            <a:ln w="9525" cap="flat" cmpd="sng" algn="ctr">
              <a:gradFill>
                <a:gsLst>
                  <a:gs pos="0">
                    <a:schemeClr val="bg1">
                      <a:alpha val="0"/>
                    </a:schemeClr>
                  </a:gs>
                  <a:gs pos="50000">
                    <a:schemeClr val="bg1"/>
                  </a:gs>
                </a:gsLst>
                <a:lin ang="5400000" scaled="0"/>
              </a:gra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fr-FR" sz="1800" dirty="0">
                <a:latin typeface="ApexSansMediumT" panose="02000503020000020004" pitchFamily="2" charset="0"/>
              </a:endParaRPr>
            </a:p>
          </p:txBody>
        </p:sp>
        <p:pic>
          <p:nvPicPr>
            <p:cNvPr id="78" name="Picture 11" descr="\\psf\Home\Documents\JR\CLIENTS\PAGECRAN\Snecma\Travail\Logos\Boeing-logo-and-wordmark.png">
              <a:extLst>
                <a:ext uri="{FF2B5EF4-FFF2-40B4-BE49-F238E27FC236}">
                  <a16:creationId xmlns:a16="http://schemas.microsoft.com/office/drawing/2014/main" id="{6D0B14B5-9674-9647-8E76-ACBFD321E62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69238" y="2231269"/>
              <a:ext cx="817666" cy="185833"/>
            </a:xfrm>
            <a:prstGeom prst="rect">
              <a:avLst/>
            </a:prstGeom>
            <a:noFill/>
            <a:extLst>
              <a:ext uri="{909E8E84-426E-40DD-AFC4-6F175D3DCCD1}">
                <a14:hiddenFill xmlns:a14="http://schemas.microsoft.com/office/drawing/2010/main">
                  <a:solidFill>
                    <a:srgbClr val="FFFFFF"/>
                  </a:solidFill>
                </a14:hiddenFill>
              </a:ext>
            </a:extLst>
          </p:spPr>
        </p:pic>
      </p:grpSp>
      <p:sp>
        <p:nvSpPr>
          <p:cNvPr id="79" name="Rectangle 78">
            <a:extLst>
              <a:ext uri="{FF2B5EF4-FFF2-40B4-BE49-F238E27FC236}">
                <a16:creationId xmlns:a16="http://schemas.microsoft.com/office/drawing/2014/main" id="{0A213D5B-BF8B-8A48-8F01-C344B8FBC61D}"/>
              </a:ext>
            </a:extLst>
          </p:cNvPr>
          <p:cNvSpPr/>
          <p:nvPr/>
        </p:nvSpPr>
        <p:spPr>
          <a:xfrm>
            <a:off x="2793499" y="1511947"/>
            <a:ext cx="1303721" cy="552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ts val="802"/>
              </a:lnSpc>
            </a:pPr>
            <a:r>
              <a:rPr lang="fr-FR" sz="800" b="1" dirty="0">
                <a:solidFill>
                  <a:schemeClr val="tx1"/>
                </a:solidFill>
                <a:latin typeface="ApexSansMediumT" panose="02000503020000020004" pitchFamily="2" charset="0"/>
              </a:rPr>
              <a:t>737 MAX</a:t>
            </a:r>
          </a:p>
        </p:txBody>
      </p:sp>
      <p:grpSp>
        <p:nvGrpSpPr>
          <p:cNvPr id="50" name="Groupe 49">
            <a:extLst>
              <a:ext uri="{FF2B5EF4-FFF2-40B4-BE49-F238E27FC236}">
                <a16:creationId xmlns:a16="http://schemas.microsoft.com/office/drawing/2014/main" id="{9D215F79-9580-CD45-9E35-9B2225109F66}"/>
              </a:ext>
            </a:extLst>
          </p:cNvPr>
          <p:cNvGrpSpPr/>
          <p:nvPr/>
        </p:nvGrpSpPr>
        <p:grpSpPr>
          <a:xfrm>
            <a:off x="4270205" y="1148079"/>
            <a:ext cx="1135557" cy="306625"/>
            <a:chOff x="4312648" y="2165415"/>
            <a:chExt cx="1034510" cy="279340"/>
          </a:xfrm>
        </p:grpSpPr>
        <p:sp>
          <p:nvSpPr>
            <p:cNvPr id="138" name="Parallélogramme 137">
              <a:extLst>
                <a:ext uri="{FF2B5EF4-FFF2-40B4-BE49-F238E27FC236}">
                  <a16:creationId xmlns:a16="http://schemas.microsoft.com/office/drawing/2014/main" id="{D47DB5C3-F4DA-EE42-ACF6-8C20A4D99E1B}"/>
                </a:ext>
              </a:extLst>
            </p:cNvPr>
            <p:cNvSpPr/>
            <p:nvPr/>
          </p:nvSpPr>
          <p:spPr bwMode="auto">
            <a:xfrm>
              <a:off x="4312648" y="2165415"/>
              <a:ext cx="1034510" cy="279340"/>
            </a:xfrm>
            <a:prstGeom prst="parallelogram">
              <a:avLst/>
            </a:prstGeom>
            <a:solidFill>
              <a:schemeClr val="accent1"/>
            </a:solidFill>
            <a:ln w="9525" cap="flat" cmpd="sng" algn="ctr">
              <a:gradFill>
                <a:gsLst>
                  <a:gs pos="0">
                    <a:schemeClr val="bg1">
                      <a:alpha val="0"/>
                    </a:schemeClr>
                  </a:gs>
                  <a:gs pos="50000">
                    <a:schemeClr val="bg1"/>
                  </a:gs>
                </a:gsLst>
                <a:lin ang="5400000" scaled="0"/>
              </a:gra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fr-FR" sz="1800" dirty="0">
                <a:latin typeface="ApexSansMediumT" panose="02000503020000020004" pitchFamily="2" charset="0"/>
              </a:endParaRPr>
            </a:p>
          </p:txBody>
        </p:sp>
        <p:pic>
          <p:nvPicPr>
            <p:cNvPr id="81" name="Picture 9" descr="\\psf\Home\Documents\JR\CLIENTS\POM'SET\CFM\Travail\Logos\Comac-logo-300x191.png">
              <a:extLst>
                <a:ext uri="{FF2B5EF4-FFF2-40B4-BE49-F238E27FC236}">
                  <a16:creationId xmlns:a16="http://schemas.microsoft.com/office/drawing/2014/main" id="{BEA6A70B-B534-104F-9D94-5D8C28B5008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621642" y="2184161"/>
              <a:ext cx="402041" cy="255655"/>
            </a:xfrm>
            <a:prstGeom prst="rect">
              <a:avLst/>
            </a:prstGeom>
            <a:noFill/>
            <a:extLst>
              <a:ext uri="{909E8E84-426E-40DD-AFC4-6F175D3DCCD1}">
                <a14:hiddenFill xmlns:a14="http://schemas.microsoft.com/office/drawing/2010/main">
                  <a:solidFill>
                    <a:srgbClr val="FFFFFF"/>
                  </a:solidFill>
                </a14:hiddenFill>
              </a:ext>
            </a:extLst>
          </p:spPr>
        </p:pic>
      </p:grpSp>
      <p:sp>
        <p:nvSpPr>
          <p:cNvPr id="82" name="Rectangle 81">
            <a:extLst>
              <a:ext uri="{FF2B5EF4-FFF2-40B4-BE49-F238E27FC236}">
                <a16:creationId xmlns:a16="http://schemas.microsoft.com/office/drawing/2014/main" id="{A534B229-5C96-E144-BC5D-123BC90EA86C}"/>
              </a:ext>
            </a:extLst>
          </p:cNvPr>
          <p:cNvSpPr/>
          <p:nvPr/>
        </p:nvSpPr>
        <p:spPr>
          <a:xfrm>
            <a:off x="4696150" y="1510316"/>
            <a:ext cx="1303721" cy="552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ts val="802"/>
              </a:lnSpc>
            </a:pPr>
            <a:r>
              <a:rPr lang="fr-FR" sz="800" b="1" dirty="0">
                <a:solidFill>
                  <a:schemeClr val="tx1"/>
                </a:solidFill>
                <a:latin typeface="ApexSansMediumT" panose="02000503020000020004" pitchFamily="2" charset="0"/>
              </a:rPr>
              <a:t>C919</a:t>
            </a:r>
          </a:p>
        </p:txBody>
      </p:sp>
      <p:sp>
        <p:nvSpPr>
          <p:cNvPr id="83" name="Ellipse 82">
            <a:extLst>
              <a:ext uri="{FF2B5EF4-FFF2-40B4-BE49-F238E27FC236}">
                <a16:creationId xmlns:a16="http://schemas.microsoft.com/office/drawing/2014/main" id="{B14B0969-42E5-5E42-8081-5955EE9E07F4}"/>
              </a:ext>
            </a:extLst>
          </p:cNvPr>
          <p:cNvSpPr/>
          <p:nvPr/>
        </p:nvSpPr>
        <p:spPr>
          <a:xfrm>
            <a:off x="4920992" y="2030970"/>
            <a:ext cx="396960" cy="396960"/>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7" dirty="0">
              <a:latin typeface="ApexSansMediumT" panose="02000503020000020004" pitchFamily="2" charset="0"/>
            </a:endParaRPr>
          </a:p>
        </p:txBody>
      </p:sp>
      <p:cxnSp>
        <p:nvCxnSpPr>
          <p:cNvPr id="84" name="Connecteur en angle 83">
            <a:extLst>
              <a:ext uri="{FF2B5EF4-FFF2-40B4-BE49-F238E27FC236}">
                <a16:creationId xmlns:a16="http://schemas.microsoft.com/office/drawing/2014/main" id="{72FC91E6-A117-0B4C-B7C6-B0510EAA79D3}"/>
              </a:ext>
            </a:extLst>
          </p:cNvPr>
          <p:cNvCxnSpPr>
            <a:cxnSpLocks/>
          </p:cNvCxnSpPr>
          <p:nvPr/>
        </p:nvCxnSpPr>
        <p:spPr>
          <a:xfrm rot="16200000" flipH="1">
            <a:off x="727222" y="2974745"/>
            <a:ext cx="1373449" cy="357099"/>
          </a:xfrm>
          <a:prstGeom prst="bentConnector3">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85" name="Connecteur en angle 84">
            <a:extLst>
              <a:ext uri="{FF2B5EF4-FFF2-40B4-BE49-F238E27FC236}">
                <a16:creationId xmlns:a16="http://schemas.microsoft.com/office/drawing/2014/main" id="{128385D1-963F-9441-8945-CB6C9F591A8F}"/>
              </a:ext>
            </a:extLst>
          </p:cNvPr>
          <p:cNvCxnSpPr>
            <a:cxnSpLocks/>
          </p:cNvCxnSpPr>
          <p:nvPr/>
        </p:nvCxnSpPr>
        <p:spPr>
          <a:xfrm rot="16200000" flipH="1">
            <a:off x="2627068" y="2890322"/>
            <a:ext cx="1417838" cy="481559"/>
          </a:xfrm>
          <a:prstGeom prst="bentConnector3">
            <a:avLst>
              <a:gd name="adj1" fmla="val 50000"/>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pic>
        <p:nvPicPr>
          <p:cNvPr id="86" name="Picture 2952">
            <a:extLst>
              <a:ext uri="{FF2B5EF4-FFF2-40B4-BE49-F238E27FC236}">
                <a16:creationId xmlns:a16="http://schemas.microsoft.com/office/drawing/2014/main" id="{751FF3CE-1063-FE4E-8543-1086DBA209E6}"/>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t="-12382"/>
          <a:stretch/>
        </p:blipFill>
        <p:spPr bwMode="auto">
          <a:xfrm>
            <a:off x="1188908" y="3892297"/>
            <a:ext cx="807176" cy="632233"/>
          </a:xfrm>
          <a:prstGeom prst="rect">
            <a:avLst/>
          </a:prstGeom>
          <a:noFill/>
          <a:effectLst>
            <a:outerShdw blurRad="127000" dist="50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7" name="Picture 10">
            <a:extLst>
              <a:ext uri="{FF2B5EF4-FFF2-40B4-BE49-F238E27FC236}">
                <a16:creationId xmlns:a16="http://schemas.microsoft.com/office/drawing/2014/main" id="{B8B0BD54-EC61-6043-98DA-02127142FBC6}"/>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t="-12382"/>
          <a:stretch/>
        </p:blipFill>
        <p:spPr bwMode="auto">
          <a:xfrm>
            <a:off x="3163271" y="3892297"/>
            <a:ext cx="826990" cy="632233"/>
          </a:xfrm>
          <a:prstGeom prst="rect">
            <a:avLst/>
          </a:prstGeom>
          <a:noFill/>
          <a:effectLst>
            <a:outerShdw blurRad="127000" dist="50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8" name="Picture 110">
            <a:extLst>
              <a:ext uri="{FF2B5EF4-FFF2-40B4-BE49-F238E27FC236}">
                <a16:creationId xmlns:a16="http://schemas.microsoft.com/office/drawing/2014/main" id="{3360233D-C9E7-CE48-95E6-2387AF8EEA3E}"/>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rcRect t="-12367"/>
          <a:stretch/>
        </p:blipFill>
        <p:spPr bwMode="auto">
          <a:xfrm>
            <a:off x="5195080" y="3891976"/>
            <a:ext cx="812915" cy="632874"/>
          </a:xfrm>
          <a:prstGeom prst="rect">
            <a:avLst/>
          </a:prstGeom>
          <a:noFill/>
          <a:effectLst>
            <a:outerShdw blurRad="127000" dist="50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89" name="Connecteur en angle 88">
            <a:extLst>
              <a:ext uri="{FF2B5EF4-FFF2-40B4-BE49-F238E27FC236}">
                <a16:creationId xmlns:a16="http://schemas.microsoft.com/office/drawing/2014/main" id="{EC99E146-6BB7-1A4B-8ACF-F45932C727B5}"/>
              </a:ext>
            </a:extLst>
          </p:cNvPr>
          <p:cNvCxnSpPr>
            <a:cxnSpLocks/>
          </p:cNvCxnSpPr>
          <p:nvPr/>
        </p:nvCxnSpPr>
        <p:spPr>
          <a:xfrm rot="16200000" flipH="1">
            <a:off x="4654674" y="2892835"/>
            <a:ext cx="1411662" cy="482065"/>
          </a:xfrm>
          <a:prstGeom prst="bentConnector3">
            <a:avLst>
              <a:gd name="adj1" fmla="val 50000"/>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D0D32559-063A-2547-A263-75815953E79E}"/>
              </a:ext>
            </a:extLst>
          </p:cNvPr>
          <p:cNvSpPr/>
          <p:nvPr/>
        </p:nvSpPr>
        <p:spPr>
          <a:xfrm>
            <a:off x="2521590" y="3946089"/>
            <a:ext cx="1943732" cy="590126"/>
          </a:xfrm>
          <a:prstGeom prst="rect">
            <a:avLst/>
          </a:prstGeom>
          <a:noFill/>
          <a:ln>
            <a:noFill/>
          </a:ln>
          <a:effectLst>
            <a:innerShdw blurRad="12700" dist="6350" dir="16200000">
              <a:prstClr val="black">
                <a:alpha val="18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0736" tIns="45552" rIns="0" bIns="0" rtlCol="0" anchor="t"/>
          <a:lstStyle/>
          <a:p>
            <a:pPr>
              <a:lnSpc>
                <a:spcPct val="80000"/>
              </a:lnSpc>
              <a:defRPr/>
            </a:pPr>
            <a:r>
              <a:rPr lang="en-US" sz="900" b="1" dirty="0">
                <a:solidFill>
                  <a:schemeClr val="tx1"/>
                </a:solidFill>
                <a:latin typeface="ApexSansMediumT" panose="02000503020000020004" pitchFamily="2" charset="0"/>
              </a:rPr>
              <a:t>LEAP-1B</a:t>
            </a:r>
            <a:br>
              <a:rPr lang="en-US" sz="900" dirty="0">
                <a:solidFill>
                  <a:schemeClr val="tx1"/>
                </a:solidFill>
                <a:latin typeface="ApexSansMediumT" panose="02000503020000020004" pitchFamily="2" charset="0"/>
              </a:rPr>
            </a:br>
            <a:r>
              <a:rPr lang="en-US" sz="506" dirty="0">
                <a:solidFill>
                  <a:schemeClr val="tx1"/>
                </a:solidFill>
                <a:latin typeface="ApexSansMediumT" panose="02000503020000020004" pitchFamily="2" charset="0"/>
              </a:rPr>
              <a:t>Entry into service </a:t>
            </a:r>
            <a:br>
              <a:rPr lang="en-US" sz="506" dirty="0">
                <a:solidFill>
                  <a:schemeClr val="tx1"/>
                </a:solidFill>
                <a:latin typeface="ApexSansMediumT" panose="02000503020000020004" pitchFamily="2" charset="0"/>
              </a:rPr>
            </a:br>
            <a:r>
              <a:rPr lang="en-US" sz="506" dirty="0">
                <a:solidFill>
                  <a:schemeClr val="tx1"/>
                </a:solidFill>
                <a:latin typeface="ApexSansMediumT" panose="02000503020000020004" pitchFamily="2" charset="0"/>
              </a:rPr>
              <a:t>May 2017</a:t>
            </a:r>
          </a:p>
        </p:txBody>
      </p:sp>
      <p:grpSp>
        <p:nvGrpSpPr>
          <p:cNvPr id="91" name="Groupe 90">
            <a:extLst>
              <a:ext uri="{FF2B5EF4-FFF2-40B4-BE49-F238E27FC236}">
                <a16:creationId xmlns:a16="http://schemas.microsoft.com/office/drawing/2014/main" id="{D5E86902-3B1C-CC44-853C-1E3975E1670C}"/>
              </a:ext>
            </a:extLst>
          </p:cNvPr>
          <p:cNvGrpSpPr/>
          <p:nvPr/>
        </p:nvGrpSpPr>
        <p:grpSpPr>
          <a:xfrm rot="20534194">
            <a:off x="457076" y="3493917"/>
            <a:ext cx="759469" cy="349822"/>
            <a:chOff x="10329896" y="-205116"/>
            <a:chExt cx="875422" cy="403232"/>
          </a:xfrm>
        </p:grpSpPr>
        <p:sp>
          <p:nvSpPr>
            <p:cNvPr id="92" name="Rectangle à coins arrondis 91">
              <a:extLst>
                <a:ext uri="{FF2B5EF4-FFF2-40B4-BE49-F238E27FC236}">
                  <a16:creationId xmlns:a16="http://schemas.microsoft.com/office/drawing/2014/main" id="{148525FA-6B39-844F-B3EA-962DD61EB3DA}"/>
                </a:ext>
              </a:extLst>
            </p:cNvPr>
            <p:cNvSpPr/>
            <p:nvPr/>
          </p:nvSpPr>
          <p:spPr>
            <a:xfrm>
              <a:off x="10372914" y="-205116"/>
              <a:ext cx="812942" cy="403232"/>
            </a:xfrm>
            <a:prstGeom prst="roundRect">
              <a:avLst/>
            </a:prstGeom>
            <a:solidFill>
              <a:srgbClr val="E42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93" name="ZoneTexte 92">
              <a:extLst>
                <a:ext uri="{FF2B5EF4-FFF2-40B4-BE49-F238E27FC236}">
                  <a16:creationId xmlns:a16="http://schemas.microsoft.com/office/drawing/2014/main" id="{86CF6309-8069-E641-AAAF-DFF7CB361EE7}"/>
                </a:ext>
              </a:extLst>
            </p:cNvPr>
            <p:cNvSpPr txBox="1"/>
            <p:nvPr/>
          </p:nvSpPr>
          <p:spPr>
            <a:xfrm>
              <a:off x="10329896" y="-70750"/>
              <a:ext cx="875422" cy="119734"/>
            </a:xfrm>
            <a:prstGeom prst="rect">
              <a:avLst/>
            </a:prstGeom>
            <a:noFill/>
          </p:spPr>
          <p:txBody>
            <a:bodyPr wrap="square" lIns="0" tIns="0" rIns="0" bIns="0" rtlCol="0" anchor="ctr">
              <a:spAutoFit/>
            </a:bodyPr>
            <a:lstStyle/>
            <a:p>
              <a:pPr algn="ctr"/>
              <a:r>
                <a:rPr lang="fr-FR" sz="675" b="1" dirty="0">
                  <a:solidFill>
                    <a:schemeClr val="bg1"/>
                  </a:solidFill>
                  <a:latin typeface="ApexSansMediumT" panose="02000503020000020004" pitchFamily="2" charset="0"/>
                </a:rPr>
                <a:t>ON TIME</a:t>
              </a:r>
            </a:p>
          </p:txBody>
        </p:sp>
      </p:grpSp>
      <p:sp>
        <p:nvSpPr>
          <p:cNvPr id="94" name="Rectangle 93">
            <a:extLst>
              <a:ext uri="{FF2B5EF4-FFF2-40B4-BE49-F238E27FC236}">
                <a16:creationId xmlns:a16="http://schemas.microsoft.com/office/drawing/2014/main" id="{A3095478-F2B9-7D45-A47F-E37A5DEB7FE3}"/>
              </a:ext>
            </a:extLst>
          </p:cNvPr>
          <p:cNvSpPr/>
          <p:nvPr/>
        </p:nvSpPr>
        <p:spPr>
          <a:xfrm>
            <a:off x="494666" y="3946089"/>
            <a:ext cx="1943733" cy="590126"/>
          </a:xfrm>
          <a:prstGeom prst="rect">
            <a:avLst/>
          </a:prstGeom>
          <a:noFill/>
          <a:ln>
            <a:noFill/>
          </a:ln>
          <a:effectLst>
            <a:innerShdw blurRad="12700" dist="6350" dir="16200000">
              <a:prstClr val="black">
                <a:alpha val="18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0736" tIns="45552" rIns="0" bIns="0" rtlCol="0" anchor="t"/>
          <a:lstStyle/>
          <a:p>
            <a:pPr>
              <a:lnSpc>
                <a:spcPct val="80000"/>
              </a:lnSpc>
              <a:defRPr/>
            </a:pPr>
            <a:r>
              <a:rPr lang="en-US" sz="900" b="1" dirty="0">
                <a:solidFill>
                  <a:schemeClr val="tx1"/>
                </a:solidFill>
                <a:latin typeface="ApexSansMediumT" panose="02000503020000020004" pitchFamily="2" charset="0"/>
              </a:rPr>
              <a:t>LEAP-1A</a:t>
            </a:r>
            <a:br>
              <a:rPr lang="en-US" sz="900" b="1" dirty="0">
                <a:solidFill>
                  <a:schemeClr val="tx1"/>
                </a:solidFill>
                <a:latin typeface="ApexSansMediumT" panose="02000503020000020004" pitchFamily="2" charset="0"/>
              </a:rPr>
            </a:br>
            <a:r>
              <a:rPr lang="en-US" sz="506" dirty="0">
                <a:solidFill>
                  <a:schemeClr val="tx1"/>
                </a:solidFill>
                <a:latin typeface="ApexSansMediumT" panose="02000503020000020004" pitchFamily="2" charset="0"/>
              </a:rPr>
              <a:t>Entry into service </a:t>
            </a:r>
            <a:br>
              <a:rPr lang="en-US" sz="506" dirty="0">
                <a:solidFill>
                  <a:schemeClr val="tx1"/>
                </a:solidFill>
                <a:latin typeface="ApexSansMediumT" panose="02000503020000020004" pitchFamily="2" charset="0"/>
              </a:rPr>
            </a:br>
            <a:r>
              <a:rPr lang="en-US" sz="506" dirty="0">
                <a:solidFill>
                  <a:schemeClr val="tx1"/>
                </a:solidFill>
                <a:latin typeface="ApexSansMediumT" panose="02000503020000020004" pitchFamily="2" charset="0"/>
              </a:rPr>
              <a:t>August 2016</a:t>
            </a:r>
          </a:p>
        </p:txBody>
      </p:sp>
      <p:sp>
        <p:nvSpPr>
          <p:cNvPr id="96" name="Rectangle 95">
            <a:extLst>
              <a:ext uri="{FF2B5EF4-FFF2-40B4-BE49-F238E27FC236}">
                <a16:creationId xmlns:a16="http://schemas.microsoft.com/office/drawing/2014/main" id="{4990EB5B-D3FE-D049-ABA5-53BC83B75FA4}"/>
              </a:ext>
            </a:extLst>
          </p:cNvPr>
          <p:cNvSpPr/>
          <p:nvPr/>
        </p:nvSpPr>
        <p:spPr>
          <a:xfrm>
            <a:off x="992871" y="1506207"/>
            <a:ext cx="1296015" cy="4503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ts val="802"/>
              </a:lnSpc>
            </a:pPr>
            <a:r>
              <a:rPr lang="fr-FR" sz="800" b="1" dirty="0">
                <a:solidFill>
                  <a:schemeClr val="tx1"/>
                </a:solidFill>
                <a:latin typeface="ApexSansMediumT" panose="02000503020000020004" pitchFamily="2" charset="0"/>
              </a:rPr>
              <a:t>A320neo</a:t>
            </a:r>
          </a:p>
        </p:txBody>
      </p:sp>
      <p:grpSp>
        <p:nvGrpSpPr>
          <p:cNvPr id="48" name="Groupe 47">
            <a:extLst>
              <a:ext uri="{FF2B5EF4-FFF2-40B4-BE49-F238E27FC236}">
                <a16:creationId xmlns:a16="http://schemas.microsoft.com/office/drawing/2014/main" id="{29871018-4A21-9F4E-A8E4-E162727B0752}"/>
              </a:ext>
            </a:extLst>
          </p:cNvPr>
          <p:cNvGrpSpPr/>
          <p:nvPr/>
        </p:nvGrpSpPr>
        <p:grpSpPr>
          <a:xfrm>
            <a:off x="649327" y="1148079"/>
            <a:ext cx="1135557" cy="306625"/>
            <a:chOff x="1013971" y="2165415"/>
            <a:chExt cx="1034510" cy="279340"/>
          </a:xfrm>
        </p:grpSpPr>
        <p:sp>
          <p:nvSpPr>
            <p:cNvPr id="136" name="Parallélogramme 135">
              <a:extLst>
                <a:ext uri="{FF2B5EF4-FFF2-40B4-BE49-F238E27FC236}">
                  <a16:creationId xmlns:a16="http://schemas.microsoft.com/office/drawing/2014/main" id="{5C4864BB-0A7B-A443-9100-1C238B4D086D}"/>
                </a:ext>
              </a:extLst>
            </p:cNvPr>
            <p:cNvSpPr/>
            <p:nvPr/>
          </p:nvSpPr>
          <p:spPr bwMode="auto">
            <a:xfrm>
              <a:off x="1013971" y="2165415"/>
              <a:ext cx="1034510" cy="279340"/>
            </a:xfrm>
            <a:prstGeom prst="parallelogram">
              <a:avLst/>
            </a:prstGeom>
            <a:solidFill>
              <a:schemeClr val="accent1"/>
            </a:solidFill>
            <a:ln w="9525" cap="flat" cmpd="sng" algn="ctr">
              <a:gradFill>
                <a:gsLst>
                  <a:gs pos="0">
                    <a:schemeClr val="bg1">
                      <a:alpha val="0"/>
                    </a:schemeClr>
                  </a:gs>
                  <a:gs pos="50000">
                    <a:schemeClr val="bg1"/>
                  </a:gs>
                </a:gsLst>
                <a:lin ang="5400000" scaled="0"/>
              </a:gra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fr-FR" sz="1800" dirty="0">
                <a:latin typeface="ApexSansMediumT" panose="02000503020000020004" pitchFamily="2" charset="0"/>
              </a:endParaRPr>
            </a:p>
          </p:txBody>
        </p:sp>
        <p:pic>
          <p:nvPicPr>
            <p:cNvPr id="97" name="Picture 12" descr="\\psf\Home\Documents\JR\CLIENTS\PAGECRAN\Snecma\Travail\Logos\Airbus_logo_Black.png">
              <a:extLst>
                <a:ext uri="{FF2B5EF4-FFF2-40B4-BE49-F238E27FC236}">
                  <a16:creationId xmlns:a16="http://schemas.microsoft.com/office/drawing/2014/main" id="{C95CF5AB-2D0B-C34A-BFEA-919B111F490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41107" y="2223846"/>
              <a:ext cx="760987" cy="182929"/>
            </a:xfrm>
            <a:prstGeom prst="rect">
              <a:avLst/>
            </a:prstGeom>
            <a:noFill/>
            <a:extLst>
              <a:ext uri="{909E8E84-426E-40DD-AFC4-6F175D3DCCD1}">
                <a14:hiddenFill xmlns:a14="http://schemas.microsoft.com/office/drawing/2010/main">
                  <a:solidFill>
                    <a:srgbClr val="FFFFFF"/>
                  </a:solidFill>
                </a14:hiddenFill>
              </a:ext>
            </a:extLst>
          </p:spPr>
        </p:pic>
      </p:grpSp>
      <p:sp>
        <p:nvSpPr>
          <p:cNvPr id="98" name="Rectangle 97">
            <a:extLst>
              <a:ext uri="{FF2B5EF4-FFF2-40B4-BE49-F238E27FC236}">
                <a16:creationId xmlns:a16="http://schemas.microsoft.com/office/drawing/2014/main" id="{E7AD3520-519A-9047-A098-2BDBC3A5819E}"/>
              </a:ext>
            </a:extLst>
          </p:cNvPr>
          <p:cNvSpPr/>
          <p:nvPr/>
        </p:nvSpPr>
        <p:spPr>
          <a:xfrm>
            <a:off x="4469580" y="3940139"/>
            <a:ext cx="1947740" cy="591343"/>
          </a:xfrm>
          <a:prstGeom prst="rect">
            <a:avLst/>
          </a:prstGeom>
          <a:noFill/>
          <a:ln>
            <a:noFill/>
          </a:ln>
          <a:effectLst>
            <a:innerShdw blurRad="12700" dist="6350" dir="16200000">
              <a:prstClr val="black">
                <a:alpha val="18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80981" tIns="60736" rIns="0" bIns="0" rtlCol="0" anchor="t"/>
          <a:lstStyle/>
          <a:p>
            <a:pPr>
              <a:lnSpc>
                <a:spcPct val="80000"/>
              </a:lnSpc>
              <a:defRPr/>
            </a:pPr>
            <a:r>
              <a:rPr lang="en-US" sz="900" b="1" dirty="0">
                <a:solidFill>
                  <a:schemeClr val="tx1"/>
                </a:solidFill>
                <a:latin typeface="ApexSansMediumT" panose="02000503020000020004" pitchFamily="2" charset="0"/>
              </a:rPr>
              <a:t>LEAP-1C</a:t>
            </a:r>
          </a:p>
          <a:p>
            <a:pPr>
              <a:lnSpc>
                <a:spcPct val="80000"/>
              </a:lnSpc>
              <a:defRPr/>
            </a:pPr>
            <a:r>
              <a:rPr lang="en-US" sz="506" dirty="0">
                <a:solidFill>
                  <a:schemeClr val="tx1"/>
                </a:solidFill>
                <a:latin typeface="ApexSansMediumT" panose="02000503020000020004" pitchFamily="2" charset="0"/>
              </a:rPr>
              <a:t>First flight</a:t>
            </a:r>
            <a:br>
              <a:rPr lang="en-US" sz="506" dirty="0">
                <a:solidFill>
                  <a:schemeClr val="tx1"/>
                </a:solidFill>
                <a:latin typeface="ApexSansMediumT" panose="02000503020000020004" pitchFamily="2" charset="0"/>
              </a:rPr>
            </a:br>
            <a:r>
              <a:rPr lang="en-US" sz="506" dirty="0">
                <a:solidFill>
                  <a:schemeClr val="tx1"/>
                </a:solidFill>
                <a:latin typeface="ApexSansMediumT" panose="02000503020000020004" pitchFamily="2" charset="0"/>
              </a:rPr>
              <a:t>May 2017</a:t>
            </a:r>
            <a:br>
              <a:rPr lang="en-US" sz="600" dirty="0">
                <a:solidFill>
                  <a:srgbClr val="FFFFFF"/>
                </a:solidFill>
                <a:latin typeface="ApexSansMediumT" panose="02000503020000020004" pitchFamily="2" charset="0"/>
              </a:rPr>
            </a:br>
            <a:endParaRPr lang="en-US" sz="600" dirty="0">
              <a:solidFill>
                <a:srgbClr val="FFFFFF"/>
              </a:solidFill>
              <a:latin typeface="ApexSansMediumT" panose="02000503020000020004" pitchFamily="2" charset="0"/>
            </a:endParaRPr>
          </a:p>
        </p:txBody>
      </p:sp>
      <p:grpSp>
        <p:nvGrpSpPr>
          <p:cNvPr id="126" name="Groupe 125">
            <a:extLst>
              <a:ext uri="{FF2B5EF4-FFF2-40B4-BE49-F238E27FC236}">
                <a16:creationId xmlns:a16="http://schemas.microsoft.com/office/drawing/2014/main" id="{AF7551FF-59A5-854E-9CA5-99DBEA426CB2}"/>
              </a:ext>
            </a:extLst>
          </p:cNvPr>
          <p:cNvGrpSpPr/>
          <p:nvPr/>
        </p:nvGrpSpPr>
        <p:grpSpPr>
          <a:xfrm rot="20534194">
            <a:off x="2495349" y="3493915"/>
            <a:ext cx="759469" cy="349822"/>
            <a:chOff x="10440114" y="-169809"/>
            <a:chExt cx="875422" cy="403232"/>
          </a:xfrm>
        </p:grpSpPr>
        <p:sp>
          <p:nvSpPr>
            <p:cNvPr id="127" name="Rectangle à coins arrondis 126">
              <a:extLst>
                <a:ext uri="{FF2B5EF4-FFF2-40B4-BE49-F238E27FC236}">
                  <a16:creationId xmlns:a16="http://schemas.microsoft.com/office/drawing/2014/main" id="{D55975AB-D493-D449-88F3-EC49F70841A5}"/>
                </a:ext>
              </a:extLst>
            </p:cNvPr>
            <p:cNvSpPr/>
            <p:nvPr/>
          </p:nvSpPr>
          <p:spPr>
            <a:xfrm>
              <a:off x="10483126" y="-169809"/>
              <a:ext cx="812944" cy="403232"/>
            </a:xfrm>
            <a:prstGeom prst="roundRect">
              <a:avLst/>
            </a:prstGeom>
            <a:solidFill>
              <a:srgbClr val="E42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128" name="ZoneTexte 127">
              <a:extLst>
                <a:ext uri="{FF2B5EF4-FFF2-40B4-BE49-F238E27FC236}">
                  <a16:creationId xmlns:a16="http://schemas.microsoft.com/office/drawing/2014/main" id="{E7B468AC-429D-8E45-B5BF-E70BA26CA317}"/>
                </a:ext>
              </a:extLst>
            </p:cNvPr>
            <p:cNvSpPr txBox="1"/>
            <p:nvPr/>
          </p:nvSpPr>
          <p:spPr>
            <a:xfrm>
              <a:off x="10440114" y="-35440"/>
              <a:ext cx="875422" cy="119734"/>
            </a:xfrm>
            <a:prstGeom prst="rect">
              <a:avLst/>
            </a:prstGeom>
            <a:noFill/>
          </p:spPr>
          <p:txBody>
            <a:bodyPr wrap="square" lIns="0" tIns="0" rIns="0" bIns="0" rtlCol="0" anchor="ctr">
              <a:spAutoFit/>
            </a:bodyPr>
            <a:lstStyle/>
            <a:p>
              <a:pPr algn="ctr"/>
              <a:r>
                <a:rPr lang="fr-FR" sz="675" b="1" dirty="0">
                  <a:solidFill>
                    <a:schemeClr val="bg1"/>
                  </a:solidFill>
                  <a:latin typeface="ApexSansMediumT" panose="02000503020000020004" pitchFamily="2" charset="0"/>
                </a:rPr>
                <a:t>ON TIME</a:t>
              </a:r>
            </a:p>
          </p:txBody>
        </p:sp>
      </p:grpSp>
      <p:grpSp>
        <p:nvGrpSpPr>
          <p:cNvPr id="129" name="Groupe 128">
            <a:extLst>
              <a:ext uri="{FF2B5EF4-FFF2-40B4-BE49-F238E27FC236}">
                <a16:creationId xmlns:a16="http://schemas.microsoft.com/office/drawing/2014/main" id="{0E3B9DB1-2584-FD48-81E7-33F1EECEA726}"/>
              </a:ext>
            </a:extLst>
          </p:cNvPr>
          <p:cNvGrpSpPr/>
          <p:nvPr/>
        </p:nvGrpSpPr>
        <p:grpSpPr>
          <a:xfrm rot="20534194">
            <a:off x="4438899" y="3494328"/>
            <a:ext cx="759469" cy="349822"/>
            <a:chOff x="10372567" y="-190946"/>
            <a:chExt cx="875422" cy="403232"/>
          </a:xfrm>
        </p:grpSpPr>
        <p:sp>
          <p:nvSpPr>
            <p:cNvPr id="130" name="Rectangle à coins arrondis 129">
              <a:extLst>
                <a:ext uri="{FF2B5EF4-FFF2-40B4-BE49-F238E27FC236}">
                  <a16:creationId xmlns:a16="http://schemas.microsoft.com/office/drawing/2014/main" id="{C168F490-6F08-9146-9330-5354826A1EBD}"/>
                </a:ext>
              </a:extLst>
            </p:cNvPr>
            <p:cNvSpPr/>
            <p:nvPr/>
          </p:nvSpPr>
          <p:spPr>
            <a:xfrm>
              <a:off x="10415596" y="-190946"/>
              <a:ext cx="812945" cy="403232"/>
            </a:xfrm>
            <a:prstGeom prst="roundRect">
              <a:avLst/>
            </a:prstGeom>
            <a:solidFill>
              <a:srgbClr val="E42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131" name="ZoneTexte 130">
              <a:extLst>
                <a:ext uri="{FF2B5EF4-FFF2-40B4-BE49-F238E27FC236}">
                  <a16:creationId xmlns:a16="http://schemas.microsoft.com/office/drawing/2014/main" id="{332514B4-9558-9E4B-A4DF-356990568E06}"/>
                </a:ext>
              </a:extLst>
            </p:cNvPr>
            <p:cNvSpPr txBox="1"/>
            <p:nvPr/>
          </p:nvSpPr>
          <p:spPr>
            <a:xfrm>
              <a:off x="10372567" y="-56584"/>
              <a:ext cx="875422" cy="119734"/>
            </a:xfrm>
            <a:prstGeom prst="rect">
              <a:avLst/>
            </a:prstGeom>
            <a:noFill/>
          </p:spPr>
          <p:txBody>
            <a:bodyPr wrap="square" lIns="0" tIns="0" rIns="0" bIns="0" rtlCol="0" anchor="ctr">
              <a:spAutoFit/>
            </a:bodyPr>
            <a:lstStyle/>
            <a:p>
              <a:pPr algn="ctr"/>
              <a:r>
                <a:rPr lang="fr-FR" sz="675" b="1" dirty="0">
                  <a:solidFill>
                    <a:schemeClr val="bg1"/>
                  </a:solidFill>
                  <a:latin typeface="ApexSansMediumT" panose="02000503020000020004" pitchFamily="2" charset="0"/>
                </a:rPr>
                <a:t>ON TIME</a:t>
              </a:r>
            </a:p>
          </p:txBody>
        </p:sp>
      </p:grpSp>
      <p:cxnSp>
        <p:nvCxnSpPr>
          <p:cNvPr id="70" name="Connecteur droit 69">
            <a:extLst>
              <a:ext uri="{FF2B5EF4-FFF2-40B4-BE49-F238E27FC236}">
                <a16:creationId xmlns:a16="http://schemas.microsoft.com/office/drawing/2014/main" id="{C6FF5E02-F0E5-2048-8DB2-E8E958DF5DFD}"/>
              </a:ext>
            </a:extLst>
          </p:cNvPr>
          <p:cNvCxnSpPr>
            <a:cxnSpLocks/>
          </p:cNvCxnSpPr>
          <p:nvPr/>
        </p:nvCxnSpPr>
        <p:spPr>
          <a:xfrm flipH="1">
            <a:off x="6414317" y="1148079"/>
            <a:ext cx="18425" cy="317469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5937A995-926C-394D-B19C-A38F6D949D3C}"/>
              </a:ext>
            </a:extLst>
          </p:cNvPr>
          <p:cNvSpPr/>
          <p:nvPr/>
        </p:nvSpPr>
        <p:spPr>
          <a:xfrm>
            <a:off x="6689612" y="1731404"/>
            <a:ext cx="2078211" cy="1615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80979" bIns="0" rtlCol="0" anchor="t" anchorCtr="0"/>
          <a:lstStyle/>
          <a:p>
            <a:pPr>
              <a:lnSpc>
                <a:spcPct val="90000"/>
              </a:lnSpc>
            </a:pPr>
            <a:r>
              <a:rPr lang="en-US" sz="2400" b="1" dirty="0">
                <a:solidFill>
                  <a:schemeClr val="accent6"/>
                </a:solidFill>
                <a:latin typeface="ApexSansMediumT" panose="02000503020000020004" pitchFamily="2" charset="0"/>
              </a:rPr>
              <a:t>16,500+</a:t>
            </a:r>
          </a:p>
          <a:p>
            <a:r>
              <a:rPr lang="en-US" sz="1400" dirty="0">
                <a:solidFill>
                  <a:schemeClr val="accent3"/>
                </a:solidFill>
                <a:latin typeface="ApexSansMediumT" panose="02000503020000020004" pitchFamily="2" charset="0"/>
              </a:rPr>
              <a:t>Engines orders as of the end of October 2018</a:t>
            </a:r>
          </a:p>
          <a:p>
            <a:endParaRPr lang="fr-FR" sz="825" dirty="0">
              <a:solidFill>
                <a:schemeClr val="bg1"/>
              </a:solidFill>
              <a:latin typeface="ApexSansMediumT" panose="02000503020000020004" pitchFamily="2" charset="0"/>
            </a:endParaRPr>
          </a:p>
        </p:txBody>
      </p:sp>
      <p:pic>
        <p:nvPicPr>
          <p:cNvPr id="99" name="Image 98">
            <a:extLst>
              <a:ext uri="{FF2B5EF4-FFF2-40B4-BE49-F238E27FC236}">
                <a16:creationId xmlns:a16="http://schemas.microsoft.com/office/drawing/2014/main" id="{34CF08CC-EDEE-E947-A696-B9AE1174E232}"/>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6423529" y="1139706"/>
            <a:ext cx="1010231" cy="294022"/>
          </a:xfrm>
          <a:prstGeom prst="rect">
            <a:avLst/>
          </a:prstGeom>
        </p:spPr>
      </p:pic>
      <p:sp>
        <p:nvSpPr>
          <p:cNvPr id="101" name="Freeform 6">
            <a:extLst>
              <a:ext uri="{FF2B5EF4-FFF2-40B4-BE49-F238E27FC236}">
                <a16:creationId xmlns:a16="http://schemas.microsoft.com/office/drawing/2014/main" id="{7B04D778-E4BB-AB4D-9E3C-58FFC653A001}"/>
              </a:ext>
            </a:extLst>
          </p:cNvPr>
          <p:cNvSpPr>
            <a:spLocks/>
          </p:cNvSpPr>
          <p:nvPr/>
        </p:nvSpPr>
        <p:spPr bwMode="auto">
          <a:xfrm>
            <a:off x="7444832" y="1863486"/>
            <a:ext cx="546173" cy="547640"/>
          </a:xfrm>
          <a:custGeom>
            <a:avLst/>
            <a:gdLst>
              <a:gd name="T0" fmla="*/ 448 w 502"/>
              <a:gd name="T1" fmla="*/ 502 h 502"/>
              <a:gd name="T2" fmla="*/ 55 w 502"/>
              <a:gd name="T3" fmla="*/ 502 h 502"/>
              <a:gd name="T4" fmla="*/ 0 w 502"/>
              <a:gd name="T5" fmla="*/ 448 h 502"/>
              <a:gd name="T6" fmla="*/ 0 w 502"/>
              <a:gd name="T7" fmla="*/ 55 h 502"/>
              <a:gd name="T8" fmla="*/ 55 w 502"/>
              <a:gd name="T9" fmla="*/ 0 h 502"/>
              <a:gd name="T10" fmla="*/ 448 w 502"/>
              <a:gd name="T11" fmla="*/ 0 h 502"/>
              <a:gd name="T12" fmla="*/ 502 w 502"/>
              <a:gd name="T13" fmla="*/ 55 h 502"/>
              <a:gd name="T14" fmla="*/ 502 w 502"/>
              <a:gd name="T15" fmla="*/ 448 h 502"/>
              <a:gd name="T16" fmla="*/ 448 w 502"/>
              <a:gd name="T17" fmla="*/ 502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2" h="502">
                <a:moveTo>
                  <a:pt x="448" y="502"/>
                </a:moveTo>
                <a:cubicBezTo>
                  <a:pt x="55" y="502"/>
                  <a:pt x="55" y="502"/>
                  <a:pt x="55" y="502"/>
                </a:cubicBezTo>
                <a:cubicBezTo>
                  <a:pt x="24" y="502"/>
                  <a:pt x="0" y="478"/>
                  <a:pt x="0" y="448"/>
                </a:cubicBezTo>
                <a:cubicBezTo>
                  <a:pt x="0" y="55"/>
                  <a:pt x="0" y="55"/>
                  <a:pt x="0" y="55"/>
                </a:cubicBezTo>
                <a:cubicBezTo>
                  <a:pt x="0" y="24"/>
                  <a:pt x="24" y="0"/>
                  <a:pt x="55" y="0"/>
                </a:cubicBezTo>
                <a:cubicBezTo>
                  <a:pt x="448" y="0"/>
                  <a:pt x="448" y="0"/>
                  <a:pt x="448" y="0"/>
                </a:cubicBezTo>
                <a:cubicBezTo>
                  <a:pt x="478" y="0"/>
                  <a:pt x="502" y="24"/>
                  <a:pt x="502" y="55"/>
                </a:cubicBezTo>
                <a:cubicBezTo>
                  <a:pt x="502" y="448"/>
                  <a:pt x="502" y="448"/>
                  <a:pt x="502" y="448"/>
                </a:cubicBezTo>
                <a:cubicBezTo>
                  <a:pt x="502" y="478"/>
                  <a:pt x="478" y="502"/>
                  <a:pt x="448" y="502"/>
                </a:cubicBezTo>
                <a:close/>
              </a:path>
            </a:pathLst>
          </a:custGeom>
          <a:noFill/>
          <a:ln w="6350" cap="rnd">
            <a:no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grpSp>
        <p:nvGrpSpPr>
          <p:cNvPr id="3" name="Groupe 2">
            <a:extLst>
              <a:ext uri="{FF2B5EF4-FFF2-40B4-BE49-F238E27FC236}">
                <a16:creationId xmlns:a16="http://schemas.microsoft.com/office/drawing/2014/main" id="{9DFE8F78-7A20-CA48-8370-67154E07066A}"/>
              </a:ext>
            </a:extLst>
          </p:cNvPr>
          <p:cNvGrpSpPr/>
          <p:nvPr/>
        </p:nvGrpSpPr>
        <p:grpSpPr>
          <a:xfrm>
            <a:off x="6616942" y="2350852"/>
            <a:ext cx="2076927" cy="1285119"/>
            <a:chOff x="6733495" y="2735424"/>
            <a:chExt cx="2076927" cy="1285119"/>
          </a:xfrm>
        </p:grpSpPr>
        <p:sp>
          <p:nvSpPr>
            <p:cNvPr id="100" name="Rectangle 99">
              <a:extLst>
                <a:ext uri="{FF2B5EF4-FFF2-40B4-BE49-F238E27FC236}">
                  <a16:creationId xmlns:a16="http://schemas.microsoft.com/office/drawing/2014/main" id="{C2DB0C1C-215B-5A43-AC2D-A736BBCFA26F}"/>
                </a:ext>
              </a:extLst>
            </p:cNvPr>
            <p:cNvSpPr/>
            <p:nvPr/>
          </p:nvSpPr>
          <p:spPr>
            <a:xfrm>
              <a:off x="6733495" y="2735424"/>
              <a:ext cx="2076927" cy="1285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0979" tIns="432000" rIns="80979" bIns="0" rtlCol="0" anchor="t"/>
            <a:lstStyle/>
            <a:p>
              <a:r>
                <a:rPr lang="en-US" sz="2400" b="1" dirty="0">
                  <a:solidFill>
                    <a:schemeClr val="accent6"/>
                  </a:solidFill>
                  <a:latin typeface="ApexSansMediumT" panose="02000503020000020004" pitchFamily="2" charset="0"/>
                </a:rPr>
                <a:t>80</a:t>
              </a:r>
              <a:br>
                <a:rPr lang="en-US" sz="1050" b="1" dirty="0">
                  <a:solidFill>
                    <a:schemeClr val="bg1"/>
                  </a:solidFill>
                  <a:latin typeface="ApexSansMediumT" panose="02000503020000020004" pitchFamily="2" charset="0"/>
                </a:rPr>
              </a:br>
              <a:r>
                <a:rPr lang="en-US" sz="1400" dirty="0">
                  <a:solidFill>
                    <a:schemeClr val="accent3"/>
                  </a:solidFill>
                  <a:latin typeface="ApexSansMediumT" panose="02000503020000020004" pitchFamily="2" charset="0"/>
                </a:rPr>
                <a:t>operators on </a:t>
              </a:r>
            </a:p>
            <a:p>
              <a:r>
                <a:rPr lang="en-US" sz="1400" b="1" dirty="0">
                  <a:solidFill>
                    <a:schemeClr val="accent6"/>
                  </a:solidFill>
                  <a:latin typeface="ApexSansMediumT" panose="02000503020000020004" pitchFamily="2" charset="0"/>
                </a:rPr>
                <a:t>5 continents </a:t>
              </a:r>
            </a:p>
          </p:txBody>
        </p:sp>
        <p:sp>
          <p:nvSpPr>
            <p:cNvPr id="77" name="Freeform 9">
              <a:extLst>
                <a:ext uri="{FF2B5EF4-FFF2-40B4-BE49-F238E27FC236}">
                  <a16:creationId xmlns:a16="http://schemas.microsoft.com/office/drawing/2014/main" id="{7B8968C2-9616-214C-8B27-1F448CA646FE}"/>
                </a:ext>
              </a:extLst>
            </p:cNvPr>
            <p:cNvSpPr>
              <a:spLocks noEditPoints="1"/>
            </p:cNvSpPr>
            <p:nvPr/>
          </p:nvSpPr>
          <p:spPr bwMode="auto">
            <a:xfrm>
              <a:off x="7441297" y="3131101"/>
              <a:ext cx="379244" cy="379946"/>
            </a:xfrm>
            <a:custGeom>
              <a:avLst/>
              <a:gdLst>
                <a:gd name="T0" fmla="*/ 226 w 454"/>
                <a:gd name="T1" fmla="*/ 455 h 455"/>
                <a:gd name="T2" fmla="*/ 226 w 454"/>
                <a:gd name="T3" fmla="*/ 455 h 455"/>
                <a:gd name="T4" fmla="*/ 0 w 454"/>
                <a:gd name="T5" fmla="*/ 228 h 455"/>
                <a:gd name="T6" fmla="*/ 0 w 454"/>
                <a:gd name="T7" fmla="*/ 228 h 455"/>
                <a:gd name="T8" fmla="*/ 227 w 454"/>
                <a:gd name="T9" fmla="*/ 0 h 455"/>
                <a:gd name="T10" fmla="*/ 227 w 454"/>
                <a:gd name="T11" fmla="*/ 0 h 455"/>
                <a:gd name="T12" fmla="*/ 228 w 454"/>
                <a:gd name="T13" fmla="*/ 0 h 455"/>
                <a:gd name="T14" fmla="*/ 228 w 454"/>
                <a:gd name="T15" fmla="*/ 0 h 455"/>
                <a:gd name="T16" fmla="*/ 228 w 454"/>
                <a:gd name="T17" fmla="*/ 0 h 455"/>
                <a:gd name="T18" fmla="*/ 229 w 454"/>
                <a:gd name="T19" fmla="*/ 0 h 455"/>
                <a:gd name="T20" fmla="*/ 229 w 454"/>
                <a:gd name="T21" fmla="*/ 0 h 455"/>
                <a:gd name="T22" fmla="*/ 229 w 454"/>
                <a:gd name="T23" fmla="*/ 0 h 455"/>
                <a:gd name="T24" fmla="*/ 373 w 454"/>
                <a:gd name="T25" fmla="*/ 54 h 455"/>
                <a:gd name="T26" fmla="*/ 435 w 454"/>
                <a:gd name="T27" fmla="*/ 227 h 455"/>
                <a:gd name="T28" fmla="*/ 397 w 454"/>
                <a:gd name="T29" fmla="*/ 210 h 455"/>
                <a:gd name="T30" fmla="*/ 358 w 454"/>
                <a:gd name="T31" fmla="*/ 230 h 455"/>
                <a:gd name="T32" fmla="*/ 336 w 454"/>
                <a:gd name="T33" fmla="*/ 305 h 455"/>
                <a:gd name="T34" fmla="*/ 253 w 454"/>
                <a:gd name="T35" fmla="*/ 305 h 455"/>
                <a:gd name="T36" fmla="*/ 210 w 454"/>
                <a:gd name="T37" fmla="*/ 251 h 455"/>
                <a:gd name="T38" fmla="*/ 216 w 454"/>
                <a:gd name="T39" fmla="*/ 146 h 455"/>
                <a:gd name="T40" fmla="*/ 249 w 454"/>
                <a:gd name="T41" fmla="*/ 101 h 455"/>
                <a:gd name="T42" fmla="*/ 309 w 454"/>
                <a:gd name="T43" fmla="*/ 36 h 455"/>
                <a:gd name="T44" fmla="*/ 229 w 454"/>
                <a:gd name="T45" fmla="*/ 19 h 455"/>
                <a:gd name="T46" fmla="*/ 229 w 454"/>
                <a:gd name="T47" fmla="*/ 19 h 455"/>
                <a:gd name="T48" fmla="*/ 228 w 454"/>
                <a:gd name="T49" fmla="*/ 19 h 455"/>
                <a:gd name="T50" fmla="*/ 228 w 454"/>
                <a:gd name="T51" fmla="*/ 19 h 455"/>
                <a:gd name="T52" fmla="*/ 228 w 454"/>
                <a:gd name="T53" fmla="*/ 19 h 455"/>
                <a:gd name="T54" fmla="*/ 228 w 454"/>
                <a:gd name="T55" fmla="*/ 19 h 455"/>
                <a:gd name="T56" fmla="*/ 227 w 454"/>
                <a:gd name="T57" fmla="*/ 19 h 455"/>
                <a:gd name="T58" fmla="*/ 227 w 454"/>
                <a:gd name="T59" fmla="*/ 19 h 455"/>
                <a:gd name="T60" fmla="*/ 227 w 454"/>
                <a:gd name="T61" fmla="*/ 19 h 455"/>
                <a:gd name="T62" fmla="*/ 227 w 454"/>
                <a:gd name="T63" fmla="*/ 19 h 455"/>
                <a:gd name="T64" fmla="*/ 161 w 454"/>
                <a:gd name="T65" fmla="*/ 75 h 455"/>
                <a:gd name="T66" fmla="*/ 96 w 454"/>
                <a:gd name="T67" fmla="*/ 116 h 455"/>
                <a:gd name="T68" fmla="*/ 55 w 454"/>
                <a:gd name="T69" fmla="*/ 188 h 455"/>
                <a:gd name="T70" fmla="*/ 21 w 454"/>
                <a:gd name="T71" fmla="*/ 237 h 455"/>
                <a:gd name="T72" fmla="*/ 67 w 454"/>
                <a:gd name="T73" fmla="*/ 248 h 455"/>
                <a:gd name="T74" fmla="*/ 137 w 454"/>
                <a:gd name="T75" fmla="*/ 298 h 455"/>
                <a:gd name="T76" fmla="*/ 103 w 454"/>
                <a:gd name="T77" fmla="*/ 384 h 455"/>
                <a:gd name="T78" fmla="*/ 226 w 454"/>
                <a:gd name="T79" fmla="*/ 436 h 455"/>
                <a:gd name="T80" fmla="*/ 226 w 454"/>
                <a:gd name="T81" fmla="*/ 436 h 455"/>
                <a:gd name="T82" fmla="*/ 226 w 454"/>
                <a:gd name="T83" fmla="*/ 436 h 455"/>
                <a:gd name="T84" fmla="*/ 106 w 454"/>
                <a:gd name="T85" fmla="*/ 350 h 455"/>
                <a:gd name="T86" fmla="*/ 101 w 454"/>
                <a:gd name="T87" fmla="*/ 301 h 455"/>
                <a:gd name="T88" fmla="*/ 41 w 454"/>
                <a:gd name="T89" fmla="*/ 279 h 455"/>
                <a:gd name="T90" fmla="*/ 313 w 454"/>
                <a:gd name="T91" fmla="*/ 299 h 455"/>
                <a:gd name="T92" fmla="*/ 313 w 454"/>
                <a:gd name="T93" fmla="*/ 215 h 455"/>
                <a:gd name="T94" fmla="*/ 213 w 454"/>
                <a:gd name="T95" fmla="*/ 222 h 455"/>
                <a:gd name="T96" fmla="*/ 269 w 454"/>
                <a:gd name="T97" fmla="*/ 257 h 455"/>
                <a:gd name="T98" fmla="*/ 416 w 454"/>
                <a:gd name="T99" fmla="*/ 208 h 455"/>
                <a:gd name="T100" fmla="*/ 298 w 454"/>
                <a:gd name="T101" fmla="*/ 61 h 455"/>
                <a:gd name="T102" fmla="*/ 296 w 454"/>
                <a:gd name="T103" fmla="*/ 116 h 455"/>
                <a:gd name="T104" fmla="*/ 257 w 454"/>
                <a:gd name="T105" fmla="*/ 127 h 455"/>
                <a:gd name="T106" fmla="*/ 314 w 454"/>
                <a:gd name="T107" fmla="*/ 134 h 455"/>
                <a:gd name="T108" fmla="*/ 351 w 454"/>
                <a:gd name="T109" fmla="*/ 207 h 455"/>
                <a:gd name="T110" fmla="*/ 387 w 454"/>
                <a:gd name="T111" fmla="*/ 172 h 455"/>
                <a:gd name="T112" fmla="*/ 38 w 454"/>
                <a:gd name="T113" fmla="*/ 177 h 455"/>
                <a:gd name="T114" fmla="*/ 81 w 454"/>
                <a:gd name="T115" fmla="*/ 126 h 455"/>
                <a:gd name="T116" fmla="*/ 280 w 454"/>
                <a:gd name="T117" fmla="*/ 171 h 455"/>
                <a:gd name="T118" fmla="*/ 251 w 454"/>
                <a:gd name="T119" fmla="*/ 156 h 455"/>
                <a:gd name="T120" fmla="*/ 293 w 454"/>
                <a:gd name="T121" fmla="*/ 88 h 455"/>
                <a:gd name="T122" fmla="*/ 153 w 454"/>
                <a:gd name="T123" fmla="*/ 51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54" h="455">
                  <a:moveTo>
                    <a:pt x="227" y="455"/>
                  </a:moveTo>
                  <a:cubicBezTo>
                    <a:pt x="227" y="455"/>
                    <a:pt x="227" y="455"/>
                    <a:pt x="227" y="455"/>
                  </a:cubicBezTo>
                  <a:cubicBezTo>
                    <a:pt x="227" y="455"/>
                    <a:pt x="227" y="455"/>
                    <a:pt x="227" y="455"/>
                  </a:cubicBezTo>
                  <a:cubicBezTo>
                    <a:pt x="227" y="455"/>
                    <a:pt x="227" y="455"/>
                    <a:pt x="227" y="455"/>
                  </a:cubicBezTo>
                  <a:cubicBezTo>
                    <a:pt x="227" y="455"/>
                    <a:pt x="227" y="455"/>
                    <a:pt x="227" y="455"/>
                  </a:cubicBezTo>
                  <a:cubicBezTo>
                    <a:pt x="227" y="455"/>
                    <a:pt x="227" y="455"/>
                    <a:pt x="227" y="455"/>
                  </a:cubicBezTo>
                  <a:cubicBezTo>
                    <a:pt x="227" y="455"/>
                    <a:pt x="227" y="455"/>
                    <a:pt x="227" y="455"/>
                  </a:cubicBezTo>
                  <a:cubicBezTo>
                    <a:pt x="227" y="455"/>
                    <a:pt x="227" y="455"/>
                    <a:pt x="227"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5" y="455"/>
                    <a:pt x="225" y="455"/>
                  </a:cubicBezTo>
                  <a:cubicBezTo>
                    <a:pt x="225" y="455"/>
                    <a:pt x="225" y="455"/>
                    <a:pt x="225" y="455"/>
                  </a:cubicBezTo>
                  <a:cubicBezTo>
                    <a:pt x="225" y="455"/>
                    <a:pt x="225" y="455"/>
                    <a:pt x="225" y="455"/>
                  </a:cubicBezTo>
                  <a:cubicBezTo>
                    <a:pt x="178" y="454"/>
                    <a:pt x="135" y="440"/>
                    <a:pt x="99" y="415"/>
                  </a:cubicBezTo>
                  <a:cubicBezTo>
                    <a:pt x="92" y="410"/>
                    <a:pt x="85" y="405"/>
                    <a:pt x="78" y="399"/>
                  </a:cubicBezTo>
                  <a:cubicBezTo>
                    <a:pt x="78" y="399"/>
                    <a:pt x="78" y="399"/>
                    <a:pt x="78" y="399"/>
                  </a:cubicBezTo>
                  <a:cubicBezTo>
                    <a:pt x="30" y="357"/>
                    <a:pt x="0" y="296"/>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139"/>
                    <a:pt x="51" y="62"/>
                    <a:pt x="126" y="24"/>
                  </a:cubicBezTo>
                  <a:cubicBezTo>
                    <a:pt x="127" y="24"/>
                    <a:pt x="128" y="23"/>
                    <a:pt x="129" y="23"/>
                  </a:cubicBezTo>
                  <a:cubicBezTo>
                    <a:pt x="129" y="23"/>
                    <a:pt x="129" y="23"/>
                    <a:pt x="129" y="23"/>
                  </a:cubicBezTo>
                  <a:cubicBezTo>
                    <a:pt x="159" y="8"/>
                    <a:pt x="192" y="1"/>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30" y="0"/>
                    <a:pt x="230" y="0"/>
                    <a:pt x="230" y="0"/>
                  </a:cubicBezTo>
                  <a:cubicBezTo>
                    <a:pt x="230" y="0"/>
                    <a:pt x="230" y="0"/>
                    <a:pt x="230" y="0"/>
                  </a:cubicBezTo>
                  <a:cubicBezTo>
                    <a:pt x="230" y="0"/>
                    <a:pt x="230" y="0"/>
                    <a:pt x="230" y="0"/>
                  </a:cubicBezTo>
                  <a:cubicBezTo>
                    <a:pt x="249" y="1"/>
                    <a:pt x="268" y="3"/>
                    <a:pt x="286" y="8"/>
                  </a:cubicBezTo>
                  <a:cubicBezTo>
                    <a:pt x="317" y="17"/>
                    <a:pt x="347" y="32"/>
                    <a:pt x="372" y="53"/>
                  </a:cubicBezTo>
                  <a:cubicBezTo>
                    <a:pt x="372" y="53"/>
                    <a:pt x="373" y="54"/>
                    <a:pt x="373" y="54"/>
                  </a:cubicBezTo>
                  <a:cubicBezTo>
                    <a:pt x="422" y="96"/>
                    <a:pt x="453" y="157"/>
                    <a:pt x="454" y="225"/>
                  </a:cubicBezTo>
                  <a:cubicBezTo>
                    <a:pt x="454" y="226"/>
                    <a:pt x="454" y="227"/>
                    <a:pt x="454" y="228"/>
                  </a:cubicBezTo>
                  <a:cubicBezTo>
                    <a:pt x="454" y="228"/>
                    <a:pt x="454" y="229"/>
                    <a:pt x="454" y="230"/>
                  </a:cubicBezTo>
                  <a:cubicBezTo>
                    <a:pt x="453" y="354"/>
                    <a:pt x="351" y="455"/>
                    <a:pt x="227" y="455"/>
                  </a:cubicBezTo>
                  <a:cubicBezTo>
                    <a:pt x="227" y="455"/>
                    <a:pt x="227" y="455"/>
                    <a:pt x="227" y="455"/>
                  </a:cubicBezTo>
                  <a:close/>
                  <a:moveTo>
                    <a:pt x="227" y="436"/>
                  </a:moveTo>
                  <a:cubicBezTo>
                    <a:pt x="227" y="436"/>
                    <a:pt x="227" y="436"/>
                    <a:pt x="227" y="436"/>
                  </a:cubicBezTo>
                  <a:cubicBezTo>
                    <a:pt x="227" y="436"/>
                    <a:pt x="227" y="436"/>
                    <a:pt x="227" y="436"/>
                  </a:cubicBezTo>
                  <a:cubicBezTo>
                    <a:pt x="342" y="436"/>
                    <a:pt x="435" y="343"/>
                    <a:pt x="435" y="228"/>
                  </a:cubicBezTo>
                  <a:cubicBezTo>
                    <a:pt x="435" y="228"/>
                    <a:pt x="435" y="228"/>
                    <a:pt x="435" y="227"/>
                  </a:cubicBezTo>
                  <a:cubicBezTo>
                    <a:pt x="435" y="227"/>
                    <a:pt x="435" y="227"/>
                    <a:pt x="435" y="227"/>
                  </a:cubicBezTo>
                  <a:cubicBezTo>
                    <a:pt x="435" y="226"/>
                    <a:pt x="435" y="225"/>
                    <a:pt x="435" y="224"/>
                  </a:cubicBezTo>
                  <a:cubicBezTo>
                    <a:pt x="430" y="228"/>
                    <a:pt x="430" y="228"/>
                    <a:pt x="430" y="228"/>
                  </a:cubicBezTo>
                  <a:cubicBezTo>
                    <a:pt x="433" y="240"/>
                    <a:pt x="433" y="240"/>
                    <a:pt x="433" y="240"/>
                  </a:cubicBezTo>
                  <a:cubicBezTo>
                    <a:pt x="434" y="244"/>
                    <a:pt x="432" y="249"/>
                    <a:pt x="428" y="251"/>
                  </a:cubicBezTo>
                  <a:cubicBezTo>
                    <a:pt x="420" y="254"/>
                    <a:pt x="420" y="254"/>
                    <a:pt x="420" y="254"/>
                  </a:cubicBezTo>
                  <a:cubicBezTo>
                    <a:pt x="416" y="256"/>
                    <a:pt x="411" y="254"/>
                    <a:pt x="409" y="250"/>
                  </a:cubicBezTo>
                  <a:cubicBezTo>
                    <a:pt x="399" y="234"/>
                    <a:pt x="399" y="234"/>
                    <a:pt x="399" y="234"/>
                  </a:cubicBezTo>
                  <a:cubicBezTo>
                    <a:pt x="398" y="233"/>
                    <a:pt x="398" y="231"/>
                    <a:pt x="398" y="230"/>
                  </a:cubicBezTo>
                  <a:cubicBezTo>
                    <a:pt x="397" y="210"/>
                    <a:pt x="397" y="210"/>
                    <a:pt x="397" y="210"/>
                  </a:cubicBezTo>
                  <a:cubicBezTo>
                    <a:pt x="388" y="192"/>
                    <a:pt x="388" y="192"/>
                    <a:pt x="388" y="192"/>
                  </a:cubicBezTo>
                  <a:cubicBezTo>
                    <a:pt x="385" y="191"/>
                    <a:pt x="385" y="191"/>
                    <a:pt x="385" y="191"/>
                  </a:cubicBezTo>
                  <a:cubicBezTo>
                    <a:pt x="382" y="191"/>
                    <a:pt x="382" y="191"/>
                    <a:pt x="382" y="191"/>
                  </a:cubicBezTo>
                  <a:cubicBezTo>
                    <a:pt x="384" y="195"/>
                    <a:pt x="384" y="195"/>
                    <a:pt x="384" y="195"/>
                  </a:cubicBezTo>
                  <a:cubicBezTo>
                    <a:pt x="386" y="197"/>
                    <a:pt x="387" y="200"/>
                    <a:pt x="386" y="203"/>
                  </a:cubicBezTo>
                  <a:cubicBezTo>
                    <a:pt x="385" y="206"/>
                    <a:pt x="384" y="208"/>
                    <a:pt x="381" y="209"/>
                  </a:cubicBezTo>
                  <a:cubicBezTo>
                    <a:pt x="369" y="214"/>
                    <a:pt x="369" y="214"/>
                    <a:pt x="369" y="214"/>
                  </a:cubicBezTo>
                  <a:cubicBezTo>
                    <a:pt x="360" y="224"/>
                    <a:pt x="360" y="224"/>
                    <a:pt x="360" y="224"/>
                  </a:cubicBezTo>
                  <a:cubicBezTo>
                    <a:pt x="359" y="226"/>
                    <a:pt x="357" y="227"/>
                    <a:pt x="356" y="227"/>
                  </a:cubicBezTo>
                  <a:cubicBezTo>
                    <a:pt x="356" y="228"/>
                    <a:pt x="357" y="229"/>
                    <a:pt x="358" y="230"/>
                  </a:cubicBezTo>
                  <a:cubicBezTo>
                    <a:pt x="362" y="238"/>
                    <a:pt x="362" y="238"/>
                    <a:pt x="362" y="238"/>
                  </a:cubicBezTo>
                  <a:cubicBezTo>
                    <a:pt x="363" y="241"/>
                    <a:pt x="363" y="245"/>
                    <a:pt x="361" y="248"/>
                  </a:cubicBezTo>
                  <a:cubicBezTo>
                    <a:pt x="342" y="270"/>
                    <a:pt x="342" y="270"/>
                    <a:pt x="342" y="270"/>
                  </a:cubicBezTo>
                  <a:cubicBezTo>
                    <a:pt x="341" y="271"/>
                    <a:pt x="341" y="272"/>
                    <a:pt x="340" y="273"/>
                  </a:cubicBezTo>
                  <a:cubicBezTo>
                    <a:pt x="333" y="277"/>
                    <a:pt x="333" y="277"/>
                    <a:pt x="333" y="277"/>
                  </a:cubicBezTo>
                  <a:cubicBezTo>
                    <a:pt x="334" y="278"/>
                    <a:pt x="334" y="278"/>
                    <a:pt x="334" y="278"/>
                  </a:cubicBezTo>
                  <a:cubicBezTo>
                    <a:pt x="336" y="280"/>
                    <a:pt x="336" y="280"/>
                    <a:pt x="336" y="280"/>
                  </a:cubicBezTo>
                  <a:cubicBezTo>
                    <a:pt x="339" y="282"/>
                    <a:pt x="340" y="285"/>
                    <a:pt x="340" y="288"/>
                  </a:cubicBezTo>
                  <a:cubicBezTo>
                    <a:pt x="340" y="297"/>
                    <a:pt x="340" y="297"/>
                    <a:pt x="340" y="297"/>
                  </a:cubicBezTo>
                  <a:cubicBezTo>
                    <a:pt x="340" y="300"/>
                    <a:pt x="339" y="303"/>
                    <a:pt x="336" y="305"/>
                  </a:cubicBezTo>
                  <a:cubicBezTo>
                    <a:pt x="329" y="310"/>
                    <a:pt x="329" y="310"/>
                    <a:pt x="329" y="310"/>
                  </a:cubicBezTo>
                  <a:cubicBezTo>
                    <a:pt x="330" y="319"/>
                    <a:pt x="330" y="319"/>
                    <a:pt x="330" y="319"/>
                  </a:cubicBezTo>
                  <a:cubicBezTo>
                    <a:pt x="331" y="323"/>
                    <a:pt x="330" y="326"/>
                    <a:pt x="328" y="328"/>
                  </a:cubicBezTo>
                  <a:cubicBezTo>
                    <a:pt x="303" y="351"/>
                    <a:pt x="303" y="351"/>
                    <a:pt x="303" y="351"/>
                  </a:cubicBezTo>
                  <a:cubicBezTo>
                    <a:pt x="302" y="352"/>
                    <a:pt x="300" y="353"/>
                    <a:pt x="298" y="353"/>
                  </a:cubicBezTo>
                  <a:cubicBezTo>
                    <a:pt x="281" y="356"/>
                    <a:pt x="281" y="356"/>
                    <a:pt x="281" y="356"/>
                  </a:cubicBezTo>
                  <a:cubicBezTo>
                    <a:pt x="277" y="357"/>
                    <a:pt x="273" y="354"/>
                    <a:pt x="271" y="350"/>
                  </a:cubicBezTo>
                  <a:cubicBezTo>
                    <a:pt x="261" y="321"/>
                    <a:pt x="261" y="321"/>
                    <a:pt x="261" y="321"/>
                  </a:cubicBezTo>
                  <a:cubicBezTo>
                    <a:pt x="255" y="312"/>
                    <a:pt x="255" y="312"/>
                    <a:pt x="255" y="312"/>
                  </a:cubicBezTo>
                  <a:cubicBezTo>
                    <a:pt x="253" y="310"/>
                    <a:pt x="253" y="307"/>
                    <a:pt x="253" y="305"/>
                  </a:cubicBezTo>
                  <a:cubicBezTo>
                    <a:pt x="258" y="285"/>
                    <a:pt x="258" y="285"/>
                    <a:pt x="258" y="285"/>
                  </a:cubicBezTo>
                  <a:cubicBezTo>
                    <a:pt x="258" y="284"/>
                    <a:pt x="259" y="283"/>
                    <a:pt x="259" y="282"/>
                  </a:cubicBezTo>
                  <a:cubicBezTo>
                    <a:pt x="262" y="278"/>
                    <a:pt x="262" y="278"/>
                    <a:pt x="262" y="278"/>
                  </a:cubicBezTo>
                  <a:cubicBezTo>
                    <a:pt x="252" y="266"/>
                    <a:pt x="252" y="266"/>
                    <a:pt x="252" y="266"/>
                  </a:cubicBezTo>
                  <a:cubicBezTo>
                    <a:pt x="251" y="264"/>
                    <a:pt x="250" y="262"/>
                    <a:pt x="250" y="260"/>
                  </a:cubicBezTo>
                  <a:cubicBezTo>
                    <a:pt x="250" y="251"/>
                    <a:pt x="250" y="251"/>
                    <a:pt x="250" y="251"/>
                  </a:cubicBezTo>
                  <a:cubicBezTo>
                    <a:pt x="243" y="250"/>
                    <a:pt x="243" y="250"/>
                    <a:pt x="243" y="250"/>
                  </a:cubicBezTo>
                  <a:cubicBezTo>
                    <a:pt x="233" y="256"/>
                    <a:pt x="233" y="256"/>
                    <a:pt x="233" y="256"/>
                  </a:cubicBezTo>
                  <a:cubicBezTo>
                    <a:pt x="230" y="258"/>
                    <a:pt x="227" y="258"/>
                    <a:pt x="225" y="257"/>
                  </a:cubicBezTo>
                  <a:cubicBezTo>
                    <a:pt x="210" y="251"/>
                    <a:pt x="210" y="251"/>
                    <a:pt x="210" y="251"/>
                  </a:cubicBezTo>
                  <a:cubicBezTo>
                    <a:pt x="208" y="250"/>
                    <a:pt x="206" y="248"/>
                    <a:pt x="205" y="246"/>
                  </a:cubicBezTo>
                  <a:cubicBezTo>
                    <a:pt x="196" y="229"/>
                    <a:pt x="196" y="229"/>
                    <a:pt x="196" y="229"/>
                  </a:cubicBezTo>
                  <a:cubicBezTo>
                    <a:pt x="196" y="227"/>
                    <a:pt x="195" y="226"/>
                    <a:pt x="195" y="225"/>
                  </a:cubicBezTo>
                  <a:cubicBezTo>
                    <a:pt x="194" y="199"/>
                    <a:pt x="194" y="199"/>
                    <a:pt x="194" y="199"/>
                  </a:cubicBezTo>
                  <a:cubicBezTo>
                    <a:pt x="194" y="197"/>
                    <a:pt x="194" y="195"/>
                    <a:pt x="196" y="193"/>
                  </a:cubicBezTo>
                  <a:cubicBezTo>
                    <a:pt x="221" y="160"/>
                    <a:pt x="221" y="160"/>
                    <a:pt x="221" y="160"/>
                  </a:cubicBezTo>
                  <a:cubicBezTo>
                    <a:pt x="222" y="158"/>
                    <a:pt x="224" y="157"/>
                    <a:pt x="226" y="156"/>
                  </a:cubicBezTo>
                  <a:cubicBezTo>
                    <a:pt x="224" y="156"/>
                    <a:pt x="224" y="156"/>
                    <a:pt x="224" y="156"/>
                  </a:cubicBezTo>
                  <a:cubicBezTo>
                    <a:pt x="222" y="155"/>
                    <a:pt x="220" y="153"/>
                    <a:pt x="219" y="151"/>
                  </a:cubicBezTo>
                  <a:cubicBezTo>
                    <a:pt x="216" y="146"/>
                    <a:pt x="216" y="146"/>
                    <a:pt x="216" y="146"/>
                  </a:cubicBezTo>
                  <a:cubicBezTo>
                    <a:pt x="214" y="142"/>
                    <a:pt x="215" y="137"/>
                    <a:pt x="218" y="134"/>
                  </a:cubicBezTo>
                  <a:cubicBezTo>
                    <a:pt x="226" y="128"/>
                    <a:pt x="226" y="128"/>
                    <a:pt x="226" y="128"/>
                  </a:cubicBezTo>
                  <a:cubicBezTo>
                    <a:pt x="227" y="127"/>
                    <a:pt x="229" y="127"/>
                    <a:pt x="230" y="126"/>
                  </a:cubicBezTo>
                  <a:cubicBezTo>
                    <a:pt x="230" y="124"/>
                    <a:pt x="230" y="122"/>
                    <a:pt x="231" y="120"/>
                  </a:cubicBezTo>
                  <a:cubicBezTo>
                    <a:pt x="232" y="117"/>
                    <a:pt x="232" y="117"/>
                    <a:pt x="232" y="117"/>
                  </a:cubicBezTo>
                  <a:cubicBezTo>
                    <a:pt x="233" y="116"/>
                    <a:pt x="234" y="115"/>
                    <a:pt x="234" y="114"/>
                  </a:cubicBezTo>
                  <a:cubicBezTo>
                    <a:pt x="239" y="110"/>
                    <a:pt x="239" y="110"/>
                    <a:pt x="239" y="110"/>
                  </a:cubicBezTo>
                  <a:cubicBezTo>
                    <a:pt x="240" y="109"/>
                    <a:pt x="242" y="108"/>
                    <a:pt x="243" y="108"/>
                  </a:cubicBezTo>
                  <a:cubicBezTo>
                    <a:pt x="244" y="106"/>
                    <a:pt x="244" y="106"/>
                    <a:pt x="244" y="106"/>
                  </a:cubicBezTo>
                  <a:cubicBezTo>
                    <a:pt x="245" y="104"/>
                    <a:pt x="246" y="102"/>
                    <a:pt x="249" y="101"/>
                  </a:cubicBezTo>
                  <a:cubicBezTo>
                    <a:pt x="250" y="100"/>
                    <a:pt x="250" y="100"/>
                    <a:pt x="250" y="100"/>
                  </a:cubicBezTo>
                  <a:cubicBezTo>
                    <a:pt x="254" y="96"/>
                    <a:pt x="254" y="96"/>
                    <a:pt x="254" y="96"/>
                  </a:cubicBezTo>
                  <a:cubicBezTo>
                    <a:pt x="254" y="96"/>
                    <a:pt x="254" y="96"/>
                    <a:pt x="254" y="96"/>
                  </a:cubicBezTo>
                  <a:cubicBezTo>
                    <a:pt x="249" y="88"/>
                    <a:pt x="249" y="88"/>
                    <a:pt x="249" y="88"/>
                  </a:cubicBezTo>
                  <a:cubicBezTo>
                    <a:pt x="247" y="84"/>
                    <a:pt x="248" y="80"/>
                    <a:pt x="251" y="77"/>
                  </a:cubicBezTo>
                  <a:cubicBezTo>
                    <a:pt x="275" y="53"/>
                    <a:pt x="275" y="53"/>
                    <a:pt x="275" y="53"/>
                  </a:cubicBezTo>
                  <a:cubicBezTo>
                    <a:pt x="276" y="53"/>
                    <a:pt x="276" y="52"/>
                    <a:pt x="277" y="52"/>
                  </a:cubicBezTo>
                  <a:cubicBezTo>
                    <a:pt x="301" y="37"/>
                    <a:pt x="301" y="37"/>
                    <a:pt x="301" y="37"/>
                  </a:cubicBezTo>
                  <a:cubicBezTo>
                    <a:pt x="303" y="36"/>
                    <a:pt x="305" y="36"/>
                    <a:pt x="307" y="36"/>
                  </a:cubicBezTo>
                  <a:cubicBezTo>
                    <a:pt x="309" y="36"/>
                    <a:pt x="309" y="36"/>
                    <a:pt x="309" y="36"/>
                  </a:cubicBezTo>
                  <a:cubicBezTo>
                    <a:pt x="300" y="32"/>
                    <a:pt x="291" y="29"/>
                    <a:pt x="281" y="26"/>
                  </a:cubicBezTo>
                  <a:cubicBezTo>
                    <a:pt x="264" y="22"/>
                    <a:pt x="247" y="19"/>
                    <a:pt x="230" y="19"/>
                  </a:cubicBezTo>
                  <a:cubicBezTo>
                    <a:pt x="230" y="19"/>
                    <a:pt x="230"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2" y="19"/>
                    <a:pt x="217" y="19"/>
                    <a:pt x="212" y="20"/>
                  </a:cubicBezTo>
                  <a:cubicBezTo>
                    <a:pt x="212" y="32"/>
                    <a:pt x="212" y="32"/>
                    <a:pt x="212" y="32"/>
                  </a:cubicBezTo>
                  <a:cubicBezTo>
                    <a:pt x="212" y="34"/>
                    <a:pt x="211" y="36"/>
                    <a:pt x="210" y="38"/>
                  </a:cubicBezTo>
                  <a:cubicBezTo>
                    <a:pt x="208" y="40"/>
                    <a:pt x="206" y="41"/>
                    <a:pt x="203" y="41"/>
                  </a:cubicBezTo>
                  <a:cubicBezTo>
                    <a:pt x="194" y="42"/>
                    <a:pt x="194" y="42"/>
                    <a:pt x="194" y="42"/>
                  </a:cubicBezTo>
                  <a:cubicBezTo>
                    <a:pt x="189" y="50"/>
                    <a:pt x="189" y="50"/>
                    <a:pt x="189" y="50"/>
                  </a:cubicBezTo>
                  <a:cubicBezTo>
                    <a:pt x="188" y="53"/>
                    <a:pt x="184" y="55"/>
                    <a:pt x="180" y="55"/>
                  </a:cubicBezTo>
                  <a:cubicBezTo>
                    <a:pt x="180" y="55"/>
                    <a:pt x="176" y="54"/>
                    <a:pt x="172" y="54"/>
                  </a:cubicBezTo>
                  <a:cubicBezTo>
                    <a:pt x="171" y="58"/>
                    <a:pt x="169" y="64"/>
                    <a:pt x="167" y="69"/>
                  </a:cubicBezTo>
                  <a:cubicBezTo>
                    <a:pt x="166" y="72"/>
                    <a:pt x="164" y="74"/>
                    <a:pt x="161" y="75"/>
                  </a:cubicBezTo>
                  <a:cubicBezTo>
                    <a:pt x="158" y="76"/>
                    <a:pt x="155" y="75"/>
                    <a:pt x="153" y="73"/>
                  </a:cubicBezTo>
                  <a:cubicBezTo>
                    <a:pt x="135" y="60"/>
                    <a:pt x="135" y="60"/>
                    <a:pt x="135" y="60"/>
                  </a:cubicBezTo>
                  <a:cubicBezTo>
                    <a:pt x="133" y="58"/>
                    <a:pt x="131" y="55"/>
                    <a:pt x="131" y="52"/>
                  </a:cubicBezTo>
                  <a:cubicBezTo>
                    <a:pt x="131" y="42"/>
                    <a:pt x="131" y="42"/>
                    <a:pt x="131" y="42"/>
                  </a:cubicBezTo>
                  <a:cubicBezTo>
                    <a:pt x="107" y="55"/>
                    <a:pt x="85" y="73"/>
                    <a:pt x="67" y="94"/>
                  </a:cubicBezTo>
                  <a:cubicBezTo>
                    <a:pt x="67" y="96"/>
                    <a:pt x="67" y="96"/>
                    <a:pt x="67" y="96"/>
                  </a:cubicBezTo>
                  <a:cubicBezTo>
                    <a:pt x="74" y="96"/>
                    <a:pt x="74" y="96"/>
                    <a:pt x="74" y="96"/>
                  </a:cubicBezTo>
                  <a:cubicBezTo>
                    <a:pt x="79" y="96"/>
                    <a:pt x="83" y="100"/>
                    <a:pt x="83" y="105"/>
                  </a:cubicBezTo>
                  <a:cubicBezTo>
                    <a:pt x="85" y="105"/>
                    <a:pt x="88" y="106"/>
                    <a:pt x="89" y="108"/>
                  </a:cubicBezTo>
                  <a:cubicBezTo>
                    <a:pt x="96" y="116"/>
                    <a:pt x="96" y="116"/>
                    <a:pt x="96" y="116"/>
                  </a:cubicBezTo>
                  <a:cubicBezTo>
                    <a:pt x="97" y="117"/>
                    <a:pt x="98" y="118"/>
                    <a:pt x="98" y="120"/>
                  </a:cubicBezTo>
                  <a:cubicBezTo>
                    <a:pt x="101" y="131"/>
                    <a:pt x="101" y="131"/>
                    <a:pt x="101" y="131"/>
                  </a:cubicBezTo>
                  <a:cubicBezTo>
                    <a:pt x="101" y="134"/>
                    <a:pt x="100" y="138"/>
                    <a:pt x="97" y="140"/>
                  </a:cubicBezTo>
                  <a:cubicBezTo>
                    <a:pt x="85" y="150"/>
                    <a:pt x="85" y="150"/>
                    <a:pt x="85" y="150"/>
                  </a:cubicBezTo>
                  <a:cubicBezTo>
                    <a:pt x="87" y="155"/>
                    <a:pt x="87" y="155"/>
                    <a:pt x="87" y="155"/>
                  </a:cubicBezTo>
                  <a:cubicBezTo>
                    <a:pt x="89" y="158"/>
                    <a:pt x="89" y="163"/>
                    <a:pt x="85" y="166"/>
                  </a:cubicBezTo>
                  <a:cubicBezTo>
                    <a:pt x="69" y="181"/>
                    <a:pt x="69" y="181"/>
                    <a:pt x="69" y="181"/>
                  </a:cubicBezTo>
                  <a:cubicBezTo>
                    <a:pt x="66" y="183"/>
                    <a:pt x="63" y="184"/>
                    <a:pt x="59" y="183"/>
                  </a:cubicBezTo>
                  <a:cubicBezTo>
                    <a:pt x="58" y="182"/>
                    <a:pt x="58" y="182"/>
                    <a:pt x="58" y="182"/>
                  </a:cubicBezTo>
                  <a:cubicBezTo>
                    <a:pt x="58" y="184"/>
                    <a:pt x="57" y="186"/>
                    <a:pt x="55" y="188"/>
                  </a:cubicBezTo>
                  <a:cubicBezTo>
                    <a:pt x="56" y="190"/>
                    <a:pt x="56" y="190"/>
                    <a:pt x="56" y="190"/>
                  </a:cubicBezTo>
                  <a:cubicBezTo>
                    <a:pt x="59" y="193"/>
                    <a:pt x="59" y="197"/>
                    <a:pt x="58" y="200"/>
                  </a:cubicBezTo>
                  <a:cubicBezTo>
                    <a:pt x="56" y="203"/>
                    <a:pt x="53" y="205"/>
                    <a:pt x="49" y="205"/>
                  </a:cubicBezTo>
                  <a:cubicBezTo>
                    <a:pt x="43" y="205"/>
                    <a:pt x="43" y="205"/>
                    <a:pt x="43" y="205"/>
                  </a:cubicBezTo>
                  <a:cubicBezTo>
                    <a:pt x="43" y="207"/>
                    <a:pt x="43" y="207"/>
                    <a:pt x="43" y="207"/>
                  </a:cubicBezTo>
                  <a:cubicBezTo>
                    <a:pt x="42" y="210"/>
                    <a:pt x="41" y="211"/>
                    <a:pt x="39" y="213"/>
                  </a:cubicBezTo>
                  <a:cubicBezTo>
                    <a:pt x="37" y="214"/>
                    <a:pt x="37" y="214"/>
                    <a:pt x="37" y="214"/>
                  </a:cubicBezTo>
                  <a:cubicBezTo>
                    <a:pt x="37" y="230"/>
                    <a:pt x="37" y="230"/>
                    <a:pt x="37" y="230"/>
                  </a:cubicBezTo>
                  <a:cubicBezTo>
                    <a:pt x="37" y="234"/>
                    <a:pt x="34" y="237"/>
                    <a:pt x="31" y="238"/>
                  </a:cubicBezTo>
                  <a:cubicBezTo>
                    <a:pt x="28" y="240"/>
                    <a:pt x="24" y="239"/>
                    <a:pt x="21" y="237"/>
                  </a:cubicBezTo>
                  <a:cubicBezTo>
                    <a:pt x="18" y="234"/>
                    <a:pt x="18" y="234"/>
                    <a:pt x="18" y="234"/>
                  </a:cubicBezTo>
                  <a:cubicBezTo>
                    <a:pt x="19" y="247"/>
                    <a:pt x="20" y="260"/>
                    <a:pt x="23" y="273"/>
                  </a:cubicBezTo>
                  <a:cubicBezTo>
                    <a:pt x="23" y="273"/>
                    <a:pt x="23" y="273"/>
                    <a:pt x="23" y="273"/>
                  </a:cubicBezTo>
                  <a:cubicBezTo>
                    <a:pt x="24" y="255"/>
                    <a:pt x="24" y="255"/>
                    <a:pt x="24" y="255"/>
                  </a:cubicBezTo>
                  <a:cubicBezTo>
                    <a:pt x="25" y="252"/>
                    <a:pt x="26" y="249"/>
                    <a:pt x="28" y="248"/>
                  </a:cubicBezTo>
                  <a:cubicBezTo>
                    <a:pt x="30" y="246"/>
                    <a:pt x="33" y="246"/>
                    <a:pt x="36" y="246"/>
                  </a:cubicBezTo>
                  <a:cubicBezTo>
                    <a:pt x="51" y="250"/>
                    <a:pt x="51" y="250"/>
                    <a:pt x="51" y="250"/>
                  </a:cubicBezTo>
                  <a:cubicBezTo>
                    <a:pt x="52" y="249"/>
                    <a:pt x="52" y="249"/>
                    <a:pt x="52" y="249"/>
                  </a:cubicBezTo>
                  <a:cubicBezTo>
                    <a:pt x="53" y="246"/>
                    <a:pt x="56" y="245"/>
                    <a:pt x="59" y="245"/>
                  </a:cubicBezTo>
                  <a:cubicBezTo>
                    <a:pt x="62" y="244"/>
                    <a:pt x="65" y="246"/>
                    <a:pt x="67" y="248"/>
                  </a:cubicBezTo>
                  <a:cubicBezTo>
                    <a:pt x="72" y="255"/>
                    <a:pt x="72" y="255"/>
                    <a:pt x="72" y="255"/>
                  </a:cubicBezTo>
                  <a:cubicBezTo>
                    <a:pt x="79" y="255"/>
                    <a:pt x="79" y="255"/>
                    <a:pt x="79" y="255"/>
                  </a:cubicBezTo>
                  <a:cubicBezTo>
                    <a:pt x="81" y="255"/>
                    <a:pt x="82" y="255"/>
                    <a:pt x="84" y="256"/>
                  </a:cubicBezTo>
                  <a:cubicBezTo>
                    <a:pt x="96" y="263"/>
                    <a:pt x="96" y="263"/>
                    <a:pt x="96" y="263"/>
                  </a:cubicBezTo>
                  <a:cubicBezTo>
                    <a:pt x="98" y="264"/>
                    <a:pt x="100" y="266"/>
                    <a:pt x="100" y="269"/>
                  </a:cubicBezTo>
                  <a:cubicBezTo>
                    <a:pt x="103" y="283"/>
                    <a:pt x="103" y="283"/>
                    <a:pt x="103" y="283"/>
                  </a:cubicBezTo>
                  <a:cubicBezTo>
                    <a:pt x="114" y="280"/>
                    <a:pt x="114" y="280"/>
                    <a:pt x="114" y="280"/>
                  </a:cubicBezTo>
                  <a:cubicBezTo>
                    <a:pt x="117" y="279"/>
                    <a:pt x="120" y="280"/>
                    <a:pt x="122" y="282"/>
                  </a:cubicBezTo>
                  <a:cubicBezTo>
                    <a:pt x="134" y="293"/>
                    <a:pt x="134" y="293"/>
                    <a:pt x="134" y="293"/>
                  </a:cubicBezTo>
                  <a:cubicBezTo>
                    <a:pt x="135" y="295"/>
                    <a:pt x="136" y="296"/>
                    <a:pt x="137" y="298"/>
                  </a:cubicBezTo>
                  <a:cubicBezTo>
                    <a:pt x="137" y="301"/>
                    <a:pt x="137" y="301"/>
                    <a:pt x="137" y="301"/>
                  </a:cubicBezTo>
                  <a:cubicBezTo>
                    <a:pt x="143" y="304"/>
                    <a:pt x="143" y="304"/>
                    <a:pt x="143" y="304"/>
                  </a:cubicBezTo>
                  <a:cubicBezTo>
                    <a:pt x="146" y="305"/>
                    <a:pt x="148" y="309"/>
                    <a:pt x="148" y="312"/>
                  </a:cubicBezTo>
                  <a:cubicBezTo>
                    <a:pt x="148" y="322"/>
                    <a:pt x="148" y="322"/>
                    <a:pt x="148" y="322"/>
                  </a:cubicBezTo>
                  <a:cubicBezTo>
                    <a:pt x="148" y="324"/>
                    <a:pt x="147" y="326"/>
                    <a:pt x="146" y="328"/>
                  </a:cubicBezTo>
                  <a:cubicBezTo>
                    <a:pt x="131" y="344"/>
                    <a:pt x="131" y="344"/>
                    <a:pt x="131" y="344"/>
                  </a:cubicBezTo>
                  <a:cubicBezTo>
                    <a:pt x="121" y="362"/>
                    <a:pt x="121" y="362"/>
                    <a:pt x="121" y="362"/>
                  </a:cubicBezTo>
                  <a:cubicBezTo>
                    <a:pt x="120" y="363"/>
                    <a:pt x="119" y="365"/>
                    <a:pt x="117" y="365"/>
                  </a:cubicBezTo>
                  <a:cubicBezTo>
                    <a:pt x="103" y="372"/>
                    <a:pt x="103" y="372"/>
                    <a:pt x="103" y="372"/>
                  </a:cubicBezTo>
                  <a:cubicBezTo>
                    <a:pt x="103" y="384"/>
                    <a:pt x="103" y="384"/>
                    <a:pt x="103" y="384"/>
                  </a:cubicBezTo>
                  <a:cubicBezTo>
                    <a:pt x="103" y="386"/>
                    <a:pt x="102" y="389"/>
                    <a:pt x="100" y="390"/>
                  </a:cubicBezTo>
                  <a:cubicBezTo>
                    <a:pt x="98" y="392"/>
                    <a:pt x="98" y="392"/>
                    <a:pt x="98" y="392"/>
                  </a:cubicBezTo>
                  <a:cubicBezTo>
                    <a:pt x="135" y="420"/>
                    <a:pt x="179" y="436"/>
                    <a:pt x="225" y="436"/>
                  </a:cubicBezTo>
                  <a:cubicBezTo>
                    <a:pt x="225" y="436"/>
                    <a:pt x="225" y="436"/>
                    <a:pt x="225" y="436"/>
                  </a:cubicBezTo>
                  <a:cubicBezTo>
                    <a:pt x="225" y="436"/>
                    <a:pt x="225"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7" y="436"/>
                  </a:cubicBezTo>
                  <a:cubicBezTo>
                    <a:pt x="227" y="436"/>
                    <a:pt x="227" y="436"/>
                    <a:pt x="227" y="436"/>
                  </a:cubicBezTo>
                  <a:close/>
                  <a:moveTo>
                    <a:pt x="28" y="291"/>
                  </a:moveTo>
                  <a:cubicBezTo>
                    <a:pt x="39" y="325"/>
                    <a:pt x="59" y="355"/>
                    <a:pt x="84" y="380"/>
                  </a:cubicBezTo>
                  <a:cubicBezTo>
                    <a:pt x="84" y="367"/>
                    <a:pt x="84" y="367"/>
                    <a:pt x="84" y="367"/>
                  </a:cubicBezTo>
                  <a:cubicBezTo>
                    <a:pt x="84" y="363"/>
                    <a:pt x="86" y="360"/>
                    <a:pt x="89" y="358"/>
                  </a:cubicBezTo>
                  <a:cubicBezTo>
                    <a:pt x="106" y="350"/>
                    <a:pt x="106" y="350"/>
                    <a:pt x="106" y="350"/>
                  </a:cubicBezTo>
                  <a:cubicBezTo>
                    <a:pt x="110" y="343"/>
                    <a:pt x="110" y="343"/>
                    <a:pt x="110" y="343"/>
                  </a:cubicBezTo>
                  <a:cubicBezTo>
                    <a:pt x="109" y="341"/>
                    <a:pt x="108" y="339"/>
                    <a:pt x="108" y="337"/>
                  </a:cubicBezTo>
                  <a:cubicBezTo>
                    <a:pt x="108" y="330"/>
                    <a:pt x="115" y="326"/>
                    <a:pt x="120" y="328"/>
                  </a:cubicBezTo>
                  <a:cubicBezTo>
                    <a:pt x="130" y="318"/>
                    <a:pt x="130" y="318"/>
                    <a:pt x="130" y="318"/>
                  </a:cubicBezTo>
                  <a:cubicBezTo>
                    <a:pt x="125" y="316"/>
                    <a:pt x="125" y="316"/>
                    <a:pt x="125" y="316"/>
                  </a:cubicBezTo>
                  <a:cubicBezTo>
                    <a:pt x="122" y="315"/>
                    <a:pt x="120" y="312"/>
                    <a:pt x="120" y="309"/>
                  </a:cubicBezTo>
                  <a:cubicBezTo>
                    <a:pt x="119" y="305"/>
                    <a:pt x="119" y="305"/>
                    <a:pt x="119" y="305"/>
                  </a:cubicBezTo>
                  <a:cubicBezTo>
                    <a:pt x="113" y="299"/>
                    <a:pt x="113" y="299"/>
                    <a:pt x="113" y="299"/>
                  </a:cubicBezTo>
                  <a:cubicBezTo>
                    <a:pt x="105" y="301"/>
                    <a:pt x="105" y="301"/>
                    <a:pt x="105" y="301"/>
                  </a:cubicBezTo>
                  <a:cubicBezTo>
                    <a:pt x="104" y="302"/>
                    <a:pt x="102" y="302"/>
                    <a:pt x="101" y="301"/>
                  </a:cubicBezTo>
                  <a:cubicBezTo>
                    <a:pt x="93" y="299"/>
                    <a:pt x="93" y="299"/>
                    <a:pt x="93" y="299"/>
                  </a:cubicBezTo>
                  <a:cubicBezTo>
                    <a:pt x="90" y="298"/>
                    <a:pt x="87" y="296"/>
                    <a:pt x="86" y="292"/>
                  </a:cubicBezTo>
                  <a:cubicBezTo>
                    <a:pt x="83" y="277"/>
                    <a:pt x="83" y="277"/>
                    <a:pt x="83" y="277"/>
                  </a:cubicBezTo>
                  <a:cubicBezTo>
                    <a:pt x="77" y="273"/>
                    <a:pt x="77" y="273"/>
                    <a:pt x="77" y="273"/>
                  </a:cubicBezTo>
                  <a:cubicBezTo>
                    <a:pt x="68" y="273"/>
                    <a:pt x="68" y="273"/>
                    <a:pt x="68" y="273"/>
                  </a:cubicBezTo>
                  <a:cubicBezTo>
                    <a:pt x="65" y="273"/>
                    <a:pt x="62" y="272"/>
                    <a:pt x="60" y="270"/>
                  </a:cubicBezTo>
                  <a:cubicBezTo>
                    <a:pt x="59" y="268"/>
                    <a:pt x="59" y="268"/>
                    <a:pt x="59" y="268"/>
                  </a:cubicBezTo>
                  <a:cubicBezTo>
                    <a:pt x="57" y="269"/>
                    <a:pt x="55" y="269"/>
                    <a:pt x="53" y="269"/>
                  </a:cubicBezTo>
                  <a:cubicBezTo>
                    <a:pt x="42" y="266"/>
                    <a:pt x="42" y="266"/>
                    <a:pt x="42" y="266"/>
                  </a:cubicBezTo>
                  <a:cubicBezTo>
                    <a:pt x="41" y="279"/>
                    <a:pt x="41" y="279"/>
                    <a:pt x="41" y="279"/>
                  </a:cubicBezTo>
                  <a:cubicBezTo>
                    <a:pt x="41" y="283"/>
                    <a:pt x="39" y="286"/>
                    <a:pt x="36" y="287"/>
                  </a:cubicBezTo>
                  <a:lnTo>
                    <a:pt x="28" y="291"/>
                  </a:lnTo>
                  <a:close/>
                  <a:moveTo>
                    <a:pt x="272" y="305"/>
                  </a:moveTo>
                  <a:cubicBezTo>
                    <a:pt x="277" y="312"/>
                    <a:pt x="277" y="312"/>
                    <a:pt x="277" y="312"/>
                  </a:cubicBezTo>
                  <a:cubicBezTo>
                    <a:pt x="277" y="313"/>
                    <a:pt x="277" y="313"/>
                    <a:pt x="278" y="314"/>
                  </a:cubicBezTo>
                  <a:cubicBezTo>
                    <a:pt x="286" y="337"/>
                    <a:pt x="286" y="337"/>
                    <a:pt x="286" y="337"/>
                  </a:cubicBezTo>
                  <a:cubicBezTo>
                    <a:pt x="293" y="336"/>
                    <a:pt x="293" y="336"/>
                    <a:pt x="293" y="336"/>
                  </a:cubicBezTo>
                  <a:cubicBezTo>
                    <a:pt x="311" y="318"/>
                    <a:pt x="311" y="318"/>
                    <a:pt x="311" y="318"/>
                  </a:cubicBezTo>
                  <a:cubicBezTo>
                    <a:pt x="310" y="308"/>
                    <a:pt x="310" y="308"/>
                    <a:pt x="310" y="308"/>
                  </a:cubicBezTo>
                  <a:cubicBezTo>
                    <a:pt x="309" y="304"/>
                    <a:pt x="310" y="301"/>
                    <a:pt x="313" y="299"/>
                  </a:cubicBezTo>
                  <a:cubicBezTo>
                    <a:pt x="322" y="293"/>
                    <a:pt x="322" y="293"/>
                    <a:pt x="322" y="293"/>
                  </a:cubicBezTo>
                  <a:cubicBezTo>
                    <a:pt x="321" y="292"/>
                    <a:pt x="321" y="292"/>
                    <a:pt x="321" y="292"/>
                  </a:cubicBezTo>
                  <a:cubicBezTo>
                    <a:pt x="319" y="291"/>
                    <a:pt x="318" y="289"/>
                    <a:pt x="318" y="288"/>
                  </a:cubicBezTo>
                  <a:cubicBezTo>
                    <a:pt x="313" y="276"/>
                    <a:pt x="313" y="276"/>
                    <a:pt x="313" y="276"/>
                  </a:cubicBezTo>
                  <a:cubicBezTo>
                    <a:pt x="311" y="272"/>
                    <a:pt x="313" y="267"/>
                    <a:pt x="317" y="265"/>
                  </a:cubicBezTo>
                  <a:cubicBezTo>
                    <a:pt x="329" y="258"/>
                    <a:pt x="329" y="258"/>
                    <a:pt x="329" y="258"/>
                  </a:cubicBezTo>
                  <a:cubicBezTo>
                    <a:pt x="340" y="244"/>
                    <a:pt x="340" y="244"/>
                    <a:pt x="340" y="244"/>
                  </a:cubicBezTo>
                  <a:cubicBezTo>
                    <a:pt x="337" y="244"/>
                    <a:pt x="335" y="243"/>
                    <a:pt x="333" y="241"/>
                  </a:cubicBezTo>
                  <a:cubicBezTo>
                    <a:pt x="315" y="221"/>
                    <a:pt x="315" y="221"/>
                    <a:pt x="315" y="221"/>
                  </a:cubicBezTo>
                  <a:cubicBezTo>
                    <a:pt x="314" y="220"/>
                    <a:pt x="313" y="217"/>
                    <a:pt x="313" y="215"/>
                  </a:cubicBezTo>
                  <a:cubicBezTo>
                    <a:pt x="312" y="199"/>
                    <a:pt x="312" y="199"/>
                    <a:pt x="312" y="199"/>
                  </a:cubicBezTo>
                  <a:cubicBezTo>
                    <a:pt x="309" y="190"/>
                    <a:pt x="309" y="190"/>
                    <a:pt x="309" y="190"/>
                  </a:cubicBezTo>
                  <a:cubicBezTo>
                    <a:pt x="305" y="190"/>
                    <a:pt x="305" y="190"/>
                    <a:pt x="305" y="190"/>
                  </a:cubicBezTo>
                  <a:cubicBezTo>
                    <a:pt x="292" y="187"/>
                    <a:pt x="292" y="187"/>
                    <a:pt x="292" y="187"/>
                  </a:cubicBezTo>
                  <a:cubicBezTo>
                    <a:pt x="278" y="191"/>
                    <a:pt x="278" y="191"/>
                    <a:pt x="278" y="191"/>
                  </a:cubicBezTo>
                  <a:cubicBezTo>
                    <a:pt x="274" y="192"/>
                    <a:pt x="270" y="190"/>
                    <a:pt x="268" y="187"/>
                  </a:cubicBezTo>
                  <a:cubicBezTo>
                    <a:pt x="259" y="175"/>
                    <a:pt x="259" y="175"/>
                    <a:pt x="259" y="175"/>
                  </a:cubicBezTo>
                  <a:cubicBezTo>
                    <a:pt x="233" y="175"/>
                    <a:pt x="233" y="175"/>
                    <a:pt x="233" y="175"/>
                  </a:cubicBezTo>
                  <a:cubicBezTo>
                    <a:pt x="212" y="202"/>
                    <a:pt x="212" y="202"/>
                    <a:pt x="212" y="202"/>
                  </a:cubicBezTo>
                  <a:cubicBezTo>
                    <a:pt x="213" y="222"/>
                    <a:pt x="213" y="222"/>
                    <a:pt x="213" y="222"/>
                  </a:cubicBezTo>
                  <a:cubicBezTo>
                    <a:pt x="220" y="235"/>
                    <a:pt x="220" y="235"/>
                    <a:pt x="220" y="235"/>
                  </a:cubicBezTo>
                  <a:cubicBezTo>
                    <a:pt x="227" y="238"/>
                    <a:pt x="227" y="238"/>
                    <a:pt x="227" y="238"/>
                  </a:cubicBezTo>
                  <a:cubicBezTo>
                    <a:pt x="236" y="233"/>
                    <a:pt x="236" y="233"/>
                    <a:pt x="236" y="233"/>
                  </a:cubicBezTo>
                  <a:cubicBezTo>
                    <a:pt x="238" y="232"/>
                    <a:pt x="240" y="231"/>
                    <a:pt x="242" y="232"/>
                  </a:cubicBezTo>
                  <a:cubicBezTo>
                    <a:pt x="255" y="233"/>
                    <a:pt x="255" y="233"/>
                    <a:pt x="255" y="233"/>
                  </a:cubicBezTo>
                  <a:cubicBezTo>
                    <a:pt x="256" y="233"/>
                    <a:pt x="257" y="233"/>
                    <a:pt x="258" y="234"/>
                  </a:cubicBezTo>
                  <a:cubicBezTo>
                    <a:pt x="270" y="239"/>
                    <a:pt x="270" y="239"/>
                    <a:pt x="270" y="239"/>
                  </a:cubicBezTo>
                  <a:cubicBezTo>
                    <a:pt x="273" y="241"/>
                    <a:pt x="275" y="244"/>
                    <a:pt x="275" y="247"/>
                  </a:cubicBezTo>
                  <a:cubicBezTo>
                    <a:pt x="275" y="251"/>
                    <a:pt x="273" y="254"/>
                    <a:pt x="270" y="256"/>
                  </a:cubicBezTo>
                  <a:cubicBezTo>
                    <a:pt x="269" y="257"/>
                    <a:pt x="269" y="257"/>
                    <a:pt x="269" y="257"/>
                  </a:cubicBezTo>
                  <a:cubicBezTo>
                    <a:pt x="281" y="272"/>
                    <a:pt x="281" y="272"/>
                    <a:pt x="281" y="272"/>
                  </a:cubicBezTo>
                  <a:cubicBezTo>
                    <a:pt x="284" y="275"/>
                    <a:pt x="284" y="280"/>
                    <a:pt x="281" y="283"/>
                  </a:cubicBezTo>
                  <a:cubicBezTo>
                    <a:pt x="275" y="291"/>
                    <a:pt x="275" y="291"/>
                    <a:pt x="275" y="291"/>
                  </a:cubicBezTo>
                  <a:lnTo>
                    <a:pt x="272" y="305"/>
                  </a:lnTo>
                  <a:close/>
                  <a:moveTo>
                    <a:pt x="387" y="172"/>
                  </a:moveTo>
                  <a:cubicBezTo>
                    <a:pt x="388" y="172"/>
                    <a:pt x="390" y="172"/>
                    <a:pt x="391" y="173"/>
                  </a:cubicBezTo>
                  <a:cubicBezTo>
                    <a:pt x="399" y="177"/>
                    <a:pt x="399" y="177"/>
                    <a:pt x="399" y="177"/>
                  </a:cubicBezTo>
                  <a:cubicBezTo>
                    <a:pt x="401" y="178"/>
                    <a:pt x="402" y="179"/>
                    <a:pt x="403" y="181"/>
                  </a:cubicBezTo>
                  <a:cubicBezTo>
                    <a:pt x="415" y="204"/>
                    <a:pt x="415" y="204"/>
                    <a:pt x="415" y="204"/>
                  </a:cubicBezTo>
                  <a:cubicBezTo>
                    <a:pt x="415" y="205"/>
                    <a:pt x="416" y="207"/>
                    <a:pt x="416" y="208"/>
                  </a:cubicBezTo>
                  <a:cubicBezTo>
                    <a:pt x="416" y="217"/>
                    <a:pt x="416" y="217"/>
                    <a:pt x="416" y="217"/>
                  </a:cubicBezTo>
                  <a:cubicBezTo>
                    <a:pt x="434" y="201"/>
                    <a:pt x="434" y="201"/>
                    <a:pt x="434" y="201"/>
                  </a:cubicBezTo>
                  <a:cubicBezTo>
                    <a:pt x="427" y="149"/>
                    <a:pt x="401" y="103"/>
                    <a:pt x="363" y="70"/>
                  </a:cubicBezTo>
                  <a:cubicBezTo>
                    <a:pt x="342" y="75"/>
                    <a:pt x="342" y="75"/>
                    <a:pt x="342" y="75"/>
                  </a:cubicBezTo>
                  <a:cubicBezTo>
                    <a:pt x="339" y="76"/>
                    <a:pt x="337" y="75"/>
                    <a:pt x="335" y="74"/>
                  </a:cubicBezTo>
                  <a:cubicBezTo>
                    <a:pt x="333" y="72"/>
                    <a:pt x="331" y="70"/>
                    <a:pt x="331" y="68"/>
                  </a:cubicBezTo>
                  <a:cubicBezTo>
                    <a:pt x="329" y="59"/>
                    <a:pt x="329" y="59"/>
                    <a:pt x="329" y="59"/>
                  </a:cubicBezTo>
                  <a:cubicBezTo>
                    <a:pt x="319" y="55"/>
                    <a:pt x="319" y="55"/>
                    <a:pt x="319" y="55"/>
                  </a:cubicBezTo>
                  <a:cubicBezTo>
                    <a:pt x="308" y="54"/>
                    <a:pt x="308" y="54"/>
                    <a:pt x="308" y="54"/>
                  </a:cubicBezTo>
                  <a:cubicBezTo>
                    <a:pt x="298" y="61"/>
                    <a:pt x="298" y="61"/>
                    <a:pt x="298" y="61"/>
                  </a:cubicBezTo>
                  <a:cubicBezTo>
                    <a:pt x="299" y="60"/>
                    <a:pt x="299" y="60"/>
                    <a:pt x="299" y="60"/>
                  </a:cubicBezTo>
                  <a:cubicBezTo>
                    <a:pt x="302" y="60"/>
                    <a:pt x="305" y="60"/>
                    <a:pt x="307" y="62"/>
                  </a:cubicBezTo>
                  <a:cubicBezTo>
                    <a:pt x="315" y="68"/>
                    <a:pt x="315" y="68"/>
                    <a:pt x="315" y="68"/>
                  </a:cubicBezTo>
                  <a:cubicBezTo>
                    <a:pt x="316" y="69"/>
                    <a:pt x="316" y="70"/>
                    <a:pt x="317" y="70"/>
                  </a:cubicBezTo>
                  <a:cubicBezTo>
                    <a:pt x="322" y="79"/>
                    <a:pt x="322" y="79"/>
                    <a:pt x="322" y="79"/>
                  </a:cubicBezTo>
                  <a:cubicBezTo>
                    <a:pt x="324" y="81"/>
                    <a:pt x="324" y="84"/>
                    <a:pt x="323" y="87"/>
                  </a:cubicBezTo>
                  <a:cubicBezTo>
                    <a:pt x="321" y="94"/>
                    <a:pt x="321" y="94"/>
                    <a:pt x="321" y="94"/>
                  </a:cubicBezTo>
                  <a:cubicBezTo>
                    <a:pt x="320" y="96"/>
                    <a:pt x="319" y="98"/>
                    <a:pt x="317" y="99"/>
                  </a:cubicBezTo>
                  <a:cubicBezTo>
                    <a:pt x="306" y="106"/>
                    <a:pt x="306" y="106"/>
                    <a:pt x="306" y="106"/>
                  </a:cubicBezTo>
                  <a:cubicBezTo>
                    <a:pt x="296" y="116"/>
                    <a:pt x="296" y="116"/>
                    <a:pt x="296" y="116"/>
                  </a:cubicBezTo>
                  <a:cubicBezTo>
                    <a:pt x="293" y="119"/>
                    <a:pt x="288" y="120"/>
                    <a:pt x="284" y="117"/>
                  </a:cubicBezTo>
                  <a:cubicBezTo>
                    <a:pt x="274" y="110"/>
                    <a:pt x="274" y="110"/>
                    <a:pt x="274" y="110"/>
                  </a:cubicBezTo>
                  <a:cubicBezTo>
                    <a:pt x="273" y="111"/>
                    <a:pt x="272" y="111"/>
                    <a:pt x="270" y="111"/>
                  </a:cubicBezTo>
                  <a:cubicBezTo>
                    <a:pt x="264" y="112"/>
                    <a:pt x="264" y="112"/>
                    <a:pt x="264" y="112"/>
                  </a:cubicBezTo>
                  <a:cubicBezTo>
                    <a:pt x="262" y="114"/>
                    <a:pt x="262" y="114"/>
                    <a:pt x="262" y="114"/>
                  </a:cubicBezTo>
                  <a:cubicBezTo>
                    <a:pt x="261" y="115"/>
                    <a:pt x="261" y="115"/>
                    <a:pt x="260" y="115"/>
                  </a:cubicBezTo>
                  <a:cubicBezTo>
                    <a:pt x="259" y="120"/>
                    <a:pt x="259" y="120"/>
                    <a:pt x="259" y="120"/>
                  </a:cubicBezTo>
                  <a:cubicBezTo>
                    <a:pt x="258" y="121"/>
                    <a:pt x="257" y="123"/>
                    <a:pt x="256" y="124"/>
                  </a:cubicBezTo>
                  <a:cubicBezTo>
                    <a:pt x="257" y="127"/>
                    <a:pt x="257" y="127"/>
                    <a:pt x="257" y="127"/>
                  </a:cubicBezTo>
                  <a:cubicBezTo>
                    <a:pt x="257" y="127"/>
                    <a:pt x="257" y="127"/>
                    <a:pt x="257" y="127"/>
                  </a:cubicBezTo>
                  <a:cubicBezTo>
                    <a:pt x="266" y="127"/>
                    <a:pt x="266" y="127"/>
                    <a:pt x="266" y="127"/>
                  </a:cubicBezTo>
                  <a:cubicBezTo>
                    <a:pt x="269" y="127"/>
                    <a:pt x="271" y="128"/>
                    <a:pt x="273" y="131"/>
                  </a:cubicBezTo>
                  <a:cubicBezTo>
                    <a:pt x="276" y="135"/>
                    <a:pt x="276" y="135"/>
                    <a:pt x="276" y="135"/>
                  </a:cubicBezTo>
                  <a:cubicBezTo>
                    <a:pt x="277" y="134"/>
                    <a:pt x="277" y="134"/>
                    <a:pt x="277" y="134"/>
                  </a:cubicBezTo>
                  <a:cubicBezTo>
                    <a:pt x="278" y="131"/>
                    <a:pt x="281" y="130"/>
                    <a:pt x="285" y="130"/>
                  </a:cubicBezTo>
                  <a:cubicBezTo>
                    <a:pt x="290" y="130"/>
                    <a:pt x="290" y="130"/>
                    <a:pt x="290" y="130"/>
                  </a:cubicBezTo>
                  <a:cubicBezTo>
                    <a:pt x="292" y="130"/>
                    <a:pt x="293" y="130"/>
                    <a:pt x="295" y="131"/>
                  </a:cubicBezTo>
                  <a:cubicBezTo>
                    <a:pt x="299" y="133"/>
                    <a:pt x="299" y="133"/>
                    <a:pt x="299" y="133"/>
                  </a:cubicBezTo>
                  <a:cubicBezTo>
                    <a:pt x="307" y="132"/>
                    <a:pt x="307" y="132"/>
                    <a:pt x="307" y="132"/>
                  </a:cubicBezTo>
                  <a:cubicBezTo>
                    <a:pt x="310" y="132"/>
                    <a:pt x="312" y="133"/>
                    <a:pt x="314" y="134"/>
                  </a:cubicBezTo>
                  <a:cubicBezTo>
                    <a:pt x="316" y="136"/>
                    <a:pt x="317" y="138"/>
                    <a:pt x="318" y="141"/>
                  </a:cubicBezTo>
                  <a:cubicBezTo>
                    <a:pt x="318" y="148"/>
                    <a:pt x="318" y="148"/>
                    <a:pt x="318" y="148"/>
                  </a:cubicBezTo>
                  <a:cubicBezTo>
                    <a:pt x="319" y="151"/>
                    <a:pt x="317" y="155"/>
                    <a:pt x="314" y="157"/>
                  </a:cubicBezTo>
                  <a:cubicBezTo>
                    <a:pt x="315" y="157"/>
                    <a:pt x="315" y="158"/>
                    <a:pt x="315" y="160"/>
                  </a:cubicBezTo>
                  <a:cubicBezTo>
                    <a:pt x="317" y="166"/>
                    <a:pt x="317" y="166"/>
                    <a:pt x="317" y="166"/>
                  </a:cubicBezTo>
                  <a:cubicBezTo>
                    <a:pt x="321" y="168"/>
                    <a:pt x="321" y="168"/>
                    <a:pt x="321" y="168"/>
                  </a:cubicBezTo>
                  <a:cubicBezTo>
                    <a:pt x="323" y="169"/>
                    <a:pt x="325" y="172"/>
                    <a:pt x="326" y="175"/>
                  </a:cubicBezTo>
                  <a:cubicBezTo>
                    <a:pt x="328" y="175"/>
                    <a:pt x="330" y="177"/>
                    <a:pt x="331" y="179"/>
                  </a:cubicBezTo>
                  <a:cubicBezTo>
                    <a:pt x="346" y="205"/>
                    <a:pt x="346" y="205"/>
                    <a:pt x="346" y="205"/>
                  </a:cubicBezTo>
                  <a:cubicBezTo>
                    <a:pt x="351" y="207"/>
                    <a:pt x="351" y="207"/>
                    <a:pt x="351" y="207"/>
                  </a:cubicBezTo>
                  <a:cubicBezTo>
                    <a:pt x="355" y="203"/>
                    <a:pt x="355" y="203"/>
                    <a:pt x="355" y="203"/>
                  </a:cubicBezTo>
                  <a:cubicBezTo>
                    <a:pt x="354" y="202"/>
                    <a:pt x="352" y="201"/>
                    <a:pt x="351" y="199"/>
                  </a:cubicBezTo>
                  <a:cubicBezTo>
                    <a:pt x="344" y="186"/>
                    <a:pt x="344" y="186"/>
                    <a:pt x="344" y="186"/>
                  </a:cubicBezTo>
                  <a:cubicBezTo>
                    <a:pt x="342" y="183"/>
                    <a:pt x="342" y="180"/>
                    <a:pt x="344" y="177"/>
                  </a:cubicBezTo>
                  <a:cubicBezTo>
                    <a:pt x="351" y="166"/>
                    <a:pt x="351" y="166"/>
                    <a:pt x="351" y="166"/>
                  </a:cubicBezTo>
                  <a:cubicBezTo>
                    <a:pt x="353" y="163"/>
                    <a:pt x="356" y="162"/>
                    <a:pt x="359" y="162"/>
                  </a:cubicBezTo>
                  <a:cubicBezTo>
                    <a:pt x="361" y="161"/>
                    <a:pt x="365" y="163"/>
                    <a:pt x="367" y="166"/>
                  </a:cubicBezTo>
                  <a:cubicBezTo>
                    <a:pt x="372" y="174"/>
                    <a:pt x="372" y="174"/>
                    <a:pt x="372" y="174"/>
                  </a:cubicBezTo>
                  <a:cubicBezTo>
                    <a:pt x="385" y="172"/>
                    <a:pt x="385" y="172"/>
                    <a:pt x="385" y="172"/>
                  </a:cubicBezTo>
                  <a:cubicBezTo>
                    <a:pt x="386" y="172"/>
                    <a:pt x="386" y="172"/>
                    <a:pt x="387" y="172"/>
                  </a:cubicBezTo>
                  <a:close/>
                  <a:moveTo>
                    <a:pt x="19" y="210"/>
                  </a:moveTo>
                  <a:cubicBezTo>
                    <a:pt x="19" y="210"/>
                    <a:pt x="19" y="210"/>
                    <a:pt x="19" y="210"/>
                  </a:cubicBezTo>
                  <a:cubicBezTo>
                    <a:pt x="19" y="209"/>
                    <a:pt x="19" y="209"/>
                    <a:pt x="19" y="209"/>
                  </a:cubicBezTo>
                  <a:cubicBezTo>
                    <a:pt x="19" y="206"/>
                    <a:pt x="20" y="204"/>
                    <a:pt x="23" y="202"/>
                  </a:cubicBezTo>
                  <a:cubicBezTo>
                    <a:pt x="25" y="200"/>
                    <a:pt x="25" y="200"/>
                    <a:pt x="25" y="200"/>
                  </a:cubicBezTo>
                  <a:cubicBezTo>
                    <a:pt x="27" y="194"/>
                    <a:pt x="27" y="194"/>
                    <a:pt x="27" y="194"/>
                  </a:cubicBezTo>
                  <a:cubicBezTo>
                    <a:pt x="27" y="191"/>
                    <a:pt x="29" y="189"/>
                    <a:pt x="32" y="187"/>
                  </a:cubicBezTo>
                  <a:cubicBezTo>
                    <a:pt x="32" y="186"/>
                    <a:pt x="32" y="185"/>
                    <a:pt x="32" y="184"/>
                  </a:cubicBezTo>
                  <a:cubicBezTo>
                    <a:pt x="32" y="182"/>
                    <a:pt x="34" y="179"/>
                    <a:pt x="36" y="178"/>
                  </a:cubicBezTo>
                  <a:cubicBezTo>
                    <a:pt x="38" y="177"/>
                    <a:pt x="38" y="177"/>
                    <a:pt x="38" y="177"/>
                  </a:cubicBezTo>
                  <a:cubicBezTo>
                    <a:pt x="37" y="177"/>
                    <a:pt x="37" y="177"/>
                    <a:pt x="37" y="177"/>
                  </a:cubicBezTo>
                  <a:cubicBezTo>
                    <a:pt x="36" y="174"/>
                    <a:pt x="36" y="171"/>
                    <a:pt x="38" y="168"/>
                  </a:cubicBezTo>
                  <a:cubicBezTo>
                    <a:pt x="41" y="163"/>
                    <a:pt x="41" y="163"/>
                    <a:pt x="41" y="163"/>
                  </a:cubicBezTo>
                  <a:cubicBezTo>
                    <a:pt x="43" y="159"/>
                    <a:pt x="48" y="158"/>
                    <a:pt x="52" y="160"/>
                  </a:cubicBezTo>
                  <a:cubicBezTo>
                    <a:pt x="61" y="163"/>
                    <a:pt x="61" y="163"/>
                    <a:pt x="61" y="163"/>
                  </a:cubicBezTo>
                  <a:cubicBezTo>
                    <a:pt x="68" y="157"/>
                    <a:pt x="68" y="157"/>
                    <a:pt x="68" y="157"/>
                  </a:cubicBezTo>
                  <a:cubicBezTo>
                    <a:pt x="65" y="153"/>
                    <a:pt x="65" y="153"/>
                    <a:pt x="65" y="153"/>
                  </a:cubicBezTo>
                  <a:cubicBezTo>
                    <a:pt x="63" y="149"/>
                    <a:pt x="64" y="144"/>
                    <a:pt x="67" y="141"/>
                  </a:cubicBezTo>
                  <a:cubicBezTo>
                    <a:pt x="81" y="129"/>
                    <a:pt x="81" y="129"/>
                    <a:pt x="81" y="129"/>
                  </a:cubicBezTo>
                  <a:cubicBezTo>
                    <a:pt x="81" y="126"/>
                    <a:pt x="81" y="126"/>
                    <a:pt x="81" y="126"/>
                  </a:cubicBezTo>
                  <a:cubicBezTo>
                    <a:pt x="80" y="125"/>
                    <a:pt x="80" y="125"/>
                    <a:pt x="80" y="125"/>
                  </a:cubicBezTo>
                  <a:cubicBezTo>
                    <a:pt x="76" y="126"/>
                    <a:pt x="76" y="126"/>
                    <a:pt x="76" y="126"/>
                  </a:cubicBezTo>
                  <a:cubicBezTo>
                    <a:pt x="74" y="127"/>
                    <a:pt x="71" y="126"/>
                    <a:pt x="68" y="124"/>
                  </a:cubicBezTo>
                  <a:cubicBezTo>
                    <a:pt x="66" y="123"/>
                    <a:pt x="65" y="120"/>
                    <a:pt x="65" y="117"/>
                  </a:cubicBezTo>
                  <a:cubicBezTo>
                    <a:pt x="65" y="115"/>
                    <a:pt x="65" y="115"/>
                    <a:pt x="65" y="115"/>
                  </a:cubicBezTo>
                  <a:cubicBezTo>
                    <a:pt x="61" y="115"/>
                    <a:pt x="61" y="115"/>
                    <a:pt x="61" y="115"/>
                  </a:cubicBezTo>
                  <a:cubicBezTo>
                    <a:pt x="58" y="115"/>
                    <a:pt x="55" y="113"/>
                    <a:pt x="54" y="111"/>
                  </a:cubicBezTo>
                  <a:cubicBezTo>
                    <a:pt x="34" y="140"/>
                    <a:pt x="22" y="174"/>
                    <a:pt x="19" y="210"/>
                  </a:cubicBezTo>
                  <a:close/>
                  <a:moveTo>
                    <a:pt x="280" y="171"/>
                  </a:moveTo>
                  <a:cubicBezTo>
                    <a:pt x="280" y="171"/>
                    <a:pt x="280" y="171"/>
                    <a:pt x="280" y="171"/>
                  </a:cubicBezTo>
                  <a:cubicBezTo>
                    <a:pt x="289" y="169"/>
                    <a:pt x="289" y="169"/>
                    <a:pt x="289" y="169"/>
                  </a:cubicBezTo>
                  <a:cubicBezTo>
                    <a:pt x="291" y="168"/>
                    <a:pt x="292" y="168"/>
                    <a:pt x="294" y="169"/>
                  </a:cubicBezTo>
                  <a:cubicBezTo>
                    <a:pt x="299" y="170"/>
                    <a:pt x="299" y="170"/>
                    <a:pt x="299" y="170"/>
                  </a:cubicBezTo>
                  <a:cubicBezTo>
                    <a:pt x="298" y="167"/>
                    <a:pt x="298" y="167"/>
                    <a:pt x="298" y="167"/>
                  </a:cubicBezTo>
                  <a:cubicBezTo>
                    <a:pt x="294" y="164"/>
                    <a:pt x="294" y="164"/>
                    <a:pt x="294" y="164"/>
                  </a:cubicBezTo>
                  <a:cubicBezTo>
                    <a:pt x="292" y="163"/>
                    <a:pt x="291" y="161"/>
                    <a:pt x="291" y="159"/>
                  </a:cubicBezTo>
                  <a:cubicBezTo>
                    <a:pt x="289" y="159"/>
                    <a:pt x="289" y="159"/>
                    <a:pt x="289" y="159"/>
                  </a:cubicBezTo>
                  <a:cubicBezTo>
                    <a:pt x="286" y="166"/>
                    <a:pt x="286" y="166"/>
                    <a:pt x="286" y="166"/>
                  </a:cubicBezTo>
                  <a:cubicBezTo>
                    <a:pt x="285" y="169"/>
                    <a:pt x="282" y="170"/>
                    <a:pt x="280" y="171"/>
                  </a:cubicBezTo>
                  <a:close/>
                  <a:moveTo>
                    <a:pt x="251" y="156"/>
                  </a:moveTo>
                  <a:cubicBezTo>
                    <a:pt x="264" y="156"/>
                    <a:pt x="264" y="156"/>
                    <a:pt x="264" y="156"/>
                  </a:cubicBezTo>
                  <a:cubicBezTo>
                    <a:pt x="265" y="156"/>
                    <a:pt x="266" y="156"/>
                    <a:pt x="267" y="156"/>
                  </a:cubicBezTo>
                  <a:cubicBezTo>
                    <a:pt x="267" y="156"/>
                    <a:pt x="267" y="155"/>
                    <a:pt x="267" y="155"/>
                  </a:cubicBezTo>
                  <a:cubicBezTo>
                    <a:pt x="267" y="152"/>
                    <a:pt x="267" y="152"/>
                    <a:pt x="267" y="152"/>
                  </a:cubicBezTo>
                  <a:cubicBezTo>
                    <a:pt x="266" y="151"/>
                    <a:pt x="265" y="150"/>
                    <a:pt x="264" y="149"/>
                  </a:cubicBezTo>
                  <a:cubicBezTo>
                    <a:pt x="263" y="148"/>
                    <a:pt x="263" y="148"/>
                    <a:pt x="263" y="148"/>
                  </a:cubicBezTo>
                  <a:cubicBezTo>
                    <a:pt x="262" y="150"/>
                    <a:pt x="259" y="152"/>
                    <a:pt x="257" y="153"/>
                  </a:cubicBezTo>
                  <a:cubicBezTo>
                    <a:pt x="253" y="153"/>
                    <a:pt x="253" y="153"/>
                    <a:pt x="253" y="153"/>
                  </a:cubicBezTo>
                  <a:lnTo>
                    <a:pt x="251" y="156"/>
                  </a:lnTo>
                  <a:close/>
                  <a:moveTo>
                    <a:pt x="293" y="88"/>
                  </a:moveTo>
                  <a:cubicBezTo>
                    <a:pt x="294" y="91"/>
                    <a:pt x="294" y="91"/>
                    <a:pt x="294" y="91"/>
                  </a:cubicBezTo>
                  <a:cubicBezTo>
                    <a:pt x="294" y="91"/>
                    <a:pt x="294" y="91"/>
                    <a:pt x="294" y="92"/>
                  </a:cubicBezTo>
                  <a:cubicBezTo>
                    <a:pt x="295" y="91"/>
                    <a:pt x="295" y="91"/>
                    <a:pt x="295" y="91"/>
                  </a:cubicBezTo>
                  <a:cubicBezTo>
                    <a:pt x="304" y="85"/>
                    <a:pt x="304" y="85"/>
                    <a:pt x="304" y="85"/>
                  </a:cubicBezTo>
                  <a:cubicBezTo>
                    <a:pt x="302" y="82"/>
                    <a:pt x="302" y="82"/>
                    <a:pt x="302" y="82"/>
                  </a:cubicBezTo>
                  <a:cubicBezTo>
                    <a:pt x="300" y="80"/>
                    <a:pt x="300" y="80"/>
                    <a:pt x="300" y="80"/>
                  </a:cubicBezTo>
                  <a:cubicBezTo>
                    <a:pt x="298" y="80"/>
                    <a:pt x="298" y="80"/>
                    <a:pt x="298" y="80"/>
                  </a:cubicBezTo>
                  <a:cubicBezTo>
                    <a:pt x="298" y="83"/>
                    <a:pt x="296" y="86"/>
                    <a:pt x="293" y="88"/>
                  </a:cubicBezTo>
                  <a:close/>
                  <a:moveTo>
                    <a:pt x="150" y="48"/>
                  </a:moveTo>
                  <a:cubicBezTo>
                    <a:pt x="153" y="51"/>
                    <a:pt x="153" y="51"/>
                    <a:pt x="153" y="51"/>
                  </a:cubicBezTo>
                  <a:cubicBezTo>
                    <a:pt x="158" y="38"/>
                    <a:pt x="161" y="35"/>
                    <a:pt x="167" y="35"/>
                  </a:cubicBezTo>
                  <a:cubicBezTo>
                    <a:pt x="168" y="35"/>
                    <a:pt x="172" y="35"/>
                    <a:pt x="176" y="36"/>
                  </a:cubicBezTo>
                  <a:cubicBezTo>
                    <a:pt x="180" y="28"/>
                    <a:pt x="180" y="28"/>
                    <a:pt x="180" y="28"/>
                  </a:cubicBezTo>
                  <a:cubicBezTo>
                    <a:pt x="181" y="25"/>
                    <a:pt x="184" y="24"/>
                    <a:pt x="188" y="23"/>
                  </a:cubicBezTo>
                  <a:cubicBezTo>
                    <a:pt x="193" y="23"/>
                    <a:pt x="193" y="23"/>
                    <a:pt x="193" y="23"/>
                  </a:cubicBezTo>
                  <a:cubicBezTo>
                    <a:pt x="193" y="22"/>
                    <a:pt x="193" y="22"/>
                    <a:pt x="193" y="22"/>
                  </a:cubicBezTo>
                  <a:cubicBezTo>
                    <a:pt x="178" y="24"/>
                    <a:pt x="164" y="28"/>
                    <a:pt x="150" y="34"/>
                  </a:cubicBezTo>
                  <a:lnTo>
                    <a:pt x="150" y="48"/>
                  </a:lnTo>
                  <a:close/>
                </a:path>
              </a:pathLst>
            </a:custGeom>
            <a:solidFill>
              <a:schemeClr val="tx1"/>
            </a:solidFill>
            <a:ln w="6350">
              <a:noFill/>
            </a:ln>
            <a:effectLs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grpSp>
    </p:spTree>
    <p:extLst>
      <p:ext uri="{BB962C8B-B14F-4D97-AF65-F5344CB8AC3E}">
        <p14:creationId xmlns:p14="http://schemas.microsoft.com/office/powerpoint/2010/main" val="2360322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Ciel" descr="\\Mac\Home\Documents\JR\CLIENTS\PAGECRAN\CFM\Reçu\visuel\sky.jpg"/>
          <p:cNvPicPr>
            <a:picLocks noChangeAspect="1" noChangeArrowheads="1"/>
          </p:cNvPicPr>
          <p:nvPr/>
        </p:nvPicPr>
        <p:blipFill rotWithShape="1">
          <a:blip r:embed="rId3">
            <a:extLst>
              <a:ext uri="{28A0092B-C50C-407E-A947-70E740481C1C}">
                <a14:useLocalDpi xmlns:a14="http://schemas.microsoft.com/office/drawing/2010/main" val="0"/>
              </a:ext>
            </a:extLst>
          </a:blip>
          <a:srcRect t="36352" b="23606"/>
          <a:stretch/>
        </p:blipFill>
        <p:spPr bwMode="auto">
          <a:xfrm>
            <a:off x="0" y="1025525"/>
            <a:ext cx="9144000" cy="1544637"/>
          </a:xfrm>
          <a:prstGeom prst="rect">
            <a:avLst/>
          </a:prstGeom>
          <a:noFill/>
          <a:extLst>
            <a:ext uri="{909E8E84-426E-40DD-AFC4-6F175D3DCCD1}">
              <a14:hiddenFill xmlns:a14="http://schemas.microsoft.com/office/drawing/2010/main">
                <a:solidFill>
                  <a:srgbClr val="FFFFFF"/>
                </a:solidFill>
              </a14:hiddenFill>
            </a:ext>
          </a:extLst>
        </p:spPr>
      </p:pic>
      <p:sp>
        <p:nvSpPr>
          <p:cNvPr id="5" name="Dégradé ciel"/>
          <p:cNvSpPr/>
          <p:nvPr/>
        </p:nvSpPr>
        <p:spPr bwMode="auto">
          <a:xfrm>
            <a:off x="1588" y="1025525"/>
            <a:ext cx="9142412" cy="1544638"/>
          </a:xfrm>
          <a:prstGeom prst="rect">
            <a:avLst/>
          </a:prstGeom>
          <a:gradFill flip="none" rotWithShape="1">
            <a:gsLst>
              <a:gs pos="100000">
                <a:schemeClr val="tx1">
                  <a:alpha val="0"/>
                </a:schemeClr>
              </a:gs>
              <a:gs pos="0">
                <a:schemeClr val="bg2">
                  <a:alpha val="35000"/>
                </a:scheme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pic>
        <p:nvPicPr>
          <p:cNvPr id="2052" name="fan_outer" descr="\\Mac\Home\Documents\JR\CLIENTS\PAGECRAN\CFM\Reçu\visuel\fan_outer.png"/>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p:blipFill>
        <p:spPr bwMode="auto">
          <a:xfrm>
            <a:off x="2811223" y="653163"/>
            <a:ext cx="3521554" cy="3832595"/>
          </a:xfrm>
          <a:prstGeom prst="rect">
            <a:avLst/>
          </a:prstGeom>
          <a:noFill/>
          <a:extLst>
            <a:ext uri="{909E8E84-426E-40DD-AFC4-6F175D3DCCD1}">
              <a14:hiddenFill xmlns:a14="http://schemas.microsoft.com/office/drawing/2010/main">
                <a:solidFill>
                  <a:srgbClr val="FFFFFF"/>
                </a:solidFill>
              </a14:hiddenFill>
            </a:ext>
          </a:extLst>
        </p:spPr>
      </p:pic>
      <p:pic>
        <p:nvPicPr>
          <p:cNvPr id="2051" name="fan_inner" descr="\\Mac\Home\Documents\JR\CLIENTS\PAGECRAN\CFM\Reçu\visuel\fan_inner.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811223" y="653163"/>
            <a:ext cx="3521554" cy="3832595"/>
          </a:xfrm>
          <a:prstGeom prst="rect">
            <a:avLst/>
          </a:prstGeom>
          <a:noFill/>
          <a:extLst>
            <a:ext uri="{909E8E84-426E-40DD-AFC4-6F175D3DCCD1}">
              <a14:hiddenFill xmlns:a14="http://schemas.microsoft.com/office/drawing/2010/main">
                <a:solidFill>
                  <a:srgbClr val="FFFFFF"/>
                </a:solidFill>
              </a14:hiddenFill>
            </a:ext>
          </a:extLst>
        </p:spPr>
      </p:pic>
      <p:pic>
        <p:nvPicPr>
          <p:cNvPr id="2053" name="fan_over" descr="\\Mac\Home\Documents\JR\CLIENTS\PAGECRAN\CFM\Reçu\visuel\fan_over.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810578" y="653163"/>
            <a:ext cx="3522845" cy="3834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fan_twirl" descr="\\Mac\Home\Documents\JR\CLIENTS\PAGECRAN\CFM\Reçu\visuel\fan_twirl.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810578" y="653163"/>
            <a:ext cx="3522845" cy="3834000"/>
          </a:xfrm>
          <a:prstGeom prst="rect">
            <a:avLst/>
          </a:prstGeom>
          <a:noFill/>
          <a:extLst>
            <a:ext uri="{909E8E84-426E-40DD-AFC4-6F175D3DCCD1}">
              <a14:hiddenFill xmlns:a14="http://schemas.microsoft.com/office/drawing/2010/main">
                <a:solidFill>
                  <a:srgbClr val="FFFFFF"/>
                </a:solidFill>
              </a14:hiddenFill>
            </a:ext>
          </a:extLst>
        </p:spPr>
      </p:pic>
      <p:sp useBgFill="1">
        <p:nvSpPr>
          <p:cNvPr id="3" name="Rectangle 2"/>
          <p:cNvSpPr/>
          <p:nvPr/>
        </p:nvSpPr>
        <p:spPr bwMode="auto">
          <a:xfrm>
            <a:off x="1" y="2502558"/>
            <a:ext cx="9144000" cy="1559500"/>
          </a:xfrm>
          <a:prstGeom prst="rect">
            <a:avLst/>
          </a:prstGeom>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pic>
        <p:nvPicPr>
          <p:cNvPr id="34" name="Picture 30" descr="C:\Documents and Settings\s565484\Desktop\LEAP.png"/>
          <p:cNvPicPr>
            <a:picLocks noChangeAspect="1" noChangeArrowheads="1"/>
          </p:cNvPicPr>
          <p:nvPr/>
        </p:nvPicPr>
        <p:blipFill>
          <a:blip r:embed="rId9"/>
          <a:srcRect/>
          <a:stretch>
            <a:fillRect/>
          </a:stretch>
        </p:blipFill>
        <p:spPr bwMode="auto">
          <a:xfrm>
            <a:off x="233604" y="1239933"/>
            <a:ext cx="979279" cy="331013"/>
          </a:xfrm>
          <a:prstGeom prst="rect">
            <a:avLst/>
          </a:prstGeom>
          <a:noFill/>
          <a:ln w="9525">
            <a:noFill/>
            <a:miter lim="800000"/>
            <a:headEnd/>
            <a:tailEnd/>
          </a:ln>
        </p:spPr>
      </p:pic>
      <p:sp>
        <p:nvSpPr>
          <p:cNvPr id="30" name="Title 2"/>
          <p:cNvSpPr>
            <a:spLocks noGrp="1"/>
          </p:cNvSpPr>
          <p:nvPr>
            <p:ph type="title"/>
          </p:nvPr>
        </p:nvSpPr>
        <p:spPr/>
        <p:txBody>
          <a:bodyPr/>
          <a:lstStyle/>
          <a:p>
            <a:br>
              <a:rPr lang="en-US" dirty="0"/>
            </a:br>
            <a:br>
              <a:rPr lang="en-US" dirty="0"/>
            </a:br>
            <a:r>
              <a:rPr lang="en-US" dirty="0"/>
              <a:t>LEAP </a:t>
            </a:r>
            <a:r>
              <a:rPr lang="en-US" sz="2400" dirty="0"/>
              <a:t>is delivering what we promised</a:t>
            </a:r>
            <a:endParaRPr lang="en-US" dirty="0"/>
          </a:p>
        </p:txBody>
      </p:sp>
      <p:sp>
        <p:nvSpPr>
          <p:cNvPr id="25" name="Rectangle 3"/>
          <p:cNvSpPr>
            <a:spLocks noChangeArrowheads="1"/>
          </p:cNvSpPr>
          <p:nvPr/>
        </p:nvSpPr>
        <p:spPr bwMode="auto">
          <a:xfrm>
            <a:off x="101299" y="118922"/>
            <a:ext cx="8602651" cy="546068"/>
          </a:xfrm>
          <a:prstGeom prst="rect">
            <a:avLst/>
          </a:prstGeom>
          <a:noFill/>
          <a:ln w="9525">
            <a:noFill/>
            <a:miter lim="800000"/>
            <a:headEnd/>
            <a:tailEnd/>
          </a:ln>
        </p:spPr>
        <p:txBody>
          <a:bodyPr lIns="0" tIns="0" rIns="0" bIns="0"/>
          <a:lstStyle/>
          <a:p>
            <a:pPr algn="ctr" defTabSz="934304"/>
            <a:endParaRPr lang="fr-FR" sz="2100" i="1" dirty="0">
              <a:solidFill>
                <a:srgbClr val="5F5F5F"/>
              </a:solidFill>
              <a:latin typeface="ApexSansMediumT" panose="02000503020000020004" pitchFamily="2" charset="0"/>
              <a:sym typeface="Gill Sans" charset="0"/>
            </a:endParaRPr>
          </a:p>
        </p:txBody>
      </p:sp>
      <p:sp>
        <p:nvSpPr>
          <p:cNvPr id="26" name="Text Box 4"/>
          <p:cNvSpPr txBox="1">
            <a:spLocks noChangeArrowheads="1"/>
          </p:cNvSpPr>
          <p:nvPr/>
        </p:nvSpPr>
        <p:spPr bwMode="auto">
          <a:xfrm>
            <a:off x="6541019" y="2583281"/>
            <a:ext cx="1968254" cy="427858"/>
          </a:xfrm>
          <a:prstGeom prst="rect">
            <a:avLst/>
          </a:prstGeom>
          <a:noFill/>
          <a:ln w="9525">
            <a:noFill/>
            <a:miter lim="800000"/>
            <a:headEnd/>
            <a:tailEnd/>
          </a:ln>
        </p:spPr>
        <p:txBody>
          <a:bodyPr wrap="square" lIns="0" tIns="56412" rIns="0" bIns="56412" anchor="b">
            <a:spAutoFit/>
          </a:bodyPr>
          <a:lstStyle/>
          <a:p>
            <a:pPr algn="ctr">
              <a:lnSpc>
                <a:spcPct val="85000"/>
              </a:lnSpc>
            </a:pPr>
            <a:r>
              <a:rPr lang="en-US" sz="1200" cap="all" dirty="0">
                <a:latin typeface="ApexSansMediumT" panose="02000503020000020004" pitchFamily="2" charset="0"/>
                <a:sym typeface="Gill Sans" charset="0"/>
              </a:rPr>
              <a:t>Life cycle maintenance cost</a:t>
            </a:r>
          </a:p>
        </p:txBody>
      </p:sp>
      <p:sp>
        <p:nvSpPr>
          <p:cNvPr id="28" name="Text Box 7"/>
          <p:cNvSpPr txBox="1">
            <a:spLocks noChangeArrowheads="1"/>
          </p:cNvSpPr>
          <p:nvPr/>
        </p:nvSpPr>
        <p:spPr bwMode="auto">
          <a:xfrm>
            <a:off x="3146557" y="2733710"/>
            <a:ext cx="2748460" cy="270892"/>
          </a:xfrm>
          <a:prstGeom prst="rect">
            <a:avLst/>
          </a:prstGeom>
          <a:noFill/>
          <a:ln w="9525">
            <a:noFill/>
            <a:miter lim="800000"/>
            <a:headEnd/>
            <a:tailEnd/>
          </a:ln>
        </p:spPr>
        <p:txBody>
          <a:bodyPr wrap="square" lIns="0" tIns="56412" rIns="0" bIns="56412" anchor="b">
            <a:spAutoFit/>
          </a:bodyPr>
          <a:lstStyle/>
          <a:p>
            <a:pPr algn="ctr">
              <a:lnSpc>
                <a:spcPct val="85000"/>
              </a:lnSpc>
            </a:pPr>
            <a:r>
              <a:rPr lang="en-US" sz="1200" cap="all" dirty="0">
                <a:latin typeface="ApexSansMediumT" panose="02000503020000020004" pitchFamily="2" charset="0"/>
                <a:sym typeface="Gill Sans" charset="0"/>
              </a:rPr>
              <a:t>BEST-IN-CLASS ASSET UTILIZATION</a:t>
            </a:r>
          </a:p>
        </p:txBody>
      </p:sp>
      <p:sp>
        <p:nvSpPr>
          <p:cNvPr id="51" name="Text Box 14"/>
          <p:cNvSpPr txBox="1">
            <a:spLocks noChangeArrowheads="1"/>
          </p:cNvSpPr>
          <p:nvPr/>
        </p:nvSpPr>
        <p:spPr bwMode="auto">
          <a:xfrm>
            <a:off x="952932" y="2739674"/>
            <a:ext cx="1368000" cy="256081"/>
          </a:xfrm>
          <a:prstGeom prst="rect">
            <a:avLst/>
          </a:prstGeom>
          <a:noFill/>
          <a:ln w="9525">
            <a:noFill/>
            <a:miter lim="800000"/>
            <a:headEnd/>
            <a:tailEnd/>
          </a:ln>
        </p:spPr>
        <p:txBody>
          <a:bodyPr wrap="square" lIns="0" tIns="56412" rIns="0" bIns="56412" anchor="b">
            <a:spAutoFit/>
          </a:bodyPr>
          <a:lstStyle/>
          <a:p>
            <a:pPr algn="ctr">
              <a:lnSpc>
                <a:spcPct val="75000"/>
              </a:lnSpc>
            </a:pPr>
            <a:r>
              <a:rPr lang="en-US" sz="1200" cap="all" dirty="0">
                <a:latin typeface="ApexSansMediumT" panose="02000503020000020004" pitchFamily="2" charset="0"/>
                <a:sym typeface="Gill Sans" charset="0"/>
              </a:rPr>
              <a:t>PERFORMANCE</a:t>
            </a:r>
          </a:p>
        </p:txBody>
      </p:sp>
      <p:sp>
        <p:nvSpPr>
          <p:cNvPr id="106" name="Rectangle 26"/>
          <p:cNvSpPr>
            <a:spLocks noChangeArrowheads="1"/>
          </p:cNvSpPr>
          <p:nvPr/>
        </p:nvSpPr>
        <p:spPr bwMode="auto">
          <a:xfrm>
            <a:off x="264951" y="3022948"/>
            <a:ext cx="2743962" cy="51151"/>
          </a:xfrm>
          <a:prstGeom prst="rect">
            <a:avLst/>
          </a:prstGeom>
          <a:solidFill>
            <a:schemeClr val="accent1"/>
          </a:solidFill>
          <a:ln w="9525">
            <a:noFill/>
            <a:miter lim="800000"/>
            <a:headEnd/>
            <a:tailEnd/>
          </a:ln>
        </p:spPr>
        <p:txBody>
          <a:bodyPr wrap="none" lIns="112838" tIns="56417" rIns="112838" bIns="56417" anchor="ctr"/>
          <a:lstStyle/>
          <a:p>
            <a:pPr algn="ctr" eaLnBrk="1" hangingPunct="1">
              <a:spcBef>
                <a:spcPct val="50000"/>
              </a:spcBef>
              <a:defRPr/>
            </a:pPr>
            <a:endParaRPr lang="fr-FR" sz="3000" dirty="0">
              <a:solidFill>
                <a:srgbClr val="A4ABB1"/>
              </a:solidFill>
              <a:latin typeface="ApexSansMediumT" panose="02000503020000020004" pitchFamily="2" charset="0"/>
              <a:sym typeface="Gill Sans" charset="0"/>
            </a:endParaRPr>
          </a:p>
        </p:txBody>
      </p:sp>
      <p:sp>
        <p:nvSpPr>
          <p:cNvPr id="23" name="Line 23"/>
          <p:cNvSpPr>
            <a:spLocks noChangeShapeType="1"/>
          </p:cNvSpPr>
          <p:nvPr/>
        </p:nvSpPr>
        <p:spPr bwMode="auto">
          <a:xfrm>
            <a:off x="253207" y="3074099"/>
            <a:ext cx="8640762" cy="0"/>
          </a:xfrm>
          <a:prstGeom prst="line">
            <a:avLst/>
          </a:prstGeom>
          <a:noFill/>
          <a:ln w="9525" cap="rnd">
            <a:solidFill>
              <a:schemeClr val="tx1"/>
            </a:solidFill>
          </a:ln>
          <a:effectLst>
            <a:outerShdw dist="12700" dir="5400000" algn="t" rotWithShape="0">
              <a:schemeClr val="bg1"/>
            </a:outerShdw>
          </a:effectLst>
        </p:spPr>
        <p:style>
          <a:lnRef idx="1">
            <a:schemeClr val="accent1"/>
          </a:lnRef>
          <a:fillRef idx="0">
            <a:schemeClr val="accent1"/>
          </a:fillRef>
          <a:effectRef idx="0">
            <a:schemeClr val="accent1"/>
          </a:effectRef>
          <a:fontRef idx="minor">
            <a:schemeClr val="tx1"/>
          </a:fontRef>
        </p:style>
        <p:txBody>
          <a:bodyPr wrap="square" lIns="112838" tIns="56417" rIns="112838" bIns="56417">
            <a:spAutoFit/>
          </a:bodyPr>
          <a:lstStyle/>
          <a:p>
            <a:pPr algn="ctr" eaLnBrk="1" hangingPunct="1"/>
            <a:endParaRPr lang="fr-FR" sz="4200" dirty="0">
              <a:solidFill>
                <a:srgbClr val="000000"/>
              </a:solidFill>
              <a:latin typeface="ApexSansMediumT" panose="02000503020000020004" pitchFamily="2" charset="0"/>
              <a:sym typeface="Gill Sans" charset="0"/>
            </a:endParaRPr>
          </a:p>
        </p:txBody>
      </p:sp>
      <p:sp>
        <p:nvSpPr>
          <p:cNvPr id="8" name="Freeform 5"/>
          <p:cNvSpPr>
            <a:spLocks noEditPoints="1"/>
          </p:cNvSpPr>
          <p:nvPr/>
        </p:nvSpPr>
        <p:spPr bwMode="auto">
          <a:xfrm>
            <a:off x="801285" y="3326379"/>
            <a:ext cx="313139" cy="329399"/>
          </a:xfrm>
          <a:custGeom>
            <a:avLst/>
            <a:gdLst>
              <a:gd name="T0" fmla="*/ 5 w 250"/>
              <a:gd name="T1" fmla="*/ 263 h 263"/>
              <a:gd name="T2" fmla="*/ 0 w 250"/>
              <a:gd name="T3" fmla="*/ 23 h 263"/>
              <a:gd name="T4" fmla="*/ 136 w 250"/>
              <a:gd name="T5" fmla="*/ 0 h 263"/>
              <a:gd name="T6" fmla="*/ 160 w 250"/>
              <a:gd name="T7" fmla="*/ 95 h 263"/>
              <a:gd name="T8" fmla="*/ 202 w 250"/>
              <a:gd name="T9" fmla="*/ 233 h 263"/>
              <a:gd name="T10" fmla="*/ 222 w 250"/>
              <a:gd name="T11" fmla="*/ 252 h 263"/>
              <a:gd name="T12" fmla="*/ 224 w 250"/>
              <a:gd name="T13" fmla="*/ 106 h 263"/>
              <a:gd name="T14" fmla="*/ 212 w 250"/>
              <a:gd name="T15" fmla="*/ 114 h 263"/>
              <a:gd name="T16" fmla="*/ 184 w 250"/>
              <a:gd name="T17" fmla="*/ 81 h 263"/>
              <a:gd name="T18" fmla="*/ 190 w 250"/>
              <a:gd name="T19" fmla="*/ 68 h 263"/>
              <a:gd name="T20" fmla="*/ 170 w 250"/>
              <a:gd name="T21" fmla="*/ 57 h 263"/>
              <a:gd name="T22" fmla="*/ 174 w 250"/>
              <a:gd name="T23" fmla="*/ 49 h 263"/>
              <a:gd name="T24" fmla="*/ 233 w 250"/>
              <a:gd name="T25" fmla="*/ 102 h 263"/>
              <a:gd name="T26" fmla="*/ 222 w 250"/>
              <a:gd name="T27" fmla="*/ 261 h 263"/>
              <a:gd name="T28" fmla="*/ 193 w 250"/>
              <a:gd name="T29" fmla="*/ 233 h 263"/>
              <a:gd name="T30" fmla="*/ 160 w 250"/>
              <a:gd name="T31" fmla="*/ 104 h 263"/>
              <a:gd name="T32" fmla="*/ 155 w 250"/>
              <a:gd name="T33" fmla="*/ 263 h 263"/>
              <a:gd name="T34" fmla="*/ 150 w 250"/>
              <a:gd name="T35" fmla="*/ 23 h 263"/>
              <a:gd name="T36" fmla="*/ 24 w 250"/>
              <a:gd name="T37" fmla="*/ 9 h 263"/>
              <a:gd name="T38" fmla="*/ 9 w 250"/>
              <a:gd name="T39" fmla="*/ 258 h 263"/>
              <a:gd name="T40" fmla="*/ 194 w 250"/>
              <a:gd name="T41" fmla="*/ 78 h 263"/>
              <a:gd name="T42" fmla="*/ 221 w 250"/>
              <a:gd name="T43" fmla="*/ 97 h 263"/>
              <a:gd name="T44" fmla="*/ 194 w 250"/>
              <a:gd name="T45" fmla="*/ 78 h 263"/>
              <a:gd name="T46" fmla="*/ 85 w 250"/>
              <a:gd name="T47" fmla="*/ 213 h 263"/>
              <a:gd name="T48" fmla="*/ 74 w 250"/>
              <a:gd name="T49" fmla="*/ 213 h 263"/>
              <a:gd name="T50" fmla="*/ 68 w 250"/>
              <a:gd name="T51" fmla="*/ 206 h 263"/>
              <a:gd name="T52" fmla="*/ 75 w 250"/>
              <a:gd name="T53" fmla="*/ 184 h 263"/>
              <a:gd name="T54" fmla="*/ 46 w 250"/>
              <a:gd name="T55" fmla="*/ 197 h 263"/>
              <a:gd name="T56" fmla="*/ 75 w 250"/>
              <a:gd name="T57" fmla="*/ 173 h 263"/>
              <a:gd name="T58" fmla="*/ 79 w 250"/>
              <a:gd name="T59" fmla="*/ 154 h 263"/>
              <a:gd name="T60" fmla="*/ 84 w 250"/>
              <a:gd name="T61" fmla="*/ 173 h 263"/>
              <a:gd name="T62" fmla="*/ 112 w 250"/>
              <a:gd name="T63" fmla="*/ 197 h 263"/>
              <a:gd name="T64" fmla="*/ 84 w 250"/>
              <a:gd name="T65" fmla="*/ 184 h 263"/>
              <a:gd name="T66" fmla="*/ 90 w 250"/>
              <a:gd name="T67" fmla="*/ 206 h 263"/>
              <a:gd name="T68" fmla="*/ 88 w 250"/>
              <a:gd name="T69" fmla="*/ 214 h 263"/>
              <a:gd name="T70" fmla="*/ 27 w 250"/>
              <a:gd name="T71" fmla="*/ 115 h 263"/>
              <a:gd name="T72" fmla="*/ 22 w 250"/>
              <a:gd name="T73" fmla="*/ 29 h 263"/>
              <a:gd name="T74" fmla="*/ 132 w 250"/>
              <a:gd name="T75" fmla="*/ 24 h 263"/>
              <a:gd name="T76" fmla="*/ 136 w 250"/>
              <a:gd name="T77" fmla="*/ 110 h 263"/>
              <a:gd name="T78" fmla="*/ 32 w 250"/>
              <a:gd name="T79" fmla="*/ 105 h 263"/>
              <a:gd name="T80" fmla="*/ 127 w 250"/>
              <a:gd name="T81" fmla="*/ 34 h 263"/>
              <a:gd name="T82" fmla="*/ 32 w 250"/>
              <a:gd name="T83" fmla="*/ 10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0" h="263">
                <a:moveTo>
                  <a:pt x="5" y="263"/>
                </a:moveTo>
                <a:cubicBezTo>
                  <a:pt x="5" y="263"/>
                  <a:pt x="5" y="263"/>
                  <a:pt x="5" y="263"/>
                </a:cubicBezTo>
                <a:cubicBezTo>
                  <a:pt x="2" y="263"/>
                  <a:pt x="0" y="261"/>
                  <a:pt x="0" y="258"/>
                </a:cubicBezTo>
                <a:cubicBezTo>
                  <a:pt x="0" y="23"/>
                  <a:pt x="0" y="23"/>
                  <a:pt x="0" y="23"/>
                </a:cubicBezTo>
                <a:cubicBezTo>
                  <a:pt x="0" y="10"/>
                  <a:pt x="11" y="0"/>
                  <a:pt x="24" y="0"/>
                </a:cubicBezTo>
                <a:cubicBezTo>
                  <a:pt x="136" y="0"/>
                  <a:pt x="136" y="0"/>
                  <a:pt x="136" y="0"/>
                </a:cubicBezTo>
                <a:cubicBezTo>
                  <a:pt x="149" y="0"/>
                  <a:pt x="160" y="10"/>
                  <a:pt x="160" y="23"/>
                </a:cubicBezTo>
                <a:cubicBezTo>
                  <a:pt x="160" y="95"/>
                  <a:pt x="160" y="95"/>
                  <a:pt x="160" y="95"/>
                </a:cubicBezTo>
                <a:cubicBezTo>
                  <a:pt x="184" y="99"/>
                  <a:pt x="203" y="118"/>
                  <a:pt x="203" y="141"/>
                </a:cubicBezTo>
                <a:cubicBezTo>
                  <a:pt x="203" y="164"/>
                  <a:pt x="203" y="209"/>
                  <a:pt x="202" y="233"/>
                </a:cubicBezTo>
                <a:cubicBezTo>
                  <a:pt x="202" y="239"/>
                  <a:pt x="204" y="244"/>
                  <a:pt x="208" y="247"/>
                </a:cubicBezTo>
                <a:cubicBezTo>
                  <a:pt x="212" y="250"/>
                  <a:pt x="217" y="252"/>
                  <a:pt x="222" y="252"/>
                </a:cubicBezTo>
                <a:cubicBezTo>
                  <a:pt x="231" y="252"/>
                  <a:pt x="241" y="247"/>
                  <a:pt x="241" y="236"/>
                </a:cubicBezTo>
                <a:cubicBezTo>
                  <a:pt x="241" y="183"/>
                  <a:pt x="235" y="136"/>
                  <a:pt x="224" y="106"/>
                </a:cubicBezTo>
                <a:cubicBezTo>
                  <a:pt x="222" y="106"/>
                  <a:pt x="218" y="110"/>
                  <a:pt x="215" y="113"/>
                </a:cubicBezTo>
                <a:cubicBezTo>
                  <a:pt x="214" y="114"/>
                  <a:pt x="213" y="114"/>
                  <a:pt x="212" y="114"/>
                </a:cubicBezTo>
                <a:cubicBezTo>
                  <a:pt x="210" y="114"/>
                  <a:pt x="209" y="114"/>
                  <a:pt x="208" y="113"/>
                </a:cubicBezTo>
                <a:cubicBezTo>
                  <a:pt x="208" y="112"/>
                  <a:pt x="196" y="100"/>
                  <a:pt x="184" y="81"/>
                </a:cubicBezTo>
                <a:cubicBezTo>
                  <a:pt x="183" y="79"/>
                  <a:pt x="183" y="77"/>
                  <a:pt x="184" y="76"/>
                </a:cubicBezTo>
                <a:cubicBezTo>
                  <a:pt x="190" y="68"/>
                  <a:pt x="190" y="68"/>
                  <a:pt x="190" y="68"/>
                </a:cubicBezTo>
                <a:cubicBezTo>
                  <a:pt x="183" y="64"/>
                  <a:pt x="177" y="61"/>
                  <a:pt x="173" y="59"/>
                </a:cubicBezTo>
                <a:cubicBezTo>
                  <a:pt x="170" y="57"/>
                  <a:pt x="170" y="57"/>
                  <a:pt x="170" y="57"/>
                </a:cubicBezTo>
                <a:cubicBezTo>
                  <a:pt x="167" y="56"/>
                  <a:pt x="167" y="53"/>
                  <a:pt x="168" y="51"/>
                </a:cubicBezTo>
                <a:cubicBezTo>
                  <a:pt x="169" y="49"/>
                  <a:pt x="172" y="48"/>
                  <a:pt x="174" y="49"/>
                </a:cubicBezTo>
                <a:cubicBezTo>
                  <a:pt x="177" y="50"/>
                  <a:pt x="177" y="50"/>
                  <a:pt x="177" y="50"/>
                </a:cubicBezTo>
                <a:cubicBezTo>
                  <a:pt x="193" y="59"/>
                  <a:pt x="226" y="76"/>
                  <a:pt x="233" y="102"/>
                </a:cubicBezTo>
                <a:cubicBezTo>
                  <a:pt x="244" y="134"/>
                  <a:pt x="250" y="182"/>
                  <a:pt x="250" y="236"/>
                </a:cubicBezTo>
                <a:cubicBezTo>
                  <a:pt x="250" y="252"/>
                  <a:pt x="236" y="261"/>
                  <a:pt x="222" y="261"/>
                </a:cubicBezTo>
                <a:cubicBezTo>
                  <a:pt x="214" y="261"/>
                  <a:pt x="207" y="259"/>
                  <a:pt x="202" y="254"/>
                </a:cubicBezTo>
                <a:cubicBezTo>
                  <a:pt x="196" y="249"/>
                  <a:pt x="193" y="242"/>
                  <a:pt x="193" y="233"/>
                </a:cubicBezTo>
                <a:cubicBezTo>
                  <a:pt x="194" y="209"/>
                  <a:pt x="194" y="164"/>
                  <a:pt x="194" y="141"/>
                </a:cubicBezTo>
                <a:cubicBezTo>
                  <a:pt x="194" y="123"/>
                  <a:pt x="179" y="108"/>
                  <a:pt x="160" y="104"/>
                </a:cubicBezTo>
                <a:cubicBezTo>
                  <a:pt x="160" y="258"/>
                  <a:pt x="160" y="258"/>
                  <a:pt x="160" y="258"/>
                </a:cubicBezTo>
                <a:cubicBezTo>
                  <a:pt x="160" y="261"/>
                  <a:pt x="158" y="263"/>
                  <a:pt x="155" y="263"/>
                </a:cubicBezTo>
                <a:cubicBezTo>
                  <a:pt x="152" y="263"/>
                  <a:pt x="150" y="261"/>
                  <a:pt x="150" y="258"/>
                </a:cubicBezTo>
                <a:cubicBezTo>
                  <a:pt x="150" y="23"/>
                  <a:pt x="150" y="23"/>
                  <a:pt x="150" y="23"/>
                </a:cubicBezTo>
                <a:cubicBezTo>
                  <a:pt x="150" y="15"/>
                  <a:pt x="144" y="9"/>
                  <a:pt x="136" y="9"/>
                </a:cubicBezTo>
                <a:cubicBezTo>
                  <a:pt x="24" y="9"/>
                  <a:pt x="24" y="9"/>
                  <a:pt x="24" y="9"/>
                </a:cubicBezTo>
                <a:cubicBezTo>
                  <a:pt x="16" y="9"/>
                  <a:pt x="10" y="15"/>
                  <a:pt x="10" y="23"/>
                </a:cubicBezTo>
                <a:cubicBezTo>
                  <a:pt x="9" y="258"/>
                  <a:pt x="9" y="258"/>
                  <a:pt x="9" y="258"/>
                </a:cubicBezTo>
                <a:cubicBezTo>
                  <a:pt x="9" y="261"/>
                  <a:pt x="7" y="263"/>
                  <a:pt x="5" y="263"/>
                </a:cubicBezTo>
                <a:close/>
                <a:moveTo>
                  <a:pt x="194" y="78"/>
                </a:moveTo>
                <a:cubicBezTo>
                  <a:pt x="201" y="90"/>
                  <a:pt x="208" y="98"/>
                  <a:pt x="212" y="103"/>
                </a:cubicBezTo>
                <a:cubicBezTo>
                  <a:pt x="214" y="101"/>
                  <a:pt x="217" y="98"/>
                  <a:pt x="221" y="97"/>
                </a:cubicBezTo>
                <a:cubicBezTo>
                  <a:pt x="216" y="87"/>
                  <a:pt x="207" y="79"/>
                  <a:pt x="197" y="73"/>
                </a:cubicBezTo>
                <a:lnTo>
                  <a:pt x="194" y="78"/>
                </a:lnTo>
                <a:close/>
                <a:moveTo>
                  <a:pt x="88" y="214"/>
                </a:moveTo>
                <a:cubicBezTo>
                  <a:pt x="87" y="214"/>
                  <a:pt x="86" y="214"/>
                  <a:pt x="85" y="213"/>
                </a:cubicBezTo>
                <a:cubicBezTo>
                  <a:pt x="79" y="209"/>
                  <a:pt x="79" y="209"/>
                  <a:pt x="79" y="209"/>
                </a:cubicBezTo>
                <a:cubicBezTo>
                  <a:pt x="74" y="213"/>
                  <a:pt x="74" y="213"/>
                  <a:pt x="74" y="213"/>
                </a:cubicBezTo>
                <a:cubicBezTo>
                  <a:pt x="71" y="215"/>
                  <a:pt x="69" y="214"/>
                  <a:pt x="67" y="212"/>
                </a:cubicBezTo>
                <a:cubicBezTo>
                  <a:pt x="66" y="210"/>
                  <a:pt x="66" y="207"/>
                  <a:pt x="68" y="206"/>
                </a:cubicBezTo>
                <a:cubicBezTo>
                  <a:pt x="75" y="201"/>
                  <a:pt x="75" y="201"/>
                  <a:pt x="75" y="201"/>
                </a:cubicBezTo>
                <a:cubicBezTo>
                  <a:pt x="75" y="184"/>
                  <a:pt x="75" y="184"/>
                  <a:pt x="75" y="184"/>
                </a:cubicBezTo>
                <a:cubicBezTo>
                  <a:pt x="53" y="199"/>
                  <a:pt x="53" y="199"/>
                  <a:pt x="53" y="199"/>
                </a:cubicBezTo>
                <a:cubicBezTo>
                  <a:pt x="51" y="200"/>
                  <a:pt x="48" y="200"/>
                  <a:pt x="46" y="197"/>
                </a:cubicBezTo>
                <a:cubicBezTo>
                  <a:pt x="45" y="195"/>
                  <a:pt x="45" y="192"/>
                  <a:pt x="48" y="191"/>
                </a:cubicBezTo>
                <a:cubicBezTo>
                  <a:pt x="75" y="173"/>
                  <a:pt x="75" y="173"/>
                  <a:pt x="75" y="173"/>
                </a:cubicBezTo>
                <a:cubicBezTo>
                  <a:pt x="75" y="159"/>
                  <a:pt x="75" y="159"/>
                  <a:pt x="75" y="159"/>
                </a:cubicBezTo>
                <a:cubicBezTo>
                  <a:pt x="75" y="156"/>
                  <a:pt x="77" y="154"/>
                  <a:pt x="79" y="154"/>
                </a:cubicBezTo>
                <a:cubicBezTo>
                  <a:pt x="82" y="154"/>
                  <a:pt x="84" y="156"/>
                  <a:pt x="84" y="159"/>
                </a:cubicBezTo>
                <a:cubicBezTo>
                  <a:pt x="84" y="173"/>
                  <a:pt x="84" y="173"/>
                  <a:pt x="84" y="173"/>
                </a:cubicBezTo>
                <a:cubicBezTo>
                  <a:pt x="111" y="191"/>
                  <a:pt x="111" y="191"/>
                  <a:pt x="111" y="191"/>
                </a:cubicBezTo>
                <a:cubicBezTo>
                  <a:pt x="113" y="192"/>
                  <a:pt x="114" y="195"/>
                  <a:pt x="112" y="197"/>
                </a:cubicBezTo>
                <a:cubicBezTo>
                  <a:pt x="111" y="200"/>
                  <a:pt x="108" y="200"/>
                  <a:pt x="106" y="199"/>
                </a:cubicBezTo>
                <a:cubicBezTo>
                  <a:pt x="84" y="184"/>
                  <a:pt x="84" y="184"/>
                  <a:pt x="84" y="184"/>
                </a:cubicBezTo>
                <a:cubicBezTo>
                  <a:pt x="84" y="201"/>
                  <a:pt x="84" y="201"/>
                  <a:pt x="84" y="201"/>
                </a:cubicBezTo>
                <a:cubicBezTo>
                  <a:pt x="90" y="206"/>
                  <a:pt x="90" y="206"/>
                  <a:pt x="90" y="206"/>
                </a:cubicBezTo>
                <a:cubicBezTo>
                  <a:pt x="92" y="207"/>
                  <a:pt x="93" y="210"/>
                  <a:pt x="91" y="212"/>
                </a:cubicBezTo>
                <a:cubicBezTo>
                  <a:pt x="91" y="213"/>
                  <a:pt x="89" y="214"/>
                  <a:pt x="88" y="214"/>
                </a:cubicBezTo>
                <a:close/>
                <a:moveTo>
                  <a:pt x="132" y="115"/>
                </a:moveTo>
                <a:cubicBezTo>
                  <a:pt x="27" y="115"/>
                  <a:pt x="27" y="115"/>
                  <a:pt x="27" y="115"/>
                </a:cubicBezTo>
                <a:cubicBezTo>
                  <a:pt x="24" y="115"/>
                  <a:pt x="22" y="112"/>
                  <a:pt x="22" y="110"/>
                </a:cubicBezTo>
                <a:cubicBezTo>
                  <a:pt x="22" y="29"/>
                  <a:pt x="22" y="29"/>
                  <a:pt x="22" y="29"/>
                </a:cubicBezTo>
                <a:cubicBezTo>
                  <a:pt x="22" y="26"/>
                  <a:pt x="24" y="24"/>
                  <a:pt x="27" y="24"/>
                </a:cubicBezTo>
                <a:cubicBezTo>
                  <a:pt x="132" y="24"/>
                  <a:pt x="132" y="24"/>
                  <a:pt x="132" y="24"/>
                </a:cubicBezTo>
                <a:cubicBezTo>
                  <a:pt x="134" y="24"/>
                  <a:pt x="136" y="26"/>
                  <a:pt x="136" y="29"/>
                </a:cubicBezTo>
                <a:cubicBezTo>
                  <a:pt x="136" y="110"/>
                  <a:pt x="136" y="110"/>
                  <a:pt x="136" y="110"/>
                </a:cubicBezTo>
                <a:cubicBezTo>
                  <a:pt x="136" y="112"/>
                  <a:pt x="134" y="115"/>
                  <a:pt x="132" y="115"/>
                </a:cubicBezTo>
                <a:close/>
                <a:moveTo>
                  <a:pt x="32" y="105"/>
                </a:moveTo>
                <a:cubicBezTo>
                  <a:pt x="127" y="105"/>
                  <a:pt x="127" y="105"/>
                  <a:pt x="127" y="105"/>
                </a:cubicBezTo>
                <a:cubicBezTo>
                  <a:pt x="127" y="34"/>
                  <a:pt x="127" y="34"/>
                  <a:pt x="127" y="34"/>
                </a:cubicBezTo>
                <a:cubicBezTo>
                  <a:pt x="32" y="34"/>
                  <a:pt x="32" y="34"/>
                  <a:pt x="32" y="34"/>
                </a:cubicBezTo>
                <a:lnTo>
                  <a:pt x="32" y="10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35" name="Freeform 21"/>
          <p:cNvSpPr>
            <a:spLocks noEditPoints="1"/>
          </p:cNvSpPr>
          <p:nvPr/>
        </p:nvSpPr>
        <p:spPr bwMode="auto">
          <a:xfrm>
            <a:off x="762000" y="3907319"/>
            <a:ext cx="352424" cy="355134"/>
          </a:xfrm>
          <a:custGeom>
            <a:avLst/>
            <a:gdLst>
              <a:gd name="T0" fmla="*/ 386 w 437"/>
              <a:gd name="T1" fmla="*/ 164 h 441"/>
              <a:gd name="T2" fmla="*/ 220 w 437"/>
              <a:gd name="T3" fmla="*/ 0 h 441"/>
              <a:gd name="T4" fmla="*/ 54 w 437"/>
              <a:gd name="T5" fmla="*/ 163 h 441"/>
              <a:gd name="T6" fmla="*/ 10 w 437"/>
              <a:gd name="T7" fmla="*/ 210 h 441"/>
              <a:gd name="T8" fmla="*/ 85 w 437"/>
              <a:gd name="T9" fmla="*/ 341 h 441"/>
              <a:gd name="T10" fmla="*/ 105 w 437"/>
              <a:gd name="T11" fmla="*/ 329 h 441"/>
              <a:gd name="T12" fmla="*/ 180 w 437"/>
              <a:gd name="T13" fmla="*/ 441 h 441"/>
              <a:gd name="T14" fmla="*/ 245 w 437"/>
              <a:gd name="T15" fmla="*/ 361 h 441"/>
              <a:gd name="T16" fmla="*/ 328 w 437"/>
              <a:gd name="T17" fmla="*/ 441 h 441"/>
              <a:gd name="T18" fmla="*/ 341 w 437"/>
              <a:gd name="T19" fmla="*/ 337 h 441"/>
              <a:gd name="T20" fmla="*/ 376 w 437"/>
              <a:gd name="T21" fmla="*/ 334 h 441"/>
              <a:gd name="T22" fmla="*/ 321 w 437"/>
              <a:gd name="T23" fmla="*/ 425 h 441"/>
              <a:gd name="T24" fmla="*/ 257 w 437"/>
              <a:gd name="T25" fmla="*/ 349 h 441"/>
              <a:gd name="T26" fmla="*/ 169 w 437"/>
              <a:gd name="T27" fmla="*/ 425 h 441"/>
              <a:gd name="T28" fmla="*/ 221 w 437"/>
              <a:gd name="T29" fmla="*/ 219 h 441"/>
              <a:gd name="T30" fmla="*/ 333 w 437"/>
              <a:gd name="T31" fmla="*/ 310 h 441"/>
              <a:gd name="T32" fmla="*/ 103 w 437"/>
              <a:gd name="T33" fmla="*/ 310 h 441"/>
              <a:gd name="T34" fmla="*/ 103 w 437"/>
              <a:gd name="T35" fmla="*/ 269 h 441"/>
              <a:gd name="T36" fmla="*/ 217 w 437"/>
              <a:gd name="T37" fmla="*/ 166 h 441"/>
              <a:gd name="T38" fmla="*/ 333 w 437"/>
              <a:gd name="T39" fmla="*/ 269 h 441"/>
              <a:gd name="T40" fmla="*/ 333 w 437"/>
              <a:gd name="T41" fmla="*/ 310 h 441"/>
              <a:gd name="T42" fmla="*/ 137 w 437"/>
              <a:gd name="T43" fmla="*/ 193 h 441"/>
              <a:gd name="T44" fmla="*/ 339 w 437"/>
              <a:gd name="T45" fmla="*/ 157 h 441"/>
              <a:gd name="T46" fmla="*/ 333 w 437"/>
              <a:gd name="T47" fmla="*/ 258 h 441"/>
              <a:gd name="T48" fmla="*/ 153 w 437"/>
              <a:gd name="T49" fmla="*/ 202 h 441"/>
              <a:gd name="T50" fmla="*/ 117 w 437"/>
              <a:gd name="T51" fmla="*/ 181 h 441"/>
              <a:gd name="T52" fmla="*/ 108 w 437"/>
              <a:gd name="T53" fmla="*/ 251 h 441"/>
              <a:gd name="T54" fmla="*/ 102 w 437"/>
              <a:gd name="T55" fmla="*/ 168 h 441"/>
              <a:gd name="T56" fmla="*/ 110 w 437"/>
              <a:gd name="T57" fmla="*/ 94 h 441"/>
              <a:gd name="T58" fmla="*/ 306 w 437"/>
              <a:gd name="T59" fmla="*/ 90 h 441"/>
              <a:gd name="T60" fmla="*/ 349 w 437"/>
              <a:gd name="T61" fmla="*/ 153 h 441"/>
              <a:gd name="T62" fmla="*/ 370 w 437"/>
              <a:gd name="T63" fmla="*/ 320 h 441"/>
              <a:gd name="T64" fmla="*/ 352 w 437"/>
              <a:gd name="T65" fmla="*/ 169 h 441"/>
              <a:gd name="T66" fmla="*/ 366 w 437"/>
              <a:gd name="T67" fmla="*/ 162 h 441"/>
              <a:gd name="T68" fmla="*/ 325 w 437"/>
              <a:gd name="T69" fmla="*/ 77 h 441"/>
              <a:gd name="T70" fmla="*/ 220 w 437"/>
              <a:gd name="T71" fmla="*/ 39 h 441"/>
              <a:gd name="T72" fmla="*/ 114 w 437"/>
              <a:gd name="T73" fmla="*/ 77 h 441"/>
              <a:gd name="T74" fmla="*/ 74 w 437"/>
              <a:gd name="T75" fmla="*/ 162 h 441"/>
              <a:gd name="T76" fmla="*/ 87 w 437"/>
              <a:gd name="T77" fmla="*/ 168 h 441"/>
              <a:gd name="T78" fmla="*/ 24 w 437"/>
              <a:gd name="T79" fmla="*/ 277 h 441"/>
              <a:gd name="T80" fmla="*/ 59 w 437"/>
              <a:gd name="T81" fmla="*/ 178 h 441"/>
              <a:gd name="T82" fmla="*/ 69 w 437"/>
              <a:gd name="T83" fmla="*/ 168 h 441"/>
              <a:gd name="T84" fmla="*/ 106 w 437"/>
              <a:gd name="T85" fmla="*/ 62 h 441"/>
              <a:gd name="T86" fmla="*/ 335 w 437"/>
              <a:gd name="T87" fmla="*/ 66 h 441"/>
              <a:gd name="T88" fmla="*/ 376 w 437"/>
              <a:gd name="T89" fmla="*/ 177 h 441"/>
              <a:gd name="T90" fmla="*/ 413 w 437"/>
              <a:gd name="T91" fmla="*/ 216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37" h="441">
                <a:moveTo>
                  <a:pt x="427" y="210"/>
                </a:moveTo>
                <a:cubicBezTo>
                  <a:pt x="422" y="198"/>
                  <a:pt x="414" y="188"/>
                  <a:pt x="404" y="178"/>
                </a:cubicBezTo>
                <a:cubicBezTo>
                  <a:pt x="386" y="164"/>
                  <a:pt x="386" y="164"/>
                  <a:pt x="386" y="164"/>
                </a:cubicBezTo>
                <a:cubicBezTo>
                  <a:pt x="385" y="127"/>
                  <a:pt x="373" y="91"/>
                  <a:pt x="350" y="63"/>
                </a:cubicBezTo>
                <a:cubicBezTo>
                  <a:pt x="349" y="59"/>
                  <a:pt x="347" y="55"/>
                  <a:pt x="344" y="52"/>
                </a:cubicBezTo>
                <a:cubicBezTo>
                  <a:pt x="311" y="18"/>
                  <a:pt x="267" y="0"/>
                  <a:pt x="220" y="0"/>
                </a:cubicBezTo>
                <a:cubicBezTo>
                  <a:pt x="172" y="0"/>
                  <a:pt x="128" y="18"/>
                  <a:pt x="95" y="52"/>
                </a:cubicBezTo>
                <a:cubicBezTo>
                  <a:pt x="92" y="55"/>
                  <a:pt x="90" y="59"/>
                  <a:pt x="89" y="63"/>
                </a:cubicBezTo>
                <a:cubicBezTo>
                  <a:pt x="67" y="91"/>
                  <a:pt x="54" y="126"/>
                  <a:pt x="54" y="163"/>
                </a:cubicBezTo>
                <a:cubicBezTo>
                  <a:pt x="53" y="163"/>
                  <a:pt x="52" y="164"/>
                  <a:pt x="51" y="165"/>
                </a:cubicBezTo>
                <a:cubicBezTo>
                  <a:pt x="32" y="179"/>
                  <a:pt x="32" y="179"/>
                  <a:pt x="32" y="179"/>
                </a:cubicBezTo>
                <a:cubicBezTo>
                  <a:pt x="22" y="188"/>
                  <a:pt x="15" y="198"/>
                  <a:pt x="10" y="210"/>
                </a:cubicBezTo>
                <a:cubicBezTo>
                  <a:pt x="0" y="234"/>
                  <a:pt x="0" y="259"/>
                  <a:pt x="10" y="283"/>
                </a:cubicBezTo>
                <a:cubicBezTo>
                  <a:pt x="19" y="306"/>
                  <a:pt x="37" y="324"/>
                  <a:pt x="61" y="334"/>
                </a:cubicBezTo>
                <a:cubicBezTo>
                  <a:pt x="68" y="337"/>
                  <a:pt x="76" y="339"/>
                  <a:pt x="85" y="341"/>
                </a:cubicBezTo>
                <a:cubicBezTo>
                  <a:pt x="85" y="341"/>
                  <a:pt x="86" y="341"/>
                  <a:pt x="87" y="341"/>
                </a:cubicBezTo>
                <a:cubicBezTo>
                  <a:pt x="90" y="341"/>
                  <a:pt x="96" y="339"/>
                  <a:pt x="99" y="337"/>
                </a:cubicBezTo>
                <a:cubicBezTo>
                  <a:pt x="101" y="335"/>
                  <a:pt x="105" y="332"/>
                  <a:pt x="105" y="329"/>
                </a:cubicBezTo>
                <a:cubicBezTo>
                  <a:pt x="105" y="425"/>
                  <a:pt x="105" y="425"/>
                  <a:pt x="105" y="425"/>
                </a:cubicBezTo>
                <a:cubicBezTo>
                  <a:pt x="105" y="430"/>
                  <a:pt x="104" y="441"/>
                  <a:pt x="109" y="441"/>
                </a:cubicBezTo>
                <a:cubicBezTo>
                  <a:pt x="180" y="441"/>
                  <a:pt x="180" y="441"/>
                  <a:pt x="180" y="441"/>
                </a:cubicBezTo>
                <a:cubicBezTo>
                  <a:pt x="184" y="441"/>
                  <a:pt x="181" y="430"/>
                  <a:pt x="181" y="425"/>
                </a:cubicBezTo>
                <a:cubicBezTo>
                  <a:pt x="181" y="361"/>
                  <a:pt x="181" y="361"/>
                  <a:pt x="181" y="361"/>
                </a:cubicBezTo>
                <a:cubicBezTo>
                  <a:pt x="245" y="361"/>
                  <a:pt x="245" y="361"/>
                  <a:pt x="245" y="361"/>
                </a:cubicBezTo>
                <a:cubicBezTo>
                  <a:pt x="245" y="425"/>
                  <a:pt x="245" y="425"/>
                  <a:pt x="245" y="425"/>
                </a:cubicBezTo>
                <a:cubicBezTo>
                  <a:pt x="245" y="430"/>
                  <a:pt x="253" y="441"/>
                  <a:pt x="257" y="441"/>
                </a:cubicBezTo>
                <a:cubicBezTo>
                  <a:pt x="328" y="441"/>
                  <a:pt x="328" y="441"/>
                  <a:pt x="328" y="441"/>
                </a:cubicBezTo>
                <a:cubicBezTo>
                  <a:pt x="332" y="441"/>
                  <a:pt x="337" y="430"/>
                  <a:pt x="337" y="425"/>
                </a:cubicBezTo>
                <a:cubicBezTo>
                  <a:pt x="337" y="329"/>
                  <a:pt x="337" y="329"/>
                  <a:pt x="337" y="329"/>
                </a:cubicBezTo>
                <a:cubicBezTo>
                  <a:pt x="337" y="332"/>
                  <a:pt x="338" y="335"/>
                  <a:pt x="341" y="337"/>
                </a:cubicBezTo>
                <a:cubicBezTo>
                  <a:pt x="344" y="339"/>
                  <a:pt x="347" y="341"/>
                  <a:pt x="350" y="341"/>
                </a:cubicBezTo>
                <a:cubicBezTo>
                  <a:pt x="351" y="341"/>
                  <a:pt x="352" y="341"/>
                  <a:pt x="352" y="341"/>
                </a:cubicBezTo>
                <a:cubicBezTo>
                  <a:pt x="361" y="339"/>
                  <a:pt x="369" y="337"/>
                  <a:pt x="376" y="334"/>
                </a:cubicBezTo>
                <a:cubicBezTo>
                  <a:pt x="399" y="324"/>
                  <a:pt x="417" y="306"/>
                  <a:pt x="427" y="283"/>
                </a:cubicBezTo>
                <a:cubicBezTo>
                  <a:pt x="437" y="259"/>
                  <a:pt x="437" y="234"/>
                  <a:pt x="427" y="210"/>
                </a:cubicBezTo>
                <a:close/>
                <a:moveTo>
                  <a:pt x="321" y="425"/>
                </a:moveTo>
                <a:cubicBezTo>
                  <a:pt x="261" y="425"/>
                  <a:pt x="261" y="425"/>
                  <a:pt x="261" y="425"/>
                </a:cubicBezTo>
                <a:cubicBezTo>
                  <a:pt x="261" y="348"/>
                  <a:pt x="261" y="348"/>
                  <a:pt x="261" y="348"/>
                </a:cubicBezTo>
                <a:cubicBezTo>
                  <a:pt x="261" y="344"/>
                  <a:pt x="261" y="349"/>
                  <a:pt x="257" y="349"/>
                </a:cubicBezTo>
                <a:cubicBezTo>
                  <a:pt x="180" y="349"/>
                  <a:pt x="180" y="349"/>
                  <a:pt x="180" y="349"/>
                </a:cubicBezTo>
                <a:cubicBezTo>
                  <a:pt x="175" y="349"/>
                  <a:pt x="169" y="344"/>
                  <a:pt x="169" y="348"/>
                </a:cubicBezTo>
                <a:cubicBezTo>
                  <a:pt x="169" y="425"/>
                  <a:pt x="169" y="425"/>
                  <a:pt x="169" y="425"/>
                </a:cubicBezTo>
                <a:cubicBezTo>
                  <a:pt x="121" y="425"/>
                  <a:pt x="121" y="425"/>
                  <a:pt x="121" y="425"/>
                </a:cubicBezTo>
                <a:cubicBezTo>
                  <a:pt x="121" y="319"/>
                  <a:pt x="121" y="319"/>
                  <a:pt x="121" y="319"/>
                </a:cubicBezTo>
                <a:cubicBezTo>
                  <a:pt x="221" y="219"/>
                  <a:pt x="221" y="219"/>
                  <a:pt x="221" y="219"/>
                </a:cubicBezTo>
                <a:cubicBezTo>
                  <a:pt x="321" y="319"/>
                  <a:pt x="321" y="319"/>
                  <a:pt x="321" y="319"/>
                </a:cubicBezTo>
                <a:lnTo>
                  <a:pt x="321" y="425"/>
                </a:lnTo>
                <a:close/>
                <a:moveTo>
                  <a:pt x="333" y="310"/>
                </a:moveTo>
                <a:cubicBezTo>
                  <a:pt x="224" y="203"/>
                  <a:pt x="224" y="203"/>
                  <a:pt x="224" y="203"/>
                </a:cubicBezTo>
                <a:cubicBezTo>
                  <a:pt x="221" y="200"/>
                  <a:pt x="216" y="200"/>
                  <a:pt x="213" y="203"/>
                </a:cubicBezTo>
                <a:cubicBezTo>
                  <a:pt x="103" y="310"/>
                  <a:pt x="103" y="310"/>
                  <a:pt x="103" y="310"/>
                </a:cubicBezTo>
                <a:cubicBezTo>
                  <a:pt x="103" y="311"/>
                  <a:pt x="102" y="312"/>
                  <a:pt x="102" y="313"/>
                </a:cubicBezTo>
                <a:cubicBezTo>
                  <a:pt x="102" y="267"/>
                  <a:pt x="102" y="267"/>
                  <a:pt x="102" y="267"/>
                </a:cubicBezTo>
                <a:cubicBezTo>
                  <a:pt x="102" y="268"/>
                  <a:pt x="103" y="268"/>
                  <a:pt x="103" y="269"/>
                </a:cubicBezTo>
                <a:cubicBezTo>
                  <a:pt x="105" y="270"/>
                  <a:pt x="107" y="271"/>
                  <a:pt x="109" y="271"/>
                </a:cubicBezTo>
                <a:cubicBezTo>
                  <a:pt x="111" y="271"/>
                  <a:pt x="113" y="270"/>
                  <a:pt x="114" y="269"/>
                </a:cubicBezTo>
                <a:cubicBezTo>
                  <a:pt x="217" y="166"/>
                  <a:pt x="217" y="166"/>
                  <a:pt x="217" y="166"/>
                </a:cubicBezTo>
                <a:cubicBezTo>
                  <a:pt x="217" y="166"/>
                  <a:pt x="219" y="166"/>
                  <a:pt x="220" y="166"/>
                </a:cubicBezTo>
                <a:cubicBezTo>
                  <a:pt x="323" y="269"/>
                  <a:pt x="323" y="269"/>
                  <a:pt x="323" y="269"/>
                </a:cubicBezTo>
                <a:cubicBezTo>
                  <a:pt x="326" y="272"/>
                  <a:pt x="330" y="272"/>
                  <a:pt x="333" y="269"/>
                </a:cubicBezTo>
                <a:cubicBezTo>
                  <a:pt x="334" y="268"/>
                  <a:pt x="334" y="268"/>
                  <a:pt x="335" y="267"/>
                </a:cubicBezTo>
                <a:cubicBezTo>
                  <a:pt x="335" y="313"/>
                  <a:pt x="335" y="313"/>
                  <a:pt x="335" y="313"/>
                </a:cubicBezTo>
                <a:cubicBezTo>
                  <a:pt x="334" y="312"/>
                  <a:pt x="334" y="311"/>
                  <a:pt x="333" y="310"/>
                </a:cubicBezTo>
                <a:close/>
                <a:moveTo>
                  <a:pt x="121" y="229"/>
                </a:moveTo>
                <a:cubicBezTo>
                  <a:pt x="121" y="193"/>
                  <a:pt x="121" y="193"/>
                  <a:pt x="121" y="193"/>
                </a:cubicBezTo>
                <a:cubicBezTo>
                  <a:pt x="137" y="193"/>
                  <a:pt x="137" y="193"/>
                  <a:pt x="137" y="193"/>
                </a:cubicBezTo>
                <a:cubicBezTo>
                  <a:pt x="137" y="210"/>
                  <a:pt x="137" y="210"/>
                  <a:pt x="137" y="210"/>
                </a:cubicBezTo>
                <a:lnTo>
                  <a:pt x="121" y="229"/>
                </a:lnTo>
                <a:close/>
                <a:moveTo>
                  <a:pt x="339" y="157"/>
                </a:moveTo>
                <a:cubicBezTo>
                  <a:pt x="336" y="160"/>
                  <a:pt x="334" y="164"/>
                  <a:pt x="334" y="168"/>
                </a:cubicBezTo>
                <a:cubicBezTo>
                  <a:pt x="335" y="260"/>
                  <a:pt x="335" y="260"/>
                  <a:pt x="335" y="260"/>
                </a:cubicBezTo>
                <a:cubicBezTo>
                  <a:pt x="334" y="259"/>
                  <a:pt x="334" y="259"/>
                  <a:pt x="333" y="258"/>
                </a:cubicBezTo>
                <a:cubicBezTo>
                  <a:pt x="231" y="155"/>
                  <a:pt x="231" y="155"/>
                  <a:pt x="231" y="155"/>
                </a:cubicBezTo>
                <a:cubicBezTo>
                  <a:pt x="224" y="149"/>
                  <a:pt x="210" y="149"/>
                  <a:pt x="203" y="155"/>
                </a:cubicBezTo>
                <a:cubicBezTo>
                  <a:pt x="153" y="202"/>
                  <a:pt x="153" y="202"/>
                  <a:pt x="153" y="202"/>
                </a:cubicBezTo>
                <a:cubicBezTo>
                  <a:pt x="153" y="185"/>
                  <a:pt x="153" y="185"/>
                  <a:pt x="153" y="185"/>
                </a:cubicBezTo>
                <a:cubicBezTo>
                  <a:pt x="153" y="181"/>
                  <a:pt x="156" y="181"/>
                  <a:pt x="151" y="181"/>
                </a:cubicBezTo>
                <a:cubicBezTo>
                  <a:pt x="117" y="181"/>
                  <a:pt x="117" y="181"/>
                  <a:pt x="117" y="181"/>
                </a:cubicBezTo>
                <a:cubicBezTo>
                  <a:pt x="113" y="181"/>
                  <a:pt x="105" y="181"/>
                  <a:pt x="105" y="185"/>
                </a:cubicBezTo>
                <a:cubicBezTo>
                  <a:pt x="105" y="247"/>
                  <a:pt x="105" y="247"/>
                  <a:pt x="105" y="247"/>
                </a:cubicBezTo>
                <a:cubicBezTo>
                  <a:pt x="105" y="248"/>
                  <a:pt x="108" y="249"/>
                  <a:pt x="108" y="251"/>
                </a:cubicBezTo>
                <a:cubicBezTo>
                  <a:pt x="102" y="258"/>
                  <a:pt x="102" y="258"/>
                  <a:pt x="102" y="258"/>
                </a:cubicBezTo>
                <a:cubicBezTo>
                  <a:pt x="102" y="259"/>
                  <a:pt x="102" y="259"/>
                  <a:pt x="101" y="260"/>
                </a:cubicBezTo>
                <a:cubicBezTo>
                  <a:pt x="102" y="168"/>
                  <a:pt x="102" y="168"/>
                  <a:pt x="102" y="168"/>
                </a:cubicBezTo>
                <a:cubicBezTo>
                  <a:pt x="102" y="164"/>
                  <a:pt x="100" y="160"/>
                  <a:pt x="97" y="157"/>
                </a:cubicBezTo>
                <a:cubicBezTo>
                  <a:pt x="95" y="155"/>
                  <a:pt x="92" y="153"/>
                  <a:pt x="89" y="153"/>
                </a:cubicBezTo>
                <a:cubicBezTo>
                  <a:pt x="91" y="131"/>
                  <a:pt x="99" y="111"/>
                  <a:pt x="110" y="94"/>
                </a:cubicBezTo>
                <a:cubicBezTo>
                  <a:pt x="117" y="97"/>
                  <a:pt x="127" y="96"/>
                  <a:pt x="134" y="90"/>
                </a:cubicBezTo>
                <a:cubicBezTo>
                  <a:pt x="156" y="67"/>
                  <a:pt x="187" y="54"/>
                  <a:pt x="220" y="54"/>
                </a:cubicBezTo>
                <a:cubicBezTo>
                  <a:pt x="252" y="54"/>
                  <a:pt x="283" y="67"/>
                  <a:pt x="306" y="90"/>
                </a:cubicBezTo>
                <a:cubicBezTo>
                  <a:pt x="312" y="96"/>
                  <a:pt x="322" y="98"/>
                  <a:pt x="329" y="94"/>
                </a:cubicBezTo>
                <a:cubicBezTo>
                  <a:pt x="341" y="111"/>
                  <a:pt x="348" y="131"/>
                  <a:pt x="350" y="153"/>
                </a:cubicBezTo>
                <a:cubicBezTo>
                  <a:pt x="349" y="153"/>
                  <a:pt x="349" y="153"/>
                  <a:pt x="349" y="153"/>
                </a:cubicBezTo>
                <a:cubicBezTo>
                  <a:pt x="345" y="153"/>
                  <a:pt x="342" y="154"/>
                  <a:pt x="339" y="157"/>
                </a:cubicBezTo>
                <a:close/>
                <a:moveTo>
                  <a:pt x="413" y="277"/>
                </a:moveTo>
                <a:cubicBezTo>
                  <a:pt x="405" y="297"/>
                  <a:pt x="390" y="312"/>
                  <a:pt x="370" y="320"/>
                </a:cubicBezTo>
                <a:cubicBezTo>
                  <a:pt x="364" y="323"/>
                  <a:pt x="357" y="324"/>
                  <a:pt x="350" y="325"/>
                </a:cubicBezTo>
                <a:cubicBezTo>
                  <a:pt x="349" y="168"/>
                  <a:pt x="349" y="168"/>
                  <a:pt x="349" y="168"/>
                </a:cubicBezTo>
                <a:cubicBezTo>
                  <a:pt x="350" y="168"/>
                  <a:pt x="351" y="169"/>
                  <a:pt x="352" y="169"/>
                </a:cubicBezTo>
                <a:cubicBezTo>
                  <a:pt x="353" y="169"/>
                  <a:pt x="354" y="169"/>
                  <a:pt x="355" y="170"/>
                </a:cubicBezTo>
                <a:cubicBezTo>
                  <a:pt x="358" y="170"/>
                  <a:pt x="360" y="170"/>
                  <a:pt x="362" y="169"/>
                </a:cubicBezTo>
                <a:cubicBezTo>
                  <a:pt x="364" y="167"/>
                  <a:pt x="366" y="165"/>
                  <a:pt x="366" y="162"/>
                </a:cubicBezTo>
                <a:cubicBezTo>
                  <a:pt x="365" y="131"/>
                  <a:pt x="355" y="102"/>
                  <a:pt x="337" y="78"/>
                </a:cubicBezTo>
                <a:cubicBezTo>
                  <a:pt x="335" y="76"/>
                  <a:pt x="333" y="75"/>
                  <a:pt x="331" y="75"/>
                </a:cubicBezTo>
                <a:cubicBezTo>
                  <a:pt x="329" y="75"/>
                  <a:pt x="327" y="75"/>
                  <a:pt x="325" y="77"/>
                </a:cubicBezTo>
                <a:cubicBezTo>
                  <a:pt x="323" y="79"/>
                  <a:pt x="323" y="79"/>
                  <a:pt x="323" y="79"/>
                </a:cubicBezTo>
                <a:cubicBezTo>
                  <a:pt x="321" y="81"/>
                  <a:pt x="318" y="81"/>
                  <a:pt x="316" y="79"/>
                </a:cubicBezTo>
                <a:cubicBezTo>
                  <a:pt x="291" y="53"/>
                  <a:pt x="256" y="39"/>
                  <a:pt x="220" y="39"/>
                </a:cubicBezTo>
                <a:cubicBezTo>
                  <a:pt x="183" y="39"/>
                  <a:pt x="149" y="53"/>
                  <a:pt x="123" y="79"/>
                </a:cubicBezTo>
                <a:cubicBezTo>
                  <a:pt x="121" y="81"/>
                  <a:pt x="118" y="81"/>
                  <a:pt x="116" y="79"/>
                </a:cubicBezTo>
                <a:cubicBezTo>
                  <a:pt x="114" y="77"/>
                  <a:pt x="114" y="77"/>
                  <a:pt x="114" y="77"/>
                </a:cubicBezTo>
                <a:cubicBezTo>
                  <a:pt x="112" y="76"/>
                  <a:pt x="110" y="75"/>
                  <a:pt x="108" y="75"/>
                </a:cubicBezTo>
                <a:cubicBezTo>
                  <a:pt x="106" y="75"/>
                  <a:pt x="104" y="76"/>
                  <a:pt x="103" y="78"/>
                </a:cubicBezTo>
                <a:cubicBezTo>
                  <a:pt x="85" y="102"/>
                  <a:pt x="75" y="130"/>
                  <a:pt x="74" y="162"/>
                </a:cubicBezTo>
                <a:cubicBezTo>
                  <a:pt x="74" y="164"/>
                  <a:pt x="75" y="166"/>
                  <a:pt x="77" y="168"/>
                </a:cubicBezTo>
                <a:cubicBezTo>
                  <a:pt x="79" y="169"/>
                  <a:pt x="82" y="170"/>
                  <a:pt x="84" y="169"/>
                </a:cubicBezTo>
                <a:cubicBezTo>
                  <a:pt x="85" y="169"/>
                  <a:pt x="86" y="168"/>
                  <a:pt x="87" y="168"/>
                </a:cubicBezTo>
                <a:cubicBezTo>
                  <a:pt x="87" y="325"/>
                  <a:pt x="87" y="325"/>
                  <a:pt x="87" y="325"/>
                </a:cubicBezTo>
                <a:cubicBezTo>
                  <a:pt x="80" y="325"/>
                  <a:pt x="73" y="323"/>
                  <a:pt x="66" y="320"/>
                </a:cubicBezTo>
                <a:cubicBezTo>
                  <a:pt x="47" y="312"/>
                  <a:pt x="32" y="297"/>
                  <a:pt x="24" y="277"/>
                </a:cubicBezTo>
                <a:cubicBezTo>
                  <a:pt x="16" y="257"/>
                  <a:pt x="16" y="236"/>
                  <a:pt x="24" y="216"/>
                </a:cubicBezTo>
                <a:cubicBezTo>
                  <a:pt x="28" y="206"/>
                  <a:pt x="34" y="197"/>
                  <a:pt x="41" y="190"/>
                </a:cubicBezTo>
                <a:cubicBezTo>
                  <a:pt x="59" y="178"/>
                  <a:pt x="59" y="178"/>
                  <a:pt x="59" y="178"/>
                </a:cubicBezTo>
                <a:cubicBezTo>
                  <a:pt x="59" y="177"/>
                  <a:pt x="60" y="177"/>
                  <a:pt x="61" y="177"/>
                </a:cubicBezTo>
                <a:cubicBezTo>
                  <a:pt x="62" y="176"/>
                  <a:pt x="63" y="176"/>
                  <a:pt x="64" y="175"/>
                </a:cubicBezTo>
                <a:cubicBezTo>
                  <a:pt x="67" y="174"/>
                  <a:pt x="69" y="171"/>
                  <a:pt x="69" y="168"/>
                </a:cubicBezTo>
                <a:cubicBezTo>
                  <a:pt x="68" y="132"/>
                  <a:pt x="80" y="98"/>
                  <a:pt x="103" y="71"/>
                </a:cubicBezTo>
                <a:cubicBezTo>
                  <a:pt x="104" y="69"/>
                  <a:pt x="104" y="67"/>
                  <a:pt x="104" y="66"/>
                </a:cubicBezTo>
                <a:cubicBezTo>
                  <a:pt x="104" y="64"/>
                  <a:pt x="105" y="63"/>
                  <a:pt x="106" y="62"/>
                </a:cubicBezTo>
                <a:cubicBezTo>
                  <a:pt x="136" y="32"/>
                  <a:pt x="177" y="15"/>
                  <a:pt x="220" y="15"/>
                </a:cubicBezTo>
                <a:cubicBezTo>
                  <a:pt x="263" y="15"/>
                  <a:pt x="303" y="32"/>
                  <a:pt x="333" y="62"/>
                </a:cubicBezTo>
                <a:cubicBezTo>
                  <a:pt x="334" y="63"/>
                  <a:pt x="335" y="64"/>
                  <a:pt x="335" y="66"/>
                </a:cubicBezTo>
                <a:cubicBezTo>
                  <a:pt x="335" y="67"/>
                  <a:pt x="335" y="69"/>
                  <a:pt x="336" y="71"/>
                </a:cubicBezTo>
                <a:cubicBezTo>
                  <a:pt x="359" y="98"/>
                  <a:pt x="371" y="133"/>
                  <a:pt x="370" y="169"/>
                </a:cubicBezTo>
                <a:cubicBezTo>
                  <a:pt x="370" y="172"/>
                  <a:pt x="373" y="175"/>
                  <a:pt x="376" y="177"/>
                </a:cubicBezTo>
                <a:cubicBezTo>
                  <a:pt x="377" y="177"/>
                  <a:pt x="377" y="177"/>
                  <a:pt x="377" y="177"/>
                </a:cubicBezTo>
                <a:cubicBezTo>
                  <a:pt x="394" y="190"/>
                  <a:pt x="394" y="190"/>
                  <a:pt x="394" y="190"/>
                </a:cubicBezTo>
                <a:cubicBezTo>
                  <a:pt x="402" y="197"/>
                  <a:pt x="409" y="206"/>
                  <a:pt x="413" y="216"/>
                </a:cubicBezTo>
                <a:cubicBezTo>
                  <a:pt x="421" y="236"/>
                  <a:pt x="421" y="257"/>
                  <a:pt x="413" y="27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42" name="Freeform 25"/>
          <p:cNvSpPr>
            <a:spLocks noEditPoints="1"/>
          </p:cNvSpPr>
          <p:nvPr/>
        </p:nvSpPr>
        <p:spPr bwMode="auto">
          <a:xfrm>
            <a:off x="6615197" y="4102086"/>
            <a:ext cx="199168" cy="293664"/>
          </a:xfrm>
          <a:custGeom>
            <a:avLst/>
            <a:gdLst>
              <a:gd name="T0" fmla="*/ 127 w 229"/>
              <a:gd name="T1" fmla="*/ 340 h 340"/>
              <a:gd name="T2" fmla="*/ 2 w 229"/>
              <a:gd name="T3" fmla="*/ 284 h 340"/>
              <a:gd name="T4" fmla="*/ 4 w 229"/>
              <a:gd name="T5" fmla="*/ 276 h 340"/>
              <a:gd name="T6" fmla="*/ 11 w 229"/>
              <a:gd name="T7" fmla="*/ 278 h 340"/>
              <a:gd name="T8" fmla="*/ 127 w 229"/>
              <a:gd name="T9" fmla="*/ 329 h 340"/>
              <a:gd name="T10" fmla="*/ 128 w 229"/>
              <a:gd name="T11" fmla="*/ 329 h 340"/>
              <a:gd name="T12" fmla="*/ 127 w 229"/>
              <a:gd name="T13" fmla="*/ 327 h 340"/>
              <a:gd name="T14" fmla="*/ 127 w 229"/>
              <a:gd name="T15" fmla="*/ 180 h 340"/>
              <a:gd name="T16" fmla="*/ 127 w 229"/>
              <a:gd name="T17" fmla="*/ 180 h 340"/>
              <a:gd name="T18" fmla="*/ 37 w 229"/>
              <a:gd name="T19" fmla="*/ 112 h 340"/>
              <a:gd name="T20" fmla="*/ 114 w 229"/>
              <a:gd name="T21" fmla="*/ 51 h 340"/>
              <a:gd name="T22" fmla="*/ 127 w 229"/>
              <a:gd name="T23" fmla="*/ 51 h 340"/>
              <a:gd name="T24" fmla="*/ 127 w 229"/>
              <a:gd name="T25" fmla="*/ 6 h 340"/>
              <a:gd name="T26" fmla="*/ 133 w 229"/>
              <a:gd name="T27" fmla="*/ 0 h 340"/>
              <a:gd name="T28" fmla="*/ 139 w 229"/>
              <a:gd name="T29" fmla="*/ 6 h 340"/>
              <a:gd name="T30" fmla="*/ 139 w 229"/>
              <a:gd name="T31" fmla="*/ 53 h 340"/>
              <a:gd name="T32" fmla="*/ 205 w 229"/>
              <a:gd name="T33" fmla="*/ 85 h 340"/>
              <a:gd name="T34" fmla="*/ 205 w 229"/>
              <a:gd name="T35" fmla="*/ 93 h 340"/>
              <a:gd name="T36" fmla="*/ 197 w 229"/>
              <a:gd name="T37" fmla="*/ 93 h 340"/>
              <a:gd name="T38" fmla="*/ 139 w 229"/>
              <a:gd name="T39" fmla="*/ 64 h 340"/>
              <a:gd name="T40" fmla="*/ 139 w 229"/>
              <a:gd name="T41" fmla="*/ 171 h 340"/>
              <a:gd name="T42" fmla="*/ 229 w 229"/>
              <a:gd name="T43" fmla="*/ 254 h 340"/>
              <a:gd name="T44" fmla="*/ 127 w 229"/>
              <a:gd name="T45" fmla="*/ 340 h 340"/>
              <a:gd name="T46" fmla="*/ 139 w 229"/>
              <a:gd name="T47" fmla="*/ 183 h 340"/>
              <a:gd name="T48" fmla="*/ 139 w 229"/>
              <a:gd name="T49" fmla="*/ 327 h 340"/>
              <a:gd name="T50" fmla="*/ 139 w 229"/>
              <a:gd name="T51" fmla="*/ 328 h 340"/>
              <a:gd name="T52" fmla="*/ 218 w 229"/>
              <a:gd name="T53" fmla="*/ 255 h 340"/>
              <a:gd name="T54" fmla="*/ 139 w 229"/>
              <a:gd name="T55" fmla="*/ 183 h 340"/>
              <a:gd name="T56" fmla="*/ 114 w 229"/>
              <a:gd name="T57" fmla="*/ 62 h 340"/>
              <a:gd name="T58" fmla="*/ 48 w 229"/>
              <a:gd name="T59" fmla="*/ 111 h 340"/>
              <a:gd name="T60" fmla="*/ 127 w 229"/>
              <a:gd name="T61" fmla="*/ 169 h 340"/>
              <a:gd name="T62" fmla="*/ 127 w 229"/>
              <a:gd name="T63" fmla="*/ 63 h 340"/>
              <a:gd name="T64" fmla="*/ 114 w 229"/>
              <a:gd name="T65" fmla="*/ 6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9" h="340">
                <a:moveTo>
                  <a:pt x="127" y="340"/>
                </a:moveTo>
                <a:cubicBezTo>
                  <a:pt x="41" y="340"/>
                  <a:pt x="4" y="286"/>
                  <a:pt x="2" y="284"/>
                </a:cubicBezTo>
                <a:cubicBezTo>
                  <a:pt x="0" y="281"/>
                  <a:pt x="1" y="278"/>
                  <a:pt x="4" y="276"/>
                </a:cubicBezTo>
                <a:cubicBezTo>
                  <a:pt x="6" y="274"/>
                  <a:pt x="10" y="275"/>
                  <a:pt x="11" y="278"/>
                </a:cubicBezTo>
                <a:cubicBezTo>
                  <a:pt x="12" y="278"/>
                  <a:pt x="47" y="329"/>
                  <a:pt x="127" y="329"/>
                </a:cubicBezTo>
                <a:cubicBezTo>
                  <a:pt x="127" y="329"/>
                  <a:pt x="127" y="329"/>
                  <a:pt x="128" y="329"/>
                </a:cubicBezTo>
                <a:cubicBezTo>
                  <a:pt x="127" y="328"/>
                  <a:pt x="127" y="328"/>
                  <a:pt x="127" y="327"/>
                </a:cubicBezTo>
                <a:cubicBezTo>
                  <a:pt x="127" y="180"/>
                  <a:pt x="127" y="180"/>
                  <a:pt x="127" y="180"/>
                </a:cubicBezTo>
                <a:cubicBezTo>
                  <a:pt x="127" y="180"/>
                  <a:pt x="127" y="180"/>
                  <a:pt x="127" y="180"/>
                </a:cubicBezTo>
                <a:cubicBezTo>
                  <a:pt x="61" y="167"/>
                  <a:pt x="37" y="149"/>
                  <a:pt x="37" y="112"/>
                </a:cubicBezTo>
                <a:cubicBezTo>
                  <a:pt x="37" y="76"/>
                  <a:pt x="70" y="51"/>
                  <a:pt x="114" y="51"/>
                </a:cubicBezTo>
                <a:cubicBezTo>
                  <a:pt x="119" y="51"/>
                  <a:pt x="123" y="51"/>
                  <a:pt x="127" y="51"/>
                </a:cubicBezTo>
                <a:cubicBezTo>
                  <a:pt x="127" y="6"/>
                  <a:pt x="127" y="6"/>
                  <a:pt x="127" y="6"/>
                </a:cubicBezTo>
                <a:cubicBezTo>
                  <a:pt x="127" y="3"/>
                  <a:pt x="130" y="0"/>
                  <a:pt x="133" y="0"/>
                </a:cubicBezTo>
                <a:cubicBezTo>
                  <a:pt x="136" y="0"/>
                  <a:pt x="139" y="3"/>
                  <a:pt x="139" y="6"/>
                </a:cubicBezTo>
                <a:cubicBezTo>
                  <a:pt x="139" y="53"/>
                  <a:pt x="139" y="53"/>
                  <a:pt x="139" y="53"/>
                </a:cubicBezTo>
                <a:cubicBezTo>
                  <a:pt x="163" y="57"/>
                  <a:pt x="184" y="67"/>
                  <a:pt x="205" y="85"/>
                </a:cubicBezTo>
                <a:cubicBezTo>
                  <a:pt x="207" y="87"/>
                  <a:pt x="207" y="90"/>
                  <a:pt x="205" y="93"/>
                </a:cubicBezTo>
                <a:cubicBezTo>
                  <a:pt x="203" y="95"/>
                  <a:pt x="200" y="95"/>
                  <a:pt x="197" y="93"/>
                </a:cubicBezTo>
                <a:cubicBezTo>
                  <a:pt x="179" y="77"/>
                  <a:pt x="160" y="68"/>
                  <a:pt x="139" y="64"/>
                </a:cubicBezTo>
                <a:cubicBezTo>
                  <a:pt x="139" y="171"/>
                  <a:pt x="139" y="171"/>
                  <a:pt x="139" y="171"/>
                </a:cubicBezTo>
                <a:cubicBezTo>
                  <a:pt x="202" y="186"/>
                  <a:pt x="229" y="211"/>
                  <a:pt x="229" y="254"/>
                </a:cubicBezTo>
                <a:cubicBezTo>
                  <a:pt x="229" y="305"/>
                  <a:pt x="187" y="340"/>
                  <a:pt x="127" y="340"/>
                </a:cubicBezTo>
                <a:close/>
                <a:moveTo>
                  <a:pt x="139" y="183"/>
                </a:moveTo>
                <a:cubicBezTo>
                  <a:pt x="139" y="327"/>
                  <a:pt x="139" y="327"/>
                  <a:pt x="139" y="327"/>
                </a:cubicBezTo>
                <a:cubicBezTo>
                  <a:pt x="139" y="328"/>
                  <a:pt x="139" y="328"/>
                  <a:pt x="139" y="328"/>
                </a:cubicBezTo>
                <a:cubicBezTo>
                  <a:pt x="186" y="324"/>
                  <a:pt x="218" y="295"/>
                  <a:pt x="218" y="255"/>
                </a:cubicBezTo>
                <a:cubicBezTo>
                  <a:pt x="218" y="217"/>
                  <a:pt x="195" y="196"/>
                  <a:pt x="139" y="183"/>
                </a:cubicBezTo>
                <a:close/>
                <a:moveTo>
                  <a:pt x="114" y="62"/>
                </a:moveTo>
                <a:cubicBezTo>
                  <a:pt x="76" y="62"/>
                  <a:pt x="48" y="83"/>
                  <a:pt x="48" y="111"/>
                </a:cubicBezTo>
                <a:cubicBezTo>
                  <a:pt x="48" y="138"/>
                  <a:pt x="61" y="155"/>
                  <a:pt x="127" y="169"/>
                </a:cubicBezTo>
                <a:cubicBezTo>
                  <a:pt x="127" y="63"/>
                  <a:pt x="127" y="63"/>
                  <a:pt x="127" y="63"/>
                </a:cubicBezTo>
                <a:cubicBezTo>
                  <a:pt x="123" y="62"/>
                  <a:pt x="119" y="62"/>
                  <a:pt x="114" y="62"/>
                </a:cubicBezTo>
                <a:close/>
              </a:path>
            </a:pathLst>
          </a:custGeom>
          <a:solidFill>
            <a:schemeClr val="accent3"/>
          </a:solidFill>
          <a:ln w="6350">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43" name="Freeform 26"/>
          <p:cNvSpPr>
            <a:spLocks/>
          </p:cNvSpPr>
          <p:nvPr/>
        </p:nvSpPr>
        <p:spPr bwMode="auto">
          <a:xfrm>
            <a:off x="6680617" y="3985420"/>
            <a:ext cx="99947" cy="87954"/>
          </a:xfrm>
          <a:custGeom>
            <a:avLst/>
            <a:gdLst>
              <a:gd name="T0" fmla="*/ 43 w 115"/>
              <a:gd name="T1" fmla="*/ 101 h 102"/>
              <a:gd name="T2" fmla="*/ 38 w 115"/>
              <a:gd name="T3" fmla="*/ 98 h 102"/>
              <a:gd name="T4" fmla="*/ 40 w 115"/>
              <a:gd name="T5" fmla="*/ 91 h 102"/>
              <a:gd name="T6" fmla="*/ 52 w 115"/>
              <a:gd name="T7" fmla="*/ 83 h 102"/>
              <a:gd name="T8" fmla="*/ 52 w 115"/>
              <a:gd name="T9" fmla="*/ 46 h 102"/>
              <a:gd name="T10" fmla="*/ 10 w 115"/>
              <a:gd name="T11" fmla="*/ 74 h 102"/>
              <a:gd name="T12" fmla="*/ 2 w 115"/>
              <a:gd name="T13" fmla="*/ 73 h 102"/>
              <a:gd name="T14" fmla="*/ 3 w 115"/>
              <a:gd name="T15" fmla="*/ 65 h 102"/>
              <a:gd name="T16" fmla="*/ 52 w 115"/>
              <a:gd name="T17" fmla="*/ 32 h 102"/>
              <a:gd name="T18" fmla="*/ 52 w 115"/>
              <a:gd name="T19" fmla="*/ 6 h 102"/>
              <a:gd name="T20" fmla="*/ 57 w 115"/>
              <a:gd name="T21" fmla="*/ 0 h 102"/>
              <a:gd name="T22" fmla="*/ 63 w 115"/>
              <a:gd name="T23" fmla="*/ 6 h 102"/>
              <a:gd name="T24" fmla="*/ 63 w 115"/>
              <a:gd name="T25" fmla="*/ 32 h 102"/>
              <a:gd name="T26" fmla="*/ 112 w 115"/>
              <a:gd name="T27" fmla="*/ 65 h 102"/>
              <a:gd name="T28" fmla="*/ 113 w 115"/>
              <a:gd name="T29" fmla="*/ 73 h 102"/>
              <a:gd name="T30" fmla="*/ 105 w 115"/>
              <a:gd name="T31" fmla="*/ 74 h 102"/>
              <a:gd name="T32" fmla="*/ 63 w 115"/>
              <a:gd name="T33" fmla="*/ 46 h 102"/>
              <a:gd name="T34" fmla="*/ 63 w 115"/>
              <a:gd name="T35" fmla="*/ 82 h 102"/>
              <a:gd name="T36" fmla="*/ 75 w 115"/>
              <a:gd name="T37" fmla="*/ 91 h 102"/>
              <a:gd name="T38" fmla="*/ 77 w 115"/>
              <a:gd name="T39" fmla="*/ 98 h 102"/>
              <a:gd name="T40" fmla="*/ 69 w 115"/>
              <a:gd name="T41" fmla="*/ 100 h 102"/>
              <a:gd name="T42" fmla="*/ 58 w 115"/>
              <a:gd name="T43" fmla="*/ 92 h 102"/>
              <a:gd name="T44" fmla="*/ 46 w 115"/>
              <a:gd name="T45" fmla="*/ 100 h 102"/>
              <a:gd name="T46" fmla="*/ 43 w 115"/>
              <a:gd name="T47" fmla="*/ 10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5" h="102">
                <a:moveTo>
                  <a:pt x="43" y="101"/>
                </a:moveTo>
                <a:cubicBezTo>
                  <a:pt x="41" y="101"/>
                  <a:pt x="39" y="100"/>
                  <a:pt x="38" y="98"/>
                </a:cubicBezTo>
                <a:cubicBezTo>
                  <a:pt x="37" y="96"/>
                  <a:pt x="37" y="92"/>
                  <a:pt x="40" y="91"/>
                </a:cubicBezTo>
                <a:cubicBezTo>
                  <a:pt x="52" y="83"/>
                  <a:pt x="52" y="83"/>
                  <a:pt x="52" y="83"/>
                </a:cubicBezTo>
                <a:cubicBezTo>
                  <a:pt x="52" y="46"/>
                  <a:pt x="52" y="46"/>
                  <a:pt x="52" y="46"/>
                </a:cubicBezTo>
                <a:cubicBezTo>
                  <a:pt x="10" y="74"/>
                  <a:pt x="10" y="74"/>
                  <a:pt x="10" y="74"/>
                </a:cubicBezTo>
                <a:cubicBezTo>
                  <a:pt x="7" y="76"/>
                  <a:pt x="4" y="75"/>
                  <a:pt x="2" y="73"/>
                </a:cubicBezTo>
                <a:cubicBezTo>
                  <a:pt x="0" y="70"/>
                  <a:pt x="1" y="67"/>
                  <a:pt x="3" y="65"/>
                </a:cubicBezTo>
                <a:cubicBezTo>
                  <a:pt x="52" y="32"/>
                  <a:pt x="52" y="32"/>
                  <a:pt x="52" y="32"/>
                </a:cubicBezTo>
                <a:cubicBezTo>
                  <a:pt x="52" y="6"/>
                  <a:pt x="52" y="6"/>
                  <a:pt x="52" y="6"/>
                </a:cubicBezTo>
                <a:cubicBezTo>
                  <a:pt x="52" y="3"/>
                  <a:pt x="54" y="0"/>
                  <a:pt x="57" y="0"/>
                </a:cubicBezTo>
                <a:cubicBezTo>
                  <a:pt x="61" y="0"/>
                  <a:pt x="63" y="3"/>
                  <a:pt x="63" y="6"/>
                </a:cubicBezTo>
                <a:cubicBezTo>
                  <a:pt x="63" y="32"/>
                  <a:pt x="63" y="32"/>
                  <a:pt x="63" y="32"/>
                </a:cubicBezTo>
                <a:cubicBezTo>
                  <a:pt x="112" y="65"/>
                  <a:pt x="112" y="65"/>
                  <a:pt x="112" y="65"/>
                </a:cubicBezTo>
                <a:cubicBezTo>
                  <a:pt x="114" y="67"/>
                  <a:pt x="115" y="70"/>
                  <a:pt x="113" y="73"/>
                </a:cubicBezTo>
                <a:cubicBezTo>
                  <a:pt x="111" y="75"/>
                  <a:pt x="108" y="76"/>
                  <a:pt x="105" y="74"/>
                </a:cubicBezTo>
                <a:cubicBezTo>
                  <a:pt x="63" y="46"/>
                  <a:pt x="63" y="46"/>
                  <a:pt x="63" y="46"/>
                </a:cubicBezTo>
                <a:cubicBezTo>
                  <a:pt x="63" y="82"/>
                  <a:pt x="63" y="82"/>
                  <a:pt x="63" y="82"/>
                </a:cubicBezTo>
                <a:cubicBezTo>
                  <a:pt x="75" y="91"/>
                  <a:pt x="75" y="91"/>
                  <a:pt x="75" y="91"/>
                </a:cubicBezTo>
                <a:cubicBezTo>
                  <a:pt x="78" y="92"/>
                  <a:pt x="78" y="96"/>
                  <a:pt x="77" y="98"/>
                </a:cubicBezTo>
                <a:cubicBezTo>
                  <a:pt x="75" y="101"/>
                  <a:pt x="72" y="102"/>
                  <a:pt x="69" y="100"/>
                </a:cubicBezTo>
                <a:cubicBezTo>
                  <a:pt x="58" y="92"/>
                  <a:pt x="58" y="92"/>
                  <a:pt x="58" y="92"/>
                </a:cubicBezTo>
                <a:cubicBezTo>
                  <a:pt x="46" y="100"/>
                  <a:pt x="46" y="100"/>
                  <a:pt x="46" y="100"/>
                </a:cubicBezTo>
                <a:cubicBezTo>
                  <a:pt x="45" y="101"/>
                  <a:pt x="44" y="101"/>
                  <a:pt x="43" y="101"/>
                </a:cubicBezTo>
                <a:close/>
              </a:path>
            </a:pathLst>
          </a:custGeom>
          <a:solidFill>
            <a:schemeClr val="accent3"/>
          </a:solidFill>
          <a:ln w="6350">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47" name="Rectangle 26">
            <a:extLst>
              <a:ext uri="{FF2B5EF4-FFF2-40B4-BE49-F238E27FC236}">
                <a16:creationId xmlns:a16="http://schemas.microsoft.com/office/drawing/2014/main" id="{7A4FF196-1905-304D-8134-3AEF1CA9DD3D}"/>
              </a:ext>
            </a:extLst>
          </p:cNvPr>
          <p:cNvSpPr>
            <a:spLocks noChangeArrowheads="1"/>
          </p:cNvSpPr>
          <p:nvPr/>
        </p:nvSpPr>
        <p:spPr bwMode="auto">
          <a:xfrm>
            <a:off x="3206272" y="3022948"/>
            <a:ext cx="2743962" cy="51151"/>
          </a:xfrm>
          <a:prstGeom prst="rect">
            <a:avLst/>
          </a:prstGeom>
          <a:solidFill>
            <a:schemeClr val="accent1"/>
          </a:solidFill>
          <a:ln w="9525">
            <a:noFill/>
            <a:miter lim="800000"/>
            <a:headEnd/>
            <a:tailEnd/>
          </a:ln>
        </p:spPr>
        <p:txBody>
          <a:bodyPr wrap="none" lIns="112838" tIns="56417" rIns="112838" bIns="56417" anchor="ctr"/>
          <a:lstStyle/>
          <a:p>
            <a:pPr algn="ctr" eaLnBrk="1" hangingPunct="1">
              <a:spcBef>
                <a:spcPct val="50000"/>
              </a:spcBef>
              <a:defRPr/>
            </a:pPr>
            <a:endParaRPr lang="fr-FR" sz="3000" dirty="0">
              <a:solidFill>
                <a:srgbClr val="A4ABB1"/>
              </a:solidFill>
              <a:latin typeface="ApexSansMediumT" panose="02000503020000020004" pitchFamily="2" charset="0"/>
              <a:sym typeface="Gill Sans" charset="0"/>
            </a:endParaRPr>
          </a:p>
        </p:txBody>
      </p:sp>
      <p:sp>
        <p:nvSpPr>
          <p:cNvPr id="48" name="Rectangle 26">
            <a:extLst>
              <a:ext uri="{FF2B5EF4-FFF2-40B4-BE49-F238E27FC236}">
                <a16:creationId xmlns:a16="http://schemas.microsoft.com/office/drawing/2014/main" id="{0041A62C-2434-874E-9889-EA1013866F6E}"/>
              </a:ext>
            </a:extLst>
          </p:cNvPr>
          <p:cNvSpPr>
            <a:spLocks noChangeArrowheads="1"/>
          </p:cNvSpPr>
          <p:nvPr/>
        </p:nvSpPr>
        <p:spPr bwMode="auto">
          <a:xfrm>
            <a:off x="6147592" y="3022948"/>
            <a:ext cx="2743962" cy="51151"/>
          </a:xfrm>
          <a:prstGeom prst="rect">
            <a:avLst/>
          </a:prstGeom>
          <a:solidFill>
            <a:schemeClr val="accent1"/>
          </a:solidFill>
          <a:ln w="9525">
            <a:noFill/>
            <a:miter lim="800000"/>
            <a:headEnd/>
            <a:tailEnd/>
          </a:ln>
        </p:spPr>
        <p:txBody>
          <a:bodyPr wrap="none" lIns="112838" tIns="56417" rIns="112838" bIns="56417" anchor="ctr"/>
          <a:lstStyle/>
          <a:p>
            <a:pPr algn="ctr" eaLnBrk="1" hangingPunct="1">
              <a:spcBef>
                <a:spcPct val="50000"/>
              </a:spcBef>
              <a:defRPr/>
            </a:pPr>
            <a:endParaRPr lang="fr-FR" sz="3000" dirty="0">
              <a:solidFill>
                <a:srgbClr val="A4ABB1"/>
              </a:solidFill>
              <a:latin typeface="ApexSansMediumT" panose="02000503020000020004" pitchFamily="2" charset="0"/>
              <a:sym typeface="Gill Sans" charset="0"/>
            </a:endParaRPr>
          </a:p>
        </p:txBody>
      </p:sp>
      <p:sp>
        <p:nvSpPr>
          <p:cNvPr id="49" name="Rectangle 25">
            <a:extLst>
              <a:ext uri="{FF2B5EF4-FFF2-40B4-BE49-F238E27FC236}">
                <a16:creationId xmlns:a16="http://schemas.microsoft.com/office/drawing/2014/main" id="{6A9D6A17-2C64-104B-8E84-6D2B582BB7EC}"/>
              </a:ext>
            </a:extLst>
          </p:cNvPr>
          <p:cNvSpPr>
            <a:spLocks/>
          </p:cNvSpPr>
          <p:nvPr/>
        </p:nvSpPr>
        <p:spPr bwMode="auto">
          <a:xfrm>
            <a:off x="1297957" y="3232192"/>
            <a:ext cx="1955835"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5170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SzPct val="70000"/>
            </a:pPr>
            <a:r>
              <a:rPr lang="en-US" sz="2000" b="1" dirty="0">
                <a:solidFill>
                  <a:schemeClr val="accent1"/>
                </a:solidFill>
                <a:latin typeface="ApexSansMediumT" panose="02000503020000020004" pitchFamily="2" charset="0"/>
              </a:rPr>
              <a:t>15</a:t>
            </a:r>
            <a:r>
              <a:rPr lang="en-US" sz="1200" b="1" dirty="0">
                <a:solidFill>
                  <a:schemeClr val="accent1"/>
                </a:solidFill>
                <a:latin typeface="ApexSansMediumT" panose="02000503020000020004" pitchFamily="2" charset="0"/>
              </a:rPr>
              <a:t>+% </a:t>
            </a:r>
            <a:r>
              <a:rPr lang="en-US" sz="1200" dirty="0">
                <a:solidFill>
                  <a:schemeClr val="accent3"/>
                </a:solidFill>
                <a:latin typeface="ApexSansMediumT" panose="02000503020000020004" pitchFamily="2" charset="0"/>
              </a:rPr>
              <a:t>better fuel </a:t>
            </a:r>
          </a:p>
          <a:p>
            <a:pPr>
              <a:buSzPct val="70000"/>
            </a:pPr>
            <a:r>
              <a:rPr lang="en-US" sz="1200" dirty="0">
                <a:solidFill>
                  <a:schemeClr val="accent3"/>
                </a:solidFill>
                <a:latin typeface="ApexSansMediumT" panose="02000503020000020004" pitchFamily="2" charset="0"/>
              </a:rPr>
              <a:t>efficiency</a:t>
            </a:r>
          </a:p>
          <a:p>
            <a:pPr marL="185738" indent="-185738">
              <a:buFont typeface="Arial" panose="020B0604020202020204" pitchFamily="34" charset="0"/>
              <a:buChar char="•"/>
            </a:pPr>
            <a:endParaRPr lang="en-US" sz="1600" dirty="0">
              <a:solidFill>
                <a:schemeClr val="accent3"/>
              </a:solidFill>
              <a:latin typeface="ApexSansMediumT" panose="02000503020000020004" pitchFamily="2" charset="0"/>
            </a:endParaRPr>
          </a:p>
          <a:p>
            <a:r>
              <a:rPr lang="en-US" sz="1200" dirty="0">
                <a:solidFill>
                  <a:schemeClr val="accent3"/>
                </a:solidFill>
                <a:latin typeface="ApexSansMediumT" panose="02000503020000020004" pitchFamily="2" charset="0"/>
              </a:rPr>
              <a:t>More thrust and lower noise &amp; emissions</a:t>
            </a:r>
          </a:p>
        </p:txBody>
      </p:sp>
      <p:sp>
        <p:nvSpPr>
          <p:cNvPr id="62" name="Rectangle 25">
            <a:extLst>
              <a:ext uri="{FF2B5EF4-FFF2-40B4-BE49-F238E27FC236}">
                <a16:creationId xmlns:a16="http://schemas.microsoft.com/office/drawing/2014/main" id="{9254567F-19D7-994B-9BDB-9F88A764986A}"/>
              </a:ext>
            </a:extLst>
          </p:cNvPr>
          <p:cNvSpPr>
            <a:spLocks/>
          </p:cNvSpPr>
          <p:nvPr/>
        </p:nvSpPr>
        <p:spPr bwMode="auto">
          <a:xfrm>
            <a:off x="4106947" y="3324525"/>
            <a:ext cx="1955835"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5170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SzPct val="70000"/>
            </a:pPr>
            <a:r>
              <a:rPr lang="en-US" sz="1200" dirty="0">
                <a:solidFill>
                  <a:schemeClr val="accent3"/>
                </a:solidFill>
                <a:latin typeface="ApexSansMediumT" panose="02000503020000020004" pitchFamily="2" charset="0"/>
              </a:rPr>
              <a:t>Product reliability ; </a:t>
            </a:r>
          </a:p>
          <a:p>
            <a:pPr>
              <a:buSzPct val="70000"/>
            </a:pPr>
            <a:r>
              <a:rPr lang="en-US" sz="1200" dirty="0">
                <a:solidFill>
                  <a:schemeClr val="accent3"/>
                </a:solidFill>
                <a:latin typeface="ApexSansMediumT" panose="02000503020000020004" pitchFamily="2" charset="0"/>
              </a:rPr>
              <a:t>no design issues</a:t>
            </a:r>
          </a:p>
          <a:p>
            <a:pPr>
              <a:buSzPct val="70000"/>
            </a:pPr>
            <a:endParaRPr lang="en-US" sz="1200" dirty="0">
              <a:solidFill>
                <a:schemeClr val="accent3"/>
              </a:solidFill>
              <a:latin typeface="ApexSansMediumT" panose="02000503020000020004" pitchFamily="2" charset="0"/>
            </a:endParaRPr>
          </a:p>
          <a:p>
            <a:pPr>
              <a:buSzPct val="70000"/>
            </a:pPr>
            <a:endParaRPr lang="en-US" sz="1200" dirty="0">
              <a:solidFill>
                <a:schemeClr val="accent3"/>
              </a:solidFill>
              <a:latin typeface="ApexSansMediumT" panose="02000503020000020004" pitchFamily="2" charset="0"/>
            </a:endParaRPr>
          </a:p>
          <a:p>
            <a:pPr>
              <a:buSzPct val="70000"/>
            </a:pPr>
            <a:r>
              <a:rPr lang="en-US" sz="1200" dirty="0">
                <a:solidFill>
                  <a:schemeClr val="accent3"/>
                </a:solidFill>
                <a:latin typeface="ApexSansMediumT" panose="02000503020000020004" pitchFamily="2" charset="0"/>
              </a:rPr>
              <a:t>Predictive maintenance </a:t>
            </a:r>
          </a:p>
        </p:txBody>
      </p:sp>
      <p:sp>
        <p:nvSpPr>
          <p:cNvPr id="65" name="Rectangle 25">
            <a:extLst>
              <a:ext uri="{FF2B5EF4-FFF2-40B4-BE49-F238E27FC236}">
                <a16:creationId xmlns:a16="http://schemas.microsoft.com/office/drawing/2014/main" id="{FE9289CE-4368-064B-87C1-A578AA1C4389}"/>
              </a:ext>
            </a:extLst>
          </p:cNvPr>
          <p:cNvSpPr>
            <a:spLocks/>
          </p:cNvSpPr>
          <p:nvPr/>
        </p:nvSpPr>
        <p:spPr bwMode="auto">
          <a:xfrm>
            <a:off x="6983502" y="3333750"/>
            <a:ext cx="1955835" cy="1661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5170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SzPct val="70000"/>
            </a:pPr>
            <a:r>
              <a:rPr lang="en-US" sz="1200" dirty="0">
                <a:solidFill>
                  <a:schemeClr val="accent3"/>
                </a:solidFill>
                <a:latin typeface="ApexSansMediumT" panose="02000503020000020004" pitchFamily="2" charset="0"/>
              </a:rPr>
              <a:t>Global team of support engineers</a:t>
            </a:r>
          </a:p>
          <a:p>
            <a:pPr>
              <a:buSzPct val="70000"/>
            </a:pPr>
            <a:endParaRPr lang="en-US" sz="1200" dirty="0">
              <a:solidFill>
                <a:schemeClr val="accent3"/>
              </a:solidFill>
              <a:latin typeface="ApexSansMediumT" panose="02000503020000020004" pitchFamily="2" charset="0"/>
            </a:endParaRPr>
          </a:p>
          <a:p>
            <a:pPr>
              <a:buSzPct val="70000"/>
            </a:pPr>
            <a:endParaRPr lang="en-US" sz="1200" dirty="0">
              <a:solidFill>
                <a:schemeClr val="accent3"/>
              </a:solidFill>
              <a:latin typeface="ApexSansMediumT" panose="02000503020000020004" pitchFamily="2" charset="0"/>
            </a:endParaRPr>
          </a:p>
          <a:p>
            <a:pPr>
              <a:buSzPct val="70000"/>
            </a:pPr>
            <a:r>
              <a:rPr lang="en-US" sz="1200" dirty="0">
                <a:solidFill>
                  <a:schemeClr val="accent3"/>
                </a:solidFill>
                <a:latin typeface="ApexSansMediumT" panose="02000503020000020004" pitchFamily="2" charset="0"/>
              </a:rPr>
              <a:t>Broad offerings through CFM Services</a:t>
            </a:r>
          </a:p>
          <a:p>
            <a:pPr>
              <a:buSzPct val="70000"/>
            </a:pPr>
            <a:endParaRPr lang="en-US" sz="1200" dirty="0">
              <a:solidFill>
                <a:schemeClr val="accent3"/>
              </a:solidFill>
              <a:latin typeface="ApexSansMediumT" panose="02000503020000020004" pitchFamily="2" charset="0"/>
            </a:endParaRPr>
          </a:p>
          <a:p>
            <a:pPr>
              <a:buSzPct val="70000"/>
            </a:pPr>
            <a:endParaRPr lang="en-US" sz="1200" dirty="0">
              <a:solidFill>
                <a:schemeClr val="accent3"/>
              </a:solidFill>
              <a:latin typeface="ApexSansMediumT" panose="02000503020000020004" pitchFamily="2" charset="0"/>
            </a:endParaRPr>
          </a:p>
          <a:p>
            <a:pPr>
              <a:buSzPct val="70000"/>
            </a:pPr>
            <a:endParaRPr lang="en-US" sz="1200" dirty="0">
              <a:solidFill>
                <a:schemeClr val="accent3"/>
              </a:solidFill>
              <a:latin typeface="ApexSansMediumT" panose="02000503020000020004" pitchFamily="2" charset="0"/>
            </a:endParaRPr>
          </a:p>
        </p:txBody>
      </p:sp>
      <p:sp>
        <p:nvSpPr>
          <p:cNvPr id="71" name="Freeform 21">
            <a:extLst>
              <a:ext uri="{FF2B5EF4-FFF2-40B4-BE49-F238E27FC236}">
                <a16:creationId xmlns:a16="http://schemas.microsoft.com/office/drawing/2014/main" id="{4DFAC89F-DA93-084A-8549-7FD1F54AE83B}"/>
              </a:ext>
            </a:extLst>
          </p:cNvPr>
          <p:cNvSpPr>
            <a:spLocks noEditPoints="1"/>
          </p:cNvSpPr>
          <p:nvPr/>
        </p:nvSpPr>
        <p:spPr bwMode="auto">
          <a:xfrm>
            <a:off x="6486701" y="3386078"/>
            <a:ext cx="394484" cy="280357"/>
          </a:xfrm>
          <a:custGeom>
            <a:avLst/>
            <a:gdLst>
              <a:gd name="T0" fmla="*/ 738 w 805"/>
              <a:gd name="T1" fmla="*/ 147 h 572"/>
              <a:gd name="T2" fmla="*/ 737 w 805"/>
              <a:gd name="T3" fmla="*/ 147 h 572"/>
              <a:gd name="T4" fmla="*/ 677 w 805"/>
              <a:gd name="T5" fmla="*/ 126 h 572"/>
              <a:gd name="T6" fmla="*/ 626 w 805"/>
              <a:gd name="T7" fmla="*/ 133 h 572"/>
              <a:gd name="T8" fmla="*/ 716 w 805"/>
              <a:gd name="T9" fmla="*/ 6 h 572"/>
              <a:gd name="T10" fmla="*/ 468 w 805"/>
              <a:gd name="T11" fmla="*/ 1 h 572"/>
              <a:gd name="T12" fmla="*/ 455 w 805"/>
              <a:gd name="T13" fmla="*/ 12 h 572"/>
              <a:gd name="T14" fmla="*/ 501 w 805"/>
              <a:gd name="T15" fmla="*/ 122 h 572"/>
              <a:gd name="T16" fmla="*/ 441 w 805"/>
              <a:gd name="T17" fmla="*/ 151 h 572"/>
              <a:gd name="T18" fmla="*/ 401 w 805"/>
              <a:gd name="T19" fmla="*/ 183 h 572"/>
              <a:gd name="T20" fmla="*/ 299 w 805"/>
              <a:gd name="T21" fmla="*/ 136 h 572"/>
              <a:gd name="T22" fmla="*/ 242 w 805"/>
              <a:gd name="T23" fmla="*/ 201 h 572"/>
              <a:gd name="T24" fmla="*/ 183 w 805"/>
              <a:gd name="T25" fmla="*/ 136 h 572"/>
              <a:gd name="T26" fmla="*/ 0 w 805"/>
              <a:gd name="T27" fmla="*/ 558 h 572"/>
              <a:gd name="T28" fmla="*/ 28 w 805"/>
              <a:gd name="T29" fmla="*/ 558 h 572"/>
              <a:gd name="T30" fmla="*/ 183 w 805"/>
              <a:gd name="T31" fmla="*/ 164 h 572"/>
              <a:gd name="T32" fmla="*/ 242 w 805"/>
              <a:gd name="T33" fmla="*/ 238 h 572"/>
              <a:gd name="T34" fmla="*/ 300 w 805"/>
              <a:gd name="T35" fmla="*/ 164 h 572"/>
              <a:gd name="T36" fmla="*/ 388 w 805"/>
              <a:gd name="T37" fmla="*/ 205 h 572"/>
              <a:gd name="T38" fmla="*/ 376 w 805"/>
              <a:gd name="T39" fmla="*/ 268 h 572"/>
              <a:gd name="T40" fmla="*/ 376 w 805"/>
              <a:gd name="T41" fmla="*/ 556 h 572"/>
              <a:gd name="T42" fmla="*/ 404 w 805"/>
              <a:gd name="T43" fmla="*/ 556 h 572"/>
              <a:gd name="T44" fmla="*/ 432 w 805"/>
              <a:gd name="T45" fmla="*/ 296 h 572"/>
              <a:gd name="T46" fmla="*/ 444 w 805"/>
              <a:gd name="T47" fmla="*/ 572 h 572"/>
              <a:gd name="T48" fmla="*/ 456 w 805"/>
              <a:gd name="T49" fmla="*/ 451 h 572"/>
              <a:gd name="T50" fmla="*/ 724 w 805"/>
              <a:gd name="T51" fmla="*/ 558 h 572"/>
              <a:gd name="T52" fmla="*/ 752 w 805"/>
              <a:gd name="T53" fmla="*/ 558 h 572"/>
              <a:gd name="T54" fmla="*/ 780 w 805"/>
              <a:gd name="T55" fmla="*/ 286 h 572"/>
              <a:gd name="T56" fmla="*/ 792 w 805"/>
              <a:gd name="T57" fmla="*/ 572 h 572"/>
              <a:gd name="T58" fmla="*/ 804 w 805"/>
              <a:gd name="T59" fmla="*/ 268 h 572"/>
              <a:gd name="T60" fmla="*/ 432 w 805"/>
              <a:gd name="T61" fmla="*/ 268 h 572"/>
              <a:gd name="T62" fmla="*/ 409 w 805"/>
              <a:gd name="T63" fmla="*/ 227 h 572"/>
              <a:gd name="T64" fmla="*/ 432 w 805"/>
              <a:gd name="T65" fmla="*/ 268 h 572"/>
              <a:gd name="T66" fmla="*/ 689 w 805"/>
              <a:gd name="T67" fmla="*/ 25 h 572"/>
              <a:gd name="T68" fmla="*/ 485 w 805"/>
              <a:gd name="T69" fmla="*/ 25 h 572"/>
              <a:gd name="T70" fmla="*/ 616 w 805"/>
              <a:gd name="T71" fmla="*/ 125 h 572"/>
              <a:gd name="T72" fmla="*/ 562 w 805"/>
              <a:gd name="T73" fmla="*/ 126 h 572"/>
              <a:gd name="T74" fmla="*/ 620 w 805"/>
              <a:gd name="T75" fmla="*/ 122 h 572"/>
              <a:gd name="T76" fmla="*/ 717 w 805"/>
              <a:gd name="T77" fmla="*/ 423 h 572"/>
              <a:gd name="T78" fmla="*/ 461 w 805"/>
              <a:gd name="T79" fmla="*/ 429 h 572"/>
              <a:gd name="T80" fmla="*/ 456 w 805"/>
              <a:gd name="T81" fmla="*/ 407 h 572"/>
              <a:gd name="T82" fmla="*/ 724 w 805"/>
              <a:gd name="T83" fmla="*/ 423 h 572"/>
              <a:gd name="T84" fmla="*/ 717 w 805"/>
              <a:gd name="T85" fmla="*/ 380 h 572"/>
              <a:gd name="T86" fmla="*/ 461 w 805"/>
              <a:gd name="T87" fmla="*/ 373 h 572"/>
              <a:gd name="T88" fmla="*/ 456 w 805"/>
              <a:gd name="T89" fmla="*/ 337 h 572"/>
              <a:gd name="T90" fmla="*/ 724 w 805"/>
              <a:gd name="T91" fmla="*/ 380 h 572"/>
              <a:gd name="T92" fmla="*/ 717 w 805"/>
              <a:gd name="T93" fmla="*/ 310 h 572"/>
              <a:gd name="T94" fmla="*/ 461 w 805"/>
              <a:gd name="T95" fmla="*/ 321 h 572"/>
              <a:gd name="T96" fmla="*/ 456 w 805"/>
              <a:gd name="T97" fmla="*/ 286 h 572"/>
              <a:gd name="T98" fmla="*/ 456 w 805"/>
              <a:gd name="T99" fmla="*/ 171 h 572"/>
              <a:gd name="T100" fmla="*/ 544 w 805"/>
              <a:gd name="T101" fmla="*/ 148 h 572"/>
              <a:gd name="T102" fmla="*/ 599 w 805"/>
              <a:gd name="T103" fmla="*/ 189 h 572"/>
              <a:gd name="T104" fmla="*/ 678 w 805"/>
              <a:gd name="T105" fmla="*/ 147 h 572"/>
              <a:gd name="T106" fmla="*/ 724 w 805"/>
              <a:gd name="T107" fmla="*/ 285 h 572"/>
              <a:gd name="T108" fmla="*/ 724 w 805"/>
              <a:gd name="T109" fmla="*/ 310 h 572"/>
              <a:gd name="T110" fmla="*/ 752 w 805"/>
              <a:gd name="T111" fmla="*/ 184 h 572"/>
              <a:gd name="T112" fmla="*/ 782 w 805"/>
              <a:gd name="T113" fmla="*/ 258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05" h="572">
                <a:moveTo>
                  <a:pt x="799" y="221"/>
                </a:moveTo>
                <a:cubicBezTo>
                  <a:pt x="791" y="189"/>
                  <a:pt x="772" y="167"/>
                  <a:pt x="738" y="147"/>
                </a:cubicBezTo>
                <a:cubicBezTo>
                  <a:pt x="737" y="147"/>
                  <a:pt x="737" y="147"/>
                  <a:pt x="737" y="147"/>
                </a:cubicBezTo>
                <a:cubicBezTo>
                  <a:pt x="737" y="147"/>
                  <a:pt x="737" y="147"/>
                  <a:pt x="737" y="147"/>
                </a:cubicBezTo>
                <a:cubicBezTo>
                  <a:pt x="724" y="140"/>
                  <a:pt x="697" y="127"/>
                  <a:pt x="682" y="121"/>
                </a:cubicBezTo>
                <a:cubicBezTo>
                  <a:pt x="681" y="120"/>
                  <a:pt x="678" y="126"/>
                  <a:pt x="677" y="126"/>
                </a:cubicBezTo>
                <a:cubicBezTo>
                  <a:pt x="626" y="133"/>
                  <a:pt x="626" y="133"/>
                  <a:pt x="626" y="133"/>
                </a:cubicBezTo>
                <a:cubicBezTo>
                  <a:pt x="626" y="133"/>
                  <a:pt x="626" y="133"/>
                  <a:pt x="626" y="133"/>
                </a:cubicBezTo>
                <a:cubicBezTo>
                  <a:pt x="675" y="105"/>
                  <a:pt x="712" y="69"/>
                  <a:pt x="719" y="17"/>
                </a:cubicBezTo>
                <a:cubicBezTo>
                  <a:pt x="719" y="13"/>
                  <a:pt x="718" y="9"/>
                  <a:pt x="716" y="6"/>
                </a:cubicBezTo>
                <a:cubicBezTo>
                  <a:pt x="713" y="3"/>
                  <a:pt x="709" y="1"/>
                  <a:pt x="706" y="1"/>
                </a:cubicBezTo>
                <a:cubicBezTo>
                  <a:pt x="468" y="1"/>
                  <a:pt x="468" y="1"/>
                  <a:pt x="468" y="1"/>
                </a:cubicBezTo>
                <a:cubicBezTo>
                  <a:pt x="465" y="1"/>
                  <a:pt x="461" y="0"/>
                  <a:pt x="458" y="3"/>
                </a:cubicBezTo>
                <a:cubicBezTo>
                  <a:pt x="456" y="6"/>
                  <a:pt x="455" y="8"/>
                  <a:pt x="455" y="12"/>
                </a:cubicBezTo>
                <a:cubicBezTo>
                  <a:pt x="462" y="66"/>
                  <a:pt x="501" y="108"/>
                  <a:pt x="551" y="122"/>
                </a:cubicBezTo>
                <a:cubicBezTo>
                  <a:pt x="501" y="122"/>
                  <a:pt x="501" y="122"/>
                  <a:pt x="501" y="122"/>
                </a:cubicBezTo>
                <a:cubicBezTo>
                  <a:pt x="499" y="122"/>
                  <a:pt x="497" y="122"/>
                  <a:pt x="496" y="123"/>
                </a:cubicBezTo>
                <a:cubicBezTo>
                  <a:pt x="480" y="130"/>
                  <a:pt x="452" y="145"/>
                  <a:pt x="441" y="151"/>
                </a:cubicBezTo>
                <a:cubicBezTo>
                  <a:pt x="440" y="151"/>
                  <a:pt x="440" y="151"/>
                  <a:pt x="439" y="151"/>
                </a:cubicBezTo>
                <a:cubicBezTo>
                  <a:pt x="426" y="160"/>
                  <a:pt x="412" y="170"/>
                  <a:pt x="401" y="183"/>
                </a:cubicBezTo>
                <a:cubicBezTo>
                  <a:pt x="401" y="182"/>
                  <a:pt x="401" y="182"/>
                  <a:pt x="400" y="181"/>
                </a:cubicBezTo>
                <a:cubicBezTo>
                  <a:pt x="353" y="155"/>
                  <a:pt x="302" y="136"/>
                  <a:pt x="299" y="136"/>
                </a:cubicBezTo>
                <a:cubicBezTo>
                  <a:pt x="294" y="134"/>
                  <a:pt x="287" y="136"/>
                  <a:pt x="284" y="140"/>
                </a:cubicBezTo>
                <a:cubicBezTo>
                  <a:pt x="242" y="201"/>
                  <a:pt x="242" y="201"/>
                  <a:pt x="242" y="201"/>
                </a:cubicBezTo>
                <a:cubicBezTo>
                  <a:pt x="200" y="141"/>
                  <a:pt x="200" y="141"/>
                  <a:pt x="200" y="141"/>
                </a:cubicBezTo>
                <a:cubicBezTo>
                  <a:pt x="196" y="136"/>
                  <a:pt x="189" y="134"/>
                  <a:pt x="183" y="136"/>
                </a:cubicBezTo>
                <a:cubicBezTo>
                  <a:pt x="153" y="146"/>
                  <a:pt x="0" y="204"/>
                  <a:pt x="0" y="269"/>
                </a:cubicBezTo>
                <a:cubicBezTo>
                  <a:pt x="0" y="558"/>
                  <a:pt x="0" y="558"/>
                  <a:pt x="0" y="558"/>
                </a:cubicBezTo>
                <a:cubicBezTo>
                  <a:pt x="0" y="566"/>
                  <a:pt x="7" y="572"/>
                  <a:pt x="14" y="572"/>
                </a:cubicBezTo>
                <a:cubicBezTo>
                  <a:pt x="21" y="572"/>
                  <a:pt x="28" y="566"/>
                  <a:pt x="28" y="558"/>
                </a:cubicBezTo>
                <a:cubicBezTo>
                  <a:pt x="28" y="269"/>
                  <a:pt x="28" y="269"/>
                  <a:pt x="28" y="269"/>
                </a:cubicBezTo>
                <a:cubicBezTo>
                  <a:pt x="28" y="236"/>
                  <a:pt x="116" y="190"/>
                  <a:pt x="183" y="164"/>
                </a:cubicBezTo>
                <a:cubicBezTo>
                  <a:pt x="230" y="232"/>
                  <a:pt x="230" y="232"/>
                  <a:pt x="230" y="232"/>
                </a:cubicBezTo>
                <a:cubicBezTo>
                  <a:pt x="233" y="236"/>
                  <a:pt x="237" y="238"/>
                  <a:pt x="242" y="238"/>
                </a:cubicBezTo>
                <a:cubicBezTo>
                  <a:pt x="246" y="238"/>
                  <a:pt x="250" y="236"/>
                  <a:pt x="253" y="232"/>
                </a:cubicBezTo>
                <a:cubicBezTo>
                  <a:pt x="300" y="164"/>
                  <a:pt x="300" y="164"/>
                  <a:pt x="300" y="164"/>
                </a:cubicBezTo>
                <a:cubicBezTo>
                  <a:pt x="317" y="171"/>
                  <a:pt x="353" y="186"/>
                  <a:pt x="387" y="205"/>
                </a:cubicBezTo>
                <a:cubicBezTo>
                  <a:pt x="387" y="205"/>
                  <a:pt x="388" y="205"/>
                  <a:pt x="388" y="205"/>
                </a:cubicBezTo>
                <a:cubicBezTo>
                  <a:pt x="386" y="211"/>
                  <a:pt x="383" y="216"/>
                  <a:pt x="382" y="223"/>
                </a:cubicBezTo>
                <a:cubicBezTo>
                  <a:pt x="379" y="242"/>
                  <a:pt x="376" y="267"/>
                  <a:pt x="376" y="268"/>
                </a:cubicBezTo>
                <a:cubicBezTo>
                  <a:pt x="376" y="268"/>
                  <a:pt x="376" y="269"/>
                  <a:pt x="376" y="269"/>
                </a:cubicBezTo>
                <a:cubicBezTo>
                  <a:pt x="376" y="556"/>
                  <a:pt x="376" y="556"/>
                  <a:pt x="376" y="556"/>
                </a:cubicBezTo>
                <a:cubicBezTo>
                  <a:pt x="376" y="563"/>
                  <a:pt x="383" y="569"/>
                  <a:pt x="390" y="569"/>
                </a:cubicBezTo>
                <a:cubicBezTo>
                  <a:pt x="397" y="569"/>
                  <a:pt x="404" y="563"/>
                  <a:pt x="404" y="556"/>
                </a:cubicBezTo>
                <a:cubicBezTo>
                  <a:pt x="404" y="288"/>
                  <a:pt x="404" y="288"/>
                  <a:pt x="404" y="288"/>
                </a:cubicBezTo>
                <a:cubicBezTo>
                  <a:pt x="404" y="291"/>
                  <a:pt x="432" y="293"/>
                  <a:pt x="432" y="296"/>
                </a:cubicBezTo>
                <a:cubicBezTo>
                  <a:pt x="432" y="558"/>
                  <a:pt x="432" y="558"/>
                  <a:pt x="432" y="558"/>
                </a:cubicBezTo>
                <a:cubicBezTo>
                  <a:pt x="432" y="566"/>
                  <a:pt x="437" y="572"/>
                  <a:pt x="444" y="572"/>
                </a:cubicBezTo>
                <a:cubicBezTo>
                  <a:pt x="451" y="572"/>
                  <a:pt x="456" y="566"/>
                  <a:pt x="456" y="558"/>
                </a:cubicBezTo>
                <a:cubicBezTo>
                  <a:pt x="456" y="451"/>
                  <a:pt x="456" y="451"/>
                  <a:pt x="456" y="451"/>
                </a:cubicBezTo>
                <a:cubicBezTo>
                  <a:pt x="536" y="469"/>
                  <a:pt x="620" y="469"/>
                  <a:pt x="724" y="450"/>
                </a:cubicBezTo>
                <a:cubicBezTo>
                  <a:pt x="724" y="558"/>
                  <a:pt x="724" y="558"/>
                  <a:pt x="724" y="558"/>
                </a:cubicBezTo>
                <a:cubicBezTo>
                  <a:pt x="724" y="566"/>
                  <a:pt x="731" y="572"/>
                  <a:pt x="738" y="572"/>
                </a:cubicBezTo>
                <a:cubicBezTo>
                  <a:pt x="745" y="572"/>
                  <a:pt x="752" y="566"/>
                  <a:pt x="752" y="558"/>
                </a:cubicBezTo>
                <a:cubicBezTo>
                  <a:pt x="752" y="296"/>
                  <a:pt x="752" y="296"/>
                  <a:pt x="752" y="296"/>
                </a:cubicBezTo>
                <a:cubicBezTo>
                  <a:pt x="752" y="293"/>
                  <a:pt x="752" y="290"/>
                  <a:pt x="780" y="286"/>
                </a:cubicBezTo>
                <a:cubicBezTo>
                  <a:pt x="780" y="558"/>
                  <a:pt x="780" y="558"/>
                  <a:pt x="780" y="558"/>
                </a:cubicBezTo>
                <a:cubicBezTo>
                  <a:pt x="780" y="566"/>
                  <a:pt x="785" y="572"/>
                  <a:pt x="792" y="572"/>
                </a:cubicBezTo>
                <a:cubicBezTo>
                  <a:pt x="799" y="572"/>
                  <a:pt x="804" y="566"/>
                  <a:pt x="804" y="558"/>
                </a:cubicBezTo>
                <a:cubicBezTo>
                  <a:pt x="804" y="268"/>
                  <a:pt x="804" y="268"/>
                  <a:pt x="804" y="268"/>
                </a:cubicBezTo>
                <a:cubicBezTo>
                  <a:pt x="804" y="263"/>
                  <a:pt x="805" y="238"/>
                  <a:pt x="799" y="221"/>
                </a:cubicBezTo>
                <a:close/>
                <a:moveTo>
                  <a:pt x="432" y="268"/>
                </a:moveTo>
                <a:cubicBezTo>
                  <a:pt x="432" y="265"/>
                  <a:pt x="415" y="263"/>
                  <a:pt x="406" y="260"/>
                </a:cubicBezTo>
                <a:cubicBezTo>
                  <a:pt x="407" y="251"/>
                  <a:pt x="408" y="237"/>
                  <a:pt x="409" y="227"/>
                </a:cubicBezTo>
                <a:cubicBezTo>
                  <a:pt x="412" y="211"/>
                  <a:pt x="432" y="199"/>
                  <a:pt x="432" y="188"/>
                </a:cubicBezTo>
                <a:lnTo>
                  <a:pt x="432" y="268"/>
                </a:lnTo>
                <a:close/>
                <a:moveTo>
                  <a:pt x="485" y="25"/>
                </a:moveTo>
                <a:cubicBezTo>
                  <a:pt x="689" y="25"/>
                  <a:pt x="689" y="25"/>
                  <a:pt x="689" y="25"/>
                </a:cubicBezTo>
                <a:cubicBezTo>
                  <a:pt x="677" y="81"/>
                  <a:pt x="635" y="102"/>
                  <a:pt x="587" y="102"/>
                </a:cubicBezTo>
                <a:cubicBezTo>
                  <a:pt x="539" y="102"/>
                  <a:pt x="497" y="81"/>
                  <a:pt x="485" y="25"/>
                </a:cubicBezTo>
                <a:close/>
                <a:moveTo>
                  <a:pt x="620" y="122"/>
                </a:moveTo>
                <a:cubicBezTo>
                  <a:pt x="619" y="123"/>
                  <a:pt x="617" y="124"/>
                  <a:pt x="616" y="125"/>
                </a:cubicBezTo>
                <a:cubicBezTo>
                  <a:pt x="589" y="159"/>
                  <a:pt x="589" y="159"/>
                  <a:pt x="589" y="159"/>
                </a:cubicBezTo>
                <a:cubicBezTo>
                  <a:pt x="562" y="126"/>
                  <a:pt x="562" y="126"/>
                  <a:pt x="562" y="126"/>
                </a:cubicBezTo>
                <a:cubicBezTo>
                  <a:pt x="561" y="125"/>
                  <a:pt x="559" y="124"/>
                  <a:pt x="558" y="123"/>
                </a:cubicBezTo>
                <a:cubicBezTo>
                  <a:pt x="578" y="127"/>
                  <a:pt x="600" y="127"/>
                  <a:pt x="620" y="122"/>
                </a:cubicBezTo>
                <a:close/>
                <a:moveTo>
                  <a:pt x="724" y="423"/>
                </a:moveTo>
                <a:cubicBezTo>
                  <a:pt x="724" y="423"/>
                  <a:pt x="718" y="423"/>
                  <a:pt x="717" y="423"/>
                </a:cubicBezTo>
                <a:cubicBezTo>
                  <a:pt x="633" y="442"/>
                  <a:pt x="545" y="445"/>
                  <a:pt x="465" y="427"/>
                </a:cubicBezTo>
                <a:cubicBezTo>
                  <a:pt x="464" y="426"/>
                  <a:pt x="462" y="429"/>
                  <a:pt x="461" y="429"/>
                </a:cubicBezTo>
                <a:cubicBezTo>
                  <a:pt x="461" y="429"/>
                  <a:pt x="456" y="429"/>
                  <a:pt x="456" y="429"/>
                </a:cubicBezTo>
                <a:cubicBezTo>
                  <a:pt x="456" y="407"/>
                  <a:pt x="456" y="407"/>
                  <a:pt x="456" y="407"/>
                </a:cubicBezTo>
                <a:cubicBezTo>
                  <a:pt x="536" y="427"/>
                  <a:pt x="644" y="427"/>
                  <a:pt x="724" y="407"/>
                </a:cubicBezTo>
                <a:lnTo>
                  <a:pt x="724" y="423"/>
                </a:lnTo>
                <a:close/>
                <a:moveTo>
                  <a:pt x="724" y="380"/>
                </a:moveTo>
                <a:cubicBezTo>
                  <a:pt x="724" y="380"/>
                  <a:pt x="718" y="380"/>
                  <a:pt x="717" y="380"/>
                </a:cubicBezTo>
                <a:cubicBezTo>
                  <a:pt x="634" y="400"/>
                  <a:pt x="545" y="397"/>
                  <a:pt x="466" y="377"/>
                </a:cubicBezTo>
                <a:cubicBezTo>
                  <a:pt x="465" y="377"/>
                  <a:pt x="462" y="373"/>
                  <a:pt x="461" y="373"/>
                </a:cubicBezTo>
                <a:cubicBezTo>
                  <a:pt x="461" y="373"/>
                  <a:pt x="456" y="373"/>
                  <a:pt x="456" y="373"/>
                </a:cubicBezTo>
                <a:cubicBezTo>
                  <a:pt x="456" y="337"/>
                  <a:pt x="456" y="337"/>
                  <a:pt x="456" y="337"/>
                </a:cubicBezTo>
                <a:cubicBezTo>
                  <a:pt x="536" y="357"/>
                  <a:pt x="620" y="357"/>
                  <a:pt x="724" y="337"/>
                </a:cubicBezTo>
                <a:lnTo>
                  <a:pt x="724" y="380"/>
                </a:lnTo>
                <a:close/>
                <a:moveTo>
                  <a:pt x="724" y="310"/>
                </a:moveTo>
                <a:cubicBezTo>
                  <a:pt x="724" y="310"/>
                  <a:pt x="718" y="310"/>
                  <a:pt x="717" y="310"/>
                </a:cubicBezTo>
                <a:cubicBezTo>
                  <a:pt x="634" y="330"/>
                  <a:pt x="545" y="336"/>
                  <a:pt x="466" y="316"/>
                </a:cubicBezTo>
                <a:cubicBezTo>
                  <a:pt x="465" y="316"/>
                  <a:pt x="462" y="321"/>
                  <a:pt x="461" y="321"/>
                </a:cubicBezTo>
                <a:cubicBezTo>
                  <a:pt x="461" y="321"/>
                  <a:pt x="456" y="321"/>
                  <a:pt x="456" y="321"/>
                </a:cubicBezTo>
                <a:cubicBezTo>
                  <a:pt x="456" y="286"/>
                  <a:pt x="456" y="286"/>
                  <a:pt x="456" y="286"/>
                </a:cubicBezTo>
                <a:cubicBezTo>
                  <a:pt x="456" y="286"/>
                  <a:pt x="456" y="286"/>
                  <a:pt x="456" y="285"/>
                </a:cubicBezTo>
                <a:cubicBezTo>
                  <a:pt x="456" y="171"/>
                  <a:pt x="456" y="171"/>
                  <a:pt x="456" y="171"/>
                </a:cubicBezTo>
                <a:cubicBezTo>
                  <a:pt x="484" y="164"/>
                  <a:pt x="490" y="154"/>
                  <a:pt x="502" y="148"/>
                </a:cubicBezTo>
                <a:cubicBezTo>
                  <a:pt x="544" y="148"/>
                  <a:pt x="544" y="148"/>
                  <a:pt x="544" y="148"/>
                </a:cubicBezTo>
                <a:cubicBezTo>
                  <a:pt x="578" y="189"/>
                  <a:pt x="578" y="189"/>
                  <a:pt x="578" y="189"/>
                </a:cubicBezTo>
                <a:cubicBezTo>
                  <a:pt x="583" y="195"/>
                  <a:pt x="594" y="195"/>
                  <a:pt x="599" y="189"/>
                </a:cubicBezTo>
                <a:cubicBezTo>
                  <a:pt x="633" y="147"/>
                  <a:pt x="633" y="147"/>
                  <a:pt x="633" y="147"/>
                </a:cubicBezTo>
                <a:cubicBezTo>
                  <a:pt x="678" y="147"/>
                  <a:pt x="678" y="147"/>
                  <a:pt x="678" y="147"/>
                </a:cubicBezTo>
                <a:cubicBezTo>
                  <a:pt x="689" y="152"/>
                  <a:pt x="700" y="161"/>
                  <a:pt x="724" y="167"/>
                </a:cubicBezTo>
                <a:cubicBezTo>
                  <a:pt x="724" y="285"/>
                  <a:pt x="724" y="285"/>
                  <a:pt x="724" y="285"/>
                </a:cubicBezTo>
                <a:cubicBezTo>
                  <a:pt x="724" y="286"/>
                  <a:pt x="724" y="286"/>
                  <a:pt x="724" y="286"/>
                </a:cubicBezTo>
                <a:lnTo>
                  <a:pt x="724" y="310"/>
                </a:lnTo>
                <a:close/>
                <a:moveTo>
                  <a:pt x="752" y="268"/>
                </a:moveTo>
                <a:cubicBezTo>
                  <a:pt x="752" y="184"/>
                  <a:pt x="752" y="184"/>
                  <a:pt x="752" y="184"/>
                </a:cubicBezTo>
                <a:cubicBezTo>
                  <a:pt x="752" y="196"/>
                  <a:pt x="772" y="210"/>
                  <a:pt x="777" y="228"/>
                </a:cubicBezTo>
                <a:cubicBezTo>
                  <a:pt x="780" y="237"/>
                  <a:pt x="782" y="249"/>
                  <a:pt x="782" y="258"/>
                </a:cubicBezTo>
                <a:cubicBezTo>
                  <a:pt x="772" y="262"/>
                  <a:pt x="752" y="265"/>
                  <a:pt x="752" y="268"/>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2" name="Freeform 22">
            <a:extLst>
              <a:ext uri="{FF2B5EF4-FFF2-40B4-BE49-F238E27FC236}">
                <a16:creationId xmlns:a16="http://schemas.microsoft.com/office/drawing/2014/main" id="{545DC878-FC83-7C44-ABFE-0EA50377F371}"/>
              </a:ext>
            </a:extLst>
          </p:cNvPr>
          <p:cNvSpPr>
            <a:spLocks noEditPoints="1"/>
          </p:cNvSpPr>
          <p:nvPr/>
        </p:nvSpPr>
        <p:spPr bwMode="auto">
          <a:xfrm>
            <a:off x="6709167" y="3304617"/>
            <a:ext cx="130254" cy="68229"/>
          </a:xfrm>
          <a:custGeom>
            <a:avLst/>
            <a:gdLst>
              <a:gd name="T0" fmla="*/ 14 w 266"/>
              <a:gd name="T1" fmla="*/ 139 h 139"/>
              <a:gd name="T2" fmla="*/ 252 w 266"/>
              <a:gd name="T3" fmla="*/ 139 h 139"/>
              <a:gd name="T4" fmla="*/ 266 w 266"/>
              <a:gd name="T5" fmla="*/ 129 h 139"/>
              <a:gd name="T6" fmla="*/ 185 w 266"/>
              <a:gd name="T7" fmla="*/ 10 h 139"/>
              <a:gd name="T8" fmla="*/ 176 w 266"/>
              <a:gd name="T9" fmla="*/ 10 h 139"/>
              <a:gd name="T10" fmla="*/ 169 w 266"/>
              <a:gd name="T11" fmla="*/ 6 h 139"/>
              <a:gd name="T12" fmla="*/ 100 w 266"/>
              <a:gd name="T13" fmla="*/ 5 h 139"/>
              <a:gd name="T14" fmla="*/ 93 w 266"/>
              <a:gd name="T15" fmla="*/ 10 h 139"/>
              <a:gd name="T16" fmla="*/ 84 w 266"/>
              <a:gd name="T17" fmla="*/ 11 h 139"/>
              <a:gd name="T18" fmla="*/ 0 w 266"/>
              <a:gd name="T19" fmla="*/ 129 h 139"/>
              <a:gd name="T20" fmla="*/ 14 w 266"/>
              <a:gd name="T21" fmla="*/ 139 h 139"/>
              <a:gd name="T22" fmla="*/ 190 w 266"/>
              <a:gd name="T23" fmla="*/ 38 h 139"/>
              <a:gd name="T24" fmla="*/ 238 w 266"/>
              <a:gd name="T25" fmla="*/ 111 h 139"/>
              <a:gd name="T26" fmla="*/ 190 w 266"/>
              <a:gd name="T27" fmla="*/ 111 h 139"/>
              <a:gd name="T28" fmla="*/ 190 w 266"/>
              <a:gd name="T29" fmla="*/ 38 h 139"/>
              <a:gd name="T30" fmla="*/ 110 w 266"/>
              <a:gd name="T31" fmla="*/ 30 h 139"/>
              <a:gd name="T32" fmla="*/ 166 w 266"/>
              <a:gd name="T33" fmla="*/ 30 h 139"/>
              <a:gd name="T34" fmla="*/ 166 w 266"/>
              <a:gd name="T35" fmla="*/ 111 h 139"/>
              <a:gd name="T36" fmla="*/ 110 w 266"/>
              <a:gd name="T37" fmla="*/ 111 h 139"/>
              <a:gd name="T38" fmla="*/ 110 w 266"/>
              <a:gd name="T39" fmla="*/ 30 h 139"/>
              <a:gd name="T40" fmla="*/ 82 w 266"/>
              <a:gd name="T41" fmla="*/ 37 h 139"/>
              <a:gd name="T42" fmla="*/ 82 w 266"/>
              <a:gd name="T43" fmla="*/ 111 h 139"/>
              <a:gd name="T44" fmla="*/ 28 w 266"/>
              <a:gd name="T45" fmla="*/ 111 h 139"/>
              <a:gd name="T46" fmla="*/ 82 w 266"/>
              <a:gd name="T47" fmla="*/ 3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6" h="139">
                <a:moveTo>
                  <a:pt x="14" y="139"/>
                </a:moveTo>
                <a:cubicBezTo>
                  <a:pt x="252" y="139"/>
                  <a:pt x="252" y="139"/>
                  <a:pt x="252" y="139"/>
                </a:cubicBezTo>
                <a:cubicBezTo>
                  <a:pt x="260" y="139"/>
                  <a:pt x="266" y="137"/>
                  <a:pt x="266" y="129"/>
                </a:cubicBezTo>
                <a:cubicBezTo>
                  <a:pt x="266" y="76"/>
                  <a:pt x="234" y="31"/>
                  <a:pt x="185" y="10"/>
                </a:cubicBezTo>
                <a:cubicBezTo>
                  <a:pt x="182" y="9"/>
                  <a:pt x="179" y="9"/>
                  <a:pt x="176" y="10"/>
                </a:cubicBezTo>
                <a:cubicBezTo>
                  <a:pt x="174" y="8"/>
                  <a:pt x="172" y="7"/>
                  <a:pt x="169" y="6"/>
                </a:cubicBezTo>
                <a:cubicBezTo>
                  <a:pt x="146" y="0"/>
                  <a:pt x="124" y="0"/>
                  <a:pt x="100" y="5"/>
                </a:cubicBezTo>
                <a:cubicBezTo>
                  <a:pt x="97" y="6"/>
                  <a:pt x="95" y="8"/>
                  <a:pt x="93" y="10"/>
                </a:cubicBezTo>
                <a:cubicBezTo>
                  <a:pt x="90" y="9"/>
                  <a:pt x="87" y="9"/>
                  <a:pt x="84" y="11"/>
                </a:cubicBezTo>
                <a:cubicBezTo>
                  <a:pt x="33" y="31"/>
                  <a:pt x="0" y="75"/>
                  <a:pt x="0" y="129"/>
                </a:cubicBezTo>
                <a:cubicBezTo>
                  <a:pt x="0" y="137"/>
                  <a:pt x="6" y="139"/>
                  <a:pt x="14" y="139"/>
                </a:cubicBezTo>
                <a:close/>
                <a:moveTo>
                  <a:pt x="190" y="38"/>
                </a:moveTo>
                <a:cubicBezTo>
                  <a:pt x="218" y="54"/>
                  <a:pt x="234" y="87"/>
                  <a:pt x="238" y="111"/>
                </a:cubicBezTo>
                <a:cubicBezTo>
                  <a:pt x="190" y="111"/>
                  <a:pt x="190" y="111"/>
                  <a:pt x="190" y="111"/>
                </a:cubicBezTo>
                <a:lnTo>
                  <a:pt x="190" y="38"/>
                </a:lnTo>
                <a:close/>
                <a:moveTo>
                  <a:pt x="110" y="30"/>
                </a:moveTo>
                <a:cubicBezTo>
                  <a:pt x="138" y="28"/>
                  <a:pt x="138" y="28"/>
                  <a:pt x="166" y="30"/>
                </a:cubicBezTo>
                <a:cubicBezTo>
                  <a:pt x="166" y="111"/>
                  <a:pt x="166" y="111"/>
                  <a:pt x="166" y="111"/>
                </a:cubicBezTo>
                <a:cubicBezTo>
                  <a:pt x="110" y="111"/>
                  <a:pt x="110" y="111"/>
                  <a:pt x="110" y="111"/>
                </a:cubicBezTo>
                <a:lnTo>
                  <a:pt x="110" y="30"/>
                </a:lnTo>
                <a:close/>
                <a:moveTo>
                  <a:pt x="82" y="37"/>
                </a:moveTo>
                <a:cubicBezTo>
                  <a:pt x="82" y="111"/>
                  <a:pt x="82" y="111"/>
                  <a:pt x="82" y="111"/>
                </a:cubicBezTo>
                <a:cubicBezTo>
                  <a:pt x="28" y="111"/>
                  <a:pt x="28" y="111"/>
                  <a:pt x="28" y="111"/>
                </a:cubicBezTo>
                <a:cubicBezTo>
                  <a:pt x="32" y="87"/>
                  <a:pt x="58" y="52"/>
                  <a:pt x="82" y="37"/>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3" name="Freeform 23">
            <a:extLst>
              <a:ext uri="{FF2B5EF4-FFF2-40B4-BE49-F238E27FC236}">
                <a16:creationId xmlns:a16="http://schemas.microsoft.com/office/drawing/2014/main" id="{F27FCAD2-2459-F74F-809F-A07806A01B45}"/>
              </a:ext>
            </a:extLst>
          </p:cNvPr>
          <p:cNvSpPr>
            <a:spLocks noEditPoints="1"/>
          </p:cNvSpPr>
          <p:nvPr/>
        </p:nvSpPr>
        <p:spPr bwMode="auto">
          <a:xfrm>
            <a:off x="6539630" y="3306064"/>
            <a:ext cx="133149" cy="145141"/>
          </a:xfrm>
          <a:custGeom>
            <a:avLst/>
            <a:gdLst>
              <a:gd name="T0" fmla="*/ 22 w 272"/>
              <a:gd name="T1" fmla="*/ 210 h 296"/>
              <a:gd name="T2" fmla="*/ 73 w 272"/>
              <a:gd name="T3" fmla="*/ 276 h 296"/>
              <a:gd name="T4" fmla="*/ 74 w 272"/>
              <a:gd name="T5" fmla="*/ 276 h 296"/>
              <a:gd name="T6" fmla="*/ 91 w 272"/>
              <a:gd name="T7" fmla="*/ 284 h 296"/>
              <a:gd name="T8" fmla="*/ 107 w 272"/>
              <a:gd name="T9" fmla="*/ 288 h 296"/>
              <a:gd name="T10" fmla="*/ 110 w 272"/>
              <a:gd name="T11" fmla="*/ 291 h 296"/>
              <a:gd name="T12" fmla="*/ 128 w 272"/>
              <a:gd name="T13" fmla="*/ 296 h 296"/>
              <a:gd name="T14" fmla="*/ 145 w 272"/>
              <a:gd name="T15" fmla="*/ 296 h 296"/>
              <a:gd name="T16" fmla="*/ 165 w 272"/>
              <a:gd name="T17" fmla="*/ 291 h 296"/>
              <a:gd name="T18" fmla="*/ 184 w 272"/>
              <a:gd name="T19" fmla="*/ 285 h 296"/>
              <a:gd name="T20" fmla="*/ 200 w 272"/>
              <a:gd name="T21" fmla="*/ 276 h 296"/>
              <a:gd name="T22" fmla="*/ 251 w 272"/>
              <a:gd name="T23" fmla="*/ 210 h 296"/>
              <a:gd name="T24" fmla="*/ 272 w 272"/>
              <a:gd name="T25" fmla="*/ 167 h 296"/>
              <a:gd name="T26" fmla="*/ 244 w 272"/>
              <a:gd name="T27" fmla="*/ 126 h 296"/>
              <a:gd name="T28" fmla="*/ 244 w 272"/>
              <a:gd name="T29" fmla="*/ 108 h 296"/>
              <a:gd name="T30" fmla="*/ 145 w 272"/>
              <a:gd name="T31" fmla="*/ 0 h 296"/>
              <a:gd name="T32" fmla="*/ 128 w 272"/>
              <a:gd name="T33" fmla="*/ 0 h 296"/>
              <a:gd name="T34" fmla="*/ 28 w 272"/>
              <a:gd name="T35" fmla="*/ 108 h 296"/>
              <a:gd name="T36" fmla="*/ 28 w 272"/>
              <a:gd name="T37" fmla="*/ 126 h 296"/>
              <a:gd name="T38" fmla="*/ 0 w 272"/>
              <a:gd name="T39" fmla="*/ 167 h 296"/>
              <a:gd name="T40" fmla="*/ 22 w 272"/>
              <a:gd name="T41" fmla="*/ 210 h 296"/>
              <a:gd name="T42" fmla="*/ 42 w 272"/>
              <a:gd name="T43" fmla="*/ 147 h 296"/>
              <a:gd name="T44" fmla="*/ 56 w 272"/>
              <a:gd name="T45" fmla="*/ 134 h 296"/>
              <a:gd name="T46" fmla="*/ 56 w 272"/>
              <a:gd name="T47" fmla="*/ 108 h 296"/>
              <a:gd name="T48" fmla="*/ 128 w 272"/>
              <a:gd name="T49" fmla="*/ 28 h 296"/>
              <a:gd name="T50" fmla="*/ 145 w 272"/>
              <a:gd name="T51" fmla="*/ 28 h 296"/>
              <a:gd name="T52" fmla="*/ 216 w 272"/>
              <a:gd name="T53" fmla="*/ 108 h 296"/>
              <a:gd name="T54" fmla="*/ 216 w 272"/>
              <a:gd name="T55" fmla="*/ 134 h 296"/>
              <a:gd name="T56" fmla="*/ 231 w 272"/>
              <a:gd name="T57" fmla="*/ 147 h 296"/>
              <a:gd name="T58" fmla="*/ 248 w 272"/>
              <a:gd name="T59" fmla="*/ 167 h 296"/>
              <a:gd name="T60" fmla="*/ 234 w 272"/>
              <a:gd name="T61" fmla="*/ 187 h 296"/>
              <a:gd name="T62" fmla="*/ 226 w 272"/>
              <a:gd name="T63" fmla="*/ 197 h 296"/>
              <a:gd name="T64" fmla="*/ 186 w 272"/>
              <a:gd name="T65" fmla="*/ 252 h 296"/>
              <a:gd name="T66" fmla="*/ 173 w 272"/>
              <a:gd name="T67" fmla="*/ 258 h 296"/>
              <a:gd name="T68" fmla="*/ 159 w 272"/>
              <a:gd name="T69" fmla="*/ 264 h 296"/>
              <a:gd name="T70" fmla="*/ 145 w 272"/>
              <a:gd name="T71" fmla="*/ 268 h 296"/>
              <a:gd name="T72" fmla="*/ 128 w 272"/>
              <a:gd name="T73" fmla="*/ 268 h 296"/>
              <a:gd name="T74" fmla="*/ 112 w 272"/>
              <a:gd name="T75" fmla="*/ 264 h 296"/>
              <a:gd name="T76" fmla="*/ 98 w 272"/>
              <a:gd name="T77" fmla="*/ 259 h 296"/>
              <a:gd name="T78" fmla="*/ 86 w 272"/>
              <a:gd name="T79" fmla="*/ 253 h 296"/>
              <a:gd name="T80" fmla="*/ 86 w 272"/>
              <a:gd name="T81" fmla="*/ 252 h 296"/>
              <a:gd name="T82" fmla="*/ 46 w 272"/>
              <a:gd name="T83" fmla="*/ 198 h 296"/>
              <a:gd name="T84" fmla="*/ 37 w 272"/>
              <a:gd name="T85" fmla="*/ 188 h 296"/>
              <a:gd name="T86" fmla="*/ 25 w 272"/>
              <a:gd name="T87" fmla="*/ 167 h 296"/>
              <a:gd name="T88" fmla="*/ 42 w 272"/>
              <a:gd name="T89" fmla="*/ 14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2" h="296">
                <a:moveTo>
                  <a:pt x="22" y="210"/>
                </a:moveTo>
                <a:cubicBezTo>
                  <a:pt x="29" y="237"/>
                  <a:pt x="48" y="261"/>
                  <a:pt x="73" y="276"/>
                </a:cubicBezTo>
                <a:cubicBezTo>
                  <a:pt x="73" y="276"/>
                  <a:pt x="74" y="276"/>
                  <a:pt x="74" y="276"/>
                </a:cubicBezTo>
                <a:cubicBezTo>
                  <a:pt x="79" y="279"/>
                  <a:pt x="84" y="281"/>
                  <a:pt x="91" y="284"/>
                </a:cubicBezTo>
                <a:cubicBezTo>
                  <a:pt x="96" y="286"/>
                  <a:pt x="102" y="287"/>
                  <a:pt x="107" y="288"/>
                </a:cubicBezTo>
                <a:cubicBezTo>
                  <a:pt x="107" y="288"/>
                  <a:pt x="109" y="291"/>
                  <a:pt x="110" y="291"/>
                </a:cubicBezTo>
                <a:cubicBezTo>
                  <a:pt x="115" y="292"/>
                  <a:pt x="121" y="296"/>
                  <a:pt x="128" y="296"/>
                </a:cubicBezTo>
                <a:cubicBezTo>
                  <a:pt x="145" y="296"/>
                  <a:pt x="145" y="296"/>
                  <a:pt x="145" y="296"/>
                </a:cubicBezTo>
                <a:cubicBezTo>
                  <a:pt x="151" y="296"/>
                  <a:pt x="157" y="292"/>
                  <a:pt x="165" y="291"/>
                </a:cubicBezTo>
                <a:cubicBezTo>
                  <a:pt x="171" y="290"/>
                  <a:pt x="177" y="287"/>
                  <a:pt x="184" y="285"/>
                </a:cubicBezTo>
                <a:cubicBezTo>
                  <a:pt x="189" y="282"/>
                  <a:pt x="195" y="279"/>
                  <a:pt x="200" y="276"/>
                </a:cubicBezTo>
                <a:cubicBezTo>
                  <a:pt x="225" y="262"/>
                  <a:pt x="244" y="238"/>
                  <a:pt x="251" y="210"/>
                </a:cubicBezTo>
                <a:cubicBezTo>
                  <a:pt x="267" y="202"/>
                  <a:pt x="272" y="185"/>
                  <a:pt x="272" y="167"/>
                </a:cubicBezTo>
                <a:cubicBezTo>
                  <a:pt x="272" y="150"/>
                  <a:pt x="268" y="135"/>
                  <a:pt x="244" y="126"/>
                </a:cubicBezTo>
                <a:cubicBezTo>
                  <a:pt x="244" y="108"/>
                  <a:pt x="244" y="108"/>
                  <a:pt x="244" y="108"/>
                </a:cubicBezTo>
                <a:cubicBezTo>
                  <a:pt x="244" y="47"/>
                  <a:pt x="206" y="0"/>
                  <a:pt x="145" y="0"/>
                </a:cubicBezTo>
                <a:cubicBezTo>
                  <a:pt x="128" y="0"/>
                  <a:pt x="128" y="0"/>
                  <a:pt x="128" y="0"/>
                </a:cubicBezTo>
                <a:cubicBezTo>
                  <a:pt x="67" y="0"/>
                  <a:pt x="28" y="47"/>
                  <a:pt x="28" y="108"/>
                </a:cubicBezTo>
                <a:cubicBezTo>
                  <a:pt x="28" y="126"/>
                  <a:pt x="28" y="126"/>
                  <a:pt x="28" y="126"/>
                </a:cubicBezTo>
                <a:cubicBezTo>
                  <a:pt x="1" y="135"/>
                  <a:pt x="0" y="150"/>
                  <a:pt x="0" y="167"/>
                </a:cubicBezTo>
                <a:cubicBezTo>
                  <a:pt x="0" y="185"/>
                  <a:pt x="6" y="202"/>
                  <a:pt x="22" y="210"/>
                </a:cubicBezTo>
                <a:close/>
                <a:moveTo>
                  <a:pt x="42" y="147"/>
                </a:moveTo>
                <a:cubicBezTo>
                  <a:pt x="47" y="145"/>
                  <a:pt x="56" y="140"/>
                  <a:pt x="56" y="134"/>
                </a:cubicBezTo>
                <a:cubicBezTo>
                  <a:pt x="56" y="108"/>
                  <a:pt x="56" y="108"/>
                  <a:pt x="56" y="108"/>
                </a:cubicBezTo>
                <a:cubicBezTo>
                  <a:pt x="56" y="62"/>
                  <a:pt x="82" y="28"/>
                  <a:pt x="128" y="28"/>
                </a:cubicBezTo>
                <a:cubicBezTo>
                  <a:pt x="145" y="28"/>
                  <a:pt x="145" y="28"/>
                  <a:pt x="145" y="28"/>
                </a:cubicBezTo>
                <a:cubicBezTo>
                  <a:pt x="191" y="28"/>
                  <a:pt x="216" y="62"/>
                  <a:pt x="216" y="108"/>
                </a:cubicBezTo>
                <a:cubicBezTo>
                  <a:pt x="216" y="134"/>
                  <a:pt x="216" y="134"/>
                  <a:pt x="216" y="134"/>
                </a:cubicBezTo>
                <a:cubicBezTo>
                  <a:pt x="216" y="140"/>
                  <a:pt x="226" y="145"/>
                  <a:pt x="231" y="147"/>
                </a:cubicBezTo>
                <a:cubicBezTo>
                  <a:pt x="239" y="150"/>
                  <a:pt x="248" y="158"/>
                  <a:pt x="248" y="167"/>
                </a:cubicBezTo>
                <a:cubicBezTo>
                  <a:pt x="248" y="176"/>
                  <a:pt x="243" y="184"/>
                  <a:pt x="234" y="187"/>
                </a:cubicBezTo>
                <a:cubicBezTo>
                  <a:pt x="230" y="189"/>
                  <a:pt x="227" y="193"/>
                  <a:pt x="226" y="197"/>
                </a:cubicBezTo>
                <a:cubicBezTo>
                  <a:pt x="221" y="220"/>
                  <a:pt x="207" y="240"/>
                  <a:pt x="186" y="252"/>
                </a:cubicBezTo>
                <a:cubicBezTo>
                  <a:pt x="182" y="254"/>
                  <a:pt x="178" y="256"/>
                  <a:pt x="173" y="258"/>
                </a:cubicBezTo>
                <a:cubicBezTo>
                  <a:pt x="169" y="260"/>
                  <a:pt x="165" y="263"/>
                  <a:pt x="159" y="264"/>
                </a:cubicBezTo>
                <a:cubicBezTo>
                  <a:pt x="154" y="265"/>
                  <a:pt x="150" y="268"/>
                  <a:pt x="145" y="268"/>
                </a:cubicBezTo>
                <a:cubicBezTo>
                  <a:pt x="128" y="268"/>
                  <a:pt x="128" y="268"/>
                  <a:pt x="128" y="268"/>
                </a:cubicBezTo>
                <a:cubicBezTo>
                  <a:pt x="123" y="268"/>
                  <a:pt x="118" y="265"/>
                  <a:pt x="112" y="264"/>
                </a:cubicBezTo>
                <a:cubicBezTo>
                  <a:pt x="108" y="263"/>
                  <a:pt x="104" y="261"/>
                  <a:pt x="98" y="259"/>
                </a:cubicBezTo>
                <a:cubicBezTo>
                  <a:pt x="94" y="258"/>
                  <a:pt x="90" y="255"/>
                  <a:pt x="86" y="253"/>
                </a:cubicBezTo>
                <a:cubicBezTo>
                  <a:pt x="86" y="253"/>
                  <a:pt x="86" y="252"/>
                  <a:pt x="86" y="252"/>
                </a:cubicBezTo>
                <a:cubicBezTo>
                  <a:pt x="65" y="240"/>
                  <a:pt x="51" y="220"/>
                  <a:pt x="46" y="198"/>
                </a:cubicBezTo>
                <a:cubicBezTo>
                  <a:pt x="45" y="193"/>
                  <a:pt x="42" y="189"/>
                  <a:pt x="37" y="188"/>
                </a:cubicBezTo>
                <a:cubicBezTo>
                  <a:pt x="28" y="185"/>
                  <a:pt x="25" y="176"/>
                  <a:pt x="25" y="167"/>
                </a:cubicBezTo>
                <a:cubicBezTo>
                  <a:pt x="25" y="158"/>
                  <a:pt x="33" y="150"/>
                  <a:pt x="42" y="147"/>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pic>
        <p:nvPicPr>
          <p:cNvPr id="4" name="Image 3">
            <a:extLst>
              <a:ext uri="{FF2B5EF4-FFF2-40B4-BE49-F238E27FC236}">
                <a16:creationId xmlns:a16="http://schemas.microsoft.com/office/drawing/2014/main" id="{48730207-2B81-2C4C-A0AD-2839D1B1AE68}"/>
              </a:ext>
            </a:extLst>
          </p:cNvPr>
          <p:cNvPicPr>
            <a:picLocks noChangeAspect="1"/>
          </p:cNvPicPr>
          <p:nvPr/>
        </p:nvPicPr>
        <p:blipFill>
          <a:blip r:embed="rId10"/>
          <a:stretch>
            <a:fillRect/>
          </a:stretch>
        </p:blipFill>
        <p:spPr>
          <a:xfrm>
            <a:off x="3524808" y="3290199"/>
            <a:ext cx="479822" cy="365579"/>
          </a:xfrm>
          <a:prstGeom prst="rect">
            <a:avLst/>
          </a:prstGeom>
        </p:spPr>
      </p:pic>
      <p:pic>
        <p:nvPicPr>
          <p:cNvPr id="6" name="Image 5">
            <a:extLst>
              <a:ext uri="{FF2B5EF4-FFF2-40B4-BE49-F238E27FC236}">
                <a16:creationId xmlns:a16="http://schemas.microsoft.com/office/drawing/2014/main" id="{0043402F-FA9E-EA4A-92F4-A67FBBF637A2}"/>
              </a:ext>
            </a:extLst>
          </p:cNvPr>
          <p:cNvPicPr>
            <a:picLocks noChangeAspect="1"/>
          </p:cNvPicPr>
          <p:nvPr/>
        </p:nvPicPr>
        <p:blipFill>
          <a:blip r:embed="rId11"/>
          <a:stretch>
            <a:fillRect/>
          </a:stretch>
        </p:blipFill>
        <p:spPr>
          <a:xfrm flipH="1">
            <a:off x="3676352" y="3839638"/>
            <a:ext cx="183489" cy="514222"/>
          </a:xfrm>
          <a:prstGeom prst="rect">
            <a:avLst/>
          </a:prstGeom>
        </p:spPr>
      </p:pic>
      <p:pic>
        <p:nvPicPr>
          <p:cNvPr id="1026" name="Picture 2" descr="Résultat de recherche d'images pour &quot;picto done&quo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54376" y="2636133"/>
            <a:ext cx="385410" cy="38541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Résultat de recherche d'images pour &quot;picto done&quo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65125" y="2652136"/>
            <a:ext cx="385410" cy="38541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Résultat de recherche d'images pour &quot;picto done&quo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53297" y="2637538"/>
            <a:ext cx="385410" cy="38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66564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5528078" y="3870801"/>
            <a:ext cx="2904530" cy="608381"/>
          </a:xfrm>
          <a:prstGeom prst="rect">
            <a:avLst/>
          </a:prstGeom>
          <a:gradFill flip="none" rotWithShape="1">
            <a:gsLst>
              <a:gs pos="0">
                <a:schemeClr val="bg1"/>
              </a:gs>
              <a:gs pos="100000">
                <a:schemeClr val="accent4">
                  <a:lumMod val="60000"/>
                  <a:lumOff val="40000"/>
                </a:schemeClr>
              </a:gs>
            </a:gsLst>
            <a:lin ang="10800000" scaled="1"/>
            <a:tileRect/>
          </a:gradFill>
          <a:ln w="9525" cap="flat" cmpd="sng" algn="ctr">
            <a:no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noAutofit/>
          </a:bodyPr>
          <a:lstStyle/>
          <a:p>
            <a:pPr defTabSz="514350" eaLnBrk="1" hangingPunct="1">
              <a:spcBef>
                <a:spcPct val="50000"/>
              </a:spcBef>
            </a:pPr>
            <a:endParaRPr lang="en-US" sz="1350">
              <a:latin typeface="Arial Narrow" pitchFamily="34" charset="0"/>
            </a:endParaRPr>
          </a:p>
        </p:txBody>
      </p:sp>
      <p:pic>
        <p:nvPicPr>
          <p:cNvPr id="49" name="Picture 48"/>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13603" y="786038"/>
            <a:ext cx="364454" cy="411480"/>
          </a:xfrm>
          <a:prstGeom prst="rect">
            <a:avLst/>
          </a:prstGeom>
        </p:spPr>
      </p:pic>
      <p:sp>
        <p:nvSpPr>
          <p:cNvPr id="24" name="Title 3"/>
          <p:cNvSpPr>
            <a:spLocks noGrp="1"/>
          </p:cNvSpPr>
          <p:nvPr>
            <p:ph type="title"/>
          </p:nvPr>
        </p:nvSpPr>
        <p:spPr/>
        <p:txBody>
          <a:bodyPr/>
          <a:lstStyle/>
          <a:p>
            <a:r>
              <a:rPr lang="en-US" dirty="0"/>
              <a:t>LEAP fleet in service: nearly 3 million flight hours</a:t>
            </a:r>
          </a:p>
        </p:txBody>
      </p:sp>
      <p:pic>
        <p:nvPicPr>
          <p:cNvPr id="20" name="Picture 1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33040" y="3652847"/>
            <a:ext cx="1450714" cy="1015499"/>
          </a:xfrm>
          <a:prstGeom prst="rect">
            <a:avLst/>
          </a:prstGeom>
        </p:spPr>
      </p:pic>
      <p:sp>
        <p:nvSpPr>
          <p:cNvPr id="47" name="Octagon 46"/>
          <p:cNvSpPr/>
          <p:nvPr/>
        </p:nvSpPr>
        <p:spPr bwMode="auto">
          <a:xfrm>
            <a:off x="3175496" y="2337053"/>
            <a:ext cx="2072678" cy="765862"/>
          </a:xfrm>
          <a:prstGeom prst="octagon">
            <a:avLst/>
          </a:prstGeom>
          <a:solidFill>
            <a:schemeClr val="bg1"/>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noAutofit/>
          </a:bodyPr>
          <a:lstStyle/>
          <a:p>
            <a:pPr defTabSz="514350" eaLnBrk="1" hangingPunct="1">
              <a:spcBef>
                <a:spcPct val="50000"/>
              </a:spcBef>
            </a:pPr>
            <a:endParaRPr lang="en-US" sz="1350">
              <a:latin typeface="Arial Narrow" pitchFamily="34" charset="0"/>
            </a:endParaRPr>
          </a:p>
        </p:txBody>
      </p:sp>
      <p:sp>
        <p:nvSpPr>
          <p:cNvPr id="36" name="Rectangle 35"/>
          <p:cNvSpPr/>
          <p:nvPr/>
        </p:nvSpPr>
        <p:spPr bwMode="auto">
          <a:xfrm>
            <a:off x="4981575" y="2837887"/>
            <a:ext cx="292894" cy="292894"/>
          </a:xfrm>
          <a:prstGeom prst="rect">
            <a:avLst/>
          </a:prstGeom>
          <a:solidFill>
            <a:schemeClr val="bg1"/>
          </a:solidFill>
          <a:ln w="9525" cap="flat" cmpd="sng" algn="ctr">
            <a:no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noAutofit/>
          </a:bodyPr>
          <a:lstStyle/>
          <a:p>
            <a:pPr defTabSz="514350" eaLnBrk="1" hangingPunct="1">
              <a:spcBef>
                <a:spcPct val="50000"/>
              </a:spcBef>
            </a:pPr>
            <a:endParaRPr lang="en-US" sz="1350">
              <a:latin typeface="Arial Narrow" pitchFamily="34" charset="0"/>
            </a:endParaRPr>
          </a:p>
        </p:txBody>
      </p:sp>
      <p:sp>
        <p:nvSpPr>
          <p:cNvPr id="21" name="Rectangle 20"/>
          <p:cNvSpPr/>
          <p:nvPr/>
        </p:nvSpPr>
        <p:spPr bwMode="auto">
          <a:xfrm>
            <a:off x="3149203" y="2305677"/>
            <a:ext cx="292894" cy="292894"/>
          </a:xfrm>
          <a:prstGeom prst="rect">
            <a:avLst/>
          </a:prstGeom>
          <a:solidFill>
            <a:schemeClr val="bg1"/>
          </a:solidFill>
          <a:ln w="9525" cap="flat" cmpd="sng" algn="ctr">
            <a:no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noAutofit/>
          </a:bodyPr>
          <a:lstStyle/>
          <a:p>
            <a:pPr defTabSz="514350" eaLnBrk="1" hangingPunct="1">
              <a:spcBef>
                <a:spcPct val="50000"/>
              </a:spcBef>
            </a:pPr>
            <a:endParaRPr lang="en-US" sz="1350">
              <a:latin typeface="Arial Narrow" pitchFamily="34" charset="0"/>
            </a:endParaRPr>
          </a:p>
        </p:txBody>
      </p:sp>
      <p:sp>
        <p:nvSpPr>
          <p:cNvPr id="23" name="Rectangle 22"/>
          <p:cNvSpPr/>
          <p:nvPr/>
        </p:nvSpPr>
        <p:spPr bwMode="auto">
          <a:xfrm>
            <a:off x="0" y="1125796"/>
            <a:ext cx="2904530" cy="608381"/>
          </a:xfrm>
          <a:prstGeom prst="rect">
            <a:avLst/>
          </a:prstGeom>
          <a:gradFill flip="none" rotWithShape="1">
            <a:gsLst>
              <a:gs pos="0">
                <a:schemeClr val="bg1"/>
              </a:gs>
              <a:gs pos="100000">
                <a:schemeClr val="accent4">
                  <a:lumMod val="60000"/>
                  <a:lumOff val="40000"/>
                </a:schemeClr>
              </a:gs>
            </a:gsLst>
            <a:lin ang="10800000" scaled="1"/>
            <a:tileRect/>
          </a:gradFill>
          <a:ln w="9525" cap="flat" cmpd="sng" algn="ctr">
            <a:no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noAutofit/>
          </a:bodyPr>
          <a:lstStyle/>
          <a:p>
            <a:pPr defTabSz="514350" eaLnBrk="1" hangingPunct="1">
              <a:spcBef>
                <a:spcPct val="50000"/>
              </a:spcBef>
            </a:pPr>
            <a:endParaRPr lang="en-US" sz="1350">
              <a:latin typeface="Arial Narrow" pitchFamily="34" charset="0"/>
            </a:endParaRPr>
          </a:p>
        </p:txBody>
      </p:sp>
      <p:sp>
        <p:nvSpPr>
          <p:cNvPr id="90" name="TextBox 89"/>
          <p:cNvSpPr txBox="1"/>
          <p:nvPr/>
        </p:nvSpPr>
        <p:spPr>
          <a:xfrm>
            <a:off x="479325" y="4476277"/>
            <a:ext cx="1968281" cy="103875"/>
          </a:xfrm>
          <a:prstGeom prst="rect">
            <a:avLst/>
          </a:prstGeom>
          <a:noFill/>
        </p:spPr>
        <p:txBody>
          <a:bodyPr wrap="square" lIns="0" tIns="0" rIns="0" bIns="0" rtlCol="0" anchor="b">
            <a:spAutoFit/>
          </a:bodyPr>
          <a:lstStyle/>
          <a:p>
            <a:pPr defTabSz="514350" eaLnBrk="1" fontAlgn="auto" hangingPunct="1">
              <a:spcBef>
                <a:spcPts val="0"/>
              </a:spcBef>
              <a:spcAft>
                <a:spcPts val="0"/>
              </a:spcAft>
              <a:defRPr/>
            </a:pPr>
            <a:r>
              <a:rPr lang="en-US" sz="675" kern="0" dirty="0">
                <a:solidFill>
                  <a:schemeClr val="accent3"/>
                </a:solidFill>
                <a:latin typeface="ApexSansLightT" panose="02000506020000020004" pitchFamily="2" charset="0"/>
                <a:ea typeface="GE Inspira Pitch" charset="0"/>
                <a:cs typeface="GE Inspira Pitch" charset="0"/>
              </a:rPr>
              <a:t>Fleet statistics are engine only</a:t>
            </a:r>
          </a:p>
        </p:txBody>
      </p:sp>
      <p:sp>
        <p:nvSpPr>
          <p:cNvPr id="51" name="TextBox 50"/>
          <p:cNvSpPr txBox="1"/>
          <p:nvPr/>
        </p:nvSpPr>
        <p:spPr>
          <a:xfrm>
            <a:off x="390798" y="2229726"/>
            <a:ext cx="2716204" cy="1965346"/>
          </a:xfrm>
          <a:prstGeom prst="rect">
            <a:avLst/>
          </a:prstGeom>
          <a:noFill/>
        </p:spPr>
        <p:txBody>
          <a:bodyPr wrap="square" rtlCol="0" anchor="ctr">
            <a:spAutoFit/>
          </a:bodyPr>
          <a:lstStyle/>
          <a:p>
            <a:pPr>
              <a:spcBef>
                <a:spcPts val="169"/>
              </a:spcBef>
            </a:pPr>
            <a:r>
              <a:rPr lang="en-US" sz="1500" dirty="0">
                <a:latin typeface="ApexSansMediumT" panose="02000503020000020004" pitchFamily="2" charset="0"/>
              </a:rPr>
              <a:t>More than </a:t>
            </a:r>
            <a:r>
              <a:rPr lang="en-US" sz="1500" b="1" dirty="0">
                <a:latin typeface="ApexSansMediumT" panose="02000503020000020004" pitchFamily="2" charset="0"/>
              </a:rPr>
              <a:t>850,000</a:t>
            </a:r>
            <a:r>
              <a:rPr lang="en-US" sz="1500" dirty="0">
                <a:latin typeface="ApexSansMediumT" panose="02000503020000020004" pitchFamily="2" charset="0"/>
              </a:rPr>
              <a:t> cycles</a:t>
            </a:r>
          </a:p>
          <a:p>
            <a:pPr>
              <a:spcBef>
                <a:spcPts val="169"/>
              </a:spcBef>
            </a:pPr>
            <a:r>
              <a:rPr lang="en-US" sz="1500" b="1" dirty="0">
                <a:latin typeface="ApexSansMediumT" panose="02000503020000020004" pitchFamily="2" charset="0"/>
              </a:rPr>
              <a:t>~1.75 </a:t>
            </a:r>
            <a:r>
              <a:rPr lang="en-US" sz="1500" dirty="0">
                <a:latin typeface="ApexSansMediumT" panose="02000503020000020004" pitchFamily="2" charset="0"/>
              </a:rPr>
              <a:t>hours</a:t>
            </a:r>
          </a:p>
          <a:p>
            <a:pPr>
              <a:spcBef>
                <a:spcPts val="169"/>
              </a:spcBef>
            </a:pPr>
            <a:r>
              <a:rPr lang="en-US" sz="1500" b="1" dirty="0">
                <a:latin typeface="ApexSansMediumT" panose="02000503020000020004" pitchFamily="2" charset="0"/>
              </a:rPr>
              <a:t>35</a:t>
            </a:r>
            <a:r>
              <a:rPr lang="en-US" sz="1500" dirty="0">
                <a:latin typeface="ApexSansMediumT" panose="02000503020000020004" pitchFamily="2" charset="0"/>
              </a:rPr>
              <a:t> operators</a:t>
            </a:r>
          </a:p>
          <a:p>
            <a:pPr>
              <a:spcBef>
                <a:spcPts val="169"/>
              </a:spcBef>
            </a:pPr>
            <a:r>
              <a:rPr lang="en-US" sz="1500" b="1" dirty="0">
                <a:latin typeface="ApexSansMediumT" panose="02000503020000020004" pitchFamily="2" charset="0"/>
              </a:rPr>
              <a:t>10+ </a:t>
            </a:r>
            <a:r>
              <a:rPr lang="en-US" sz="1500" dirty="0">
                <a:latin typeface="ApexSansMediumT" panose="02000503020000020004" pitchFamily="2" charset="0"/>
              </a:rPr>
              <a:t>hours average per day</a:t>
            </a:r>
          </a:p>
          <a:p>
            <a:pPr>
              <a:spcBef>
                <a:spcPts val="169"/>
              </a:spcBef>
            </a:pPr>
            <a:r>
              <a:rPr lang="en-US" sz="1500" b="1" dirty="0">
                <a:latin typeface="ApexSansMediumT" panose="02000503020000020004" pitchFamily="2" charset="0"/>
              </a:rPr>
              <a:t>300+</a:t>
            </a:r>
            <a:r>
              <a:rPr lang="en-US" sz="1500" dirty="0">
                <a:latin typeface="ApexSansMediumT" panose="02000503020000020004" pitchFamily="2" charset="0"/>
              </a:rPr>
              <a:t> aircraft in service</a:t>
            </a:r>
          </a:p>
          <a:p>
            <a:pPr>
              <a:spcBef>
                <a:spcPts val="1688"/>
              </a:spcBef>
            </a:pPr>
            <a:r>
              <a:rPr lang="en-US" sz="1575" dirty="0">
                <a:solidFill>
                  <a:schemeClr val="accent6"/>
                </a:solidFill>
                <a:latin typeface="ApexSansExtraBoldT" panose="02000503020000020004" pitchFamily="2" charset="0"/>
              </a:rPr>
              <a:t>LEAP-1A </a:t>
            </a:r>
            <a:br>
              <a:rPr lang="en-US" sz="1575" dirty="0">
                <a:latin typeface="ApexSansExtraBoldT" panose="02000503020000020004" pitchFamily="2" charset="0"/>
              </a:rPr>
            </a:br>
            <a:r>
              <a:rPr lang="en-US" sz="1013" dirty="0">
                <a:latin typeface="ApexSansMediumT"/>
              </a:rPr>
              <a:t>EIS August 2016</a:t>
            </a:r>
          </a:p>
        </p:txBody>
      </p:sp>
      <p:sp>
        <p:nvSpPr>
          <p:cNvPr id="53" name="TextBox 52"/>
          <p:cNvSpPr txBox="1"/>
          <p:nvPr/>
        </p:nvSpPr>
        <p:spPr>
          <a:xfrm>
            <a:off x="5787884" y="1461550"/>
            <a:ext cx="2926684" cy="2317558"/>
          </a:xfrm>
          <a:prstGeom prst="rect">
            <a:avLst/>
          </a:prstGeom>
          <a:noFill/>
        </p:spPr>
        <p:txBody>
          <a:bodyPr wrap="square" rtlCol="0" anchor="ctr">
            <a:spAutoFit/>
          </a:bodyPr>
          <a:lstStyle/>
          <a:p>
            <a:pPr>
              <a:spcBef>
                <a:spcPts val="169"/>
              </a:spcBef>
            </a:pPr>
            <a:r>
              <a:rPr lang="en-US" sz="1575" dirty="0">
                <a:solidFill>
                  <a:schemeClr val="accent6"/>
                </a:solidFill>
                <a:latin typeface="ApexSansExtraBoldT" panose="02000503020000020004" pitchFamily="2" charset="0"/>
              </a:rPr>
              <a:t>LEAP-1B </a:t>
            </a:r>
          </a:p>
          <a:p>
            <a:pPr>
              <a:spcBef>
                <a:spcPts val="169"/>
              </a:spcBef>
            </a:pPr>
            <a:r>
              <a:rPr lang="en-US" sz="1013" dirty="0">
                <a:latin typeface="ApexSansMediumT"/>
              </a:rPr>
              <a:t>EIS May 2017</a:t>
            </a:r>
          </a:p>
          <a:p>
            <a:pPr>
              <a:spcBef>
                <a:spcPts val="169"/>
              </a:spcBef>
            </a:pPr>
            <a:endParaRPr lang="en-US" sz="1013" dirty="0">
              <a:latin typeface="ApexSansMediumT"/>
            </a:endParaRPr>
          </a:p>
          <a:p>
            <a:pPr>
              <a:spcBef>
                <a:spcPts val="169"/>
              </a:spcBef>
            </a:pPr>
            <a:endParaRPr lang="en-US" sz="1013" dirty="0">
              <a:latin typeface="ApexSansMediumT"/>
            </a:endParaRPr>
          </a:p>
          <a:p>
            <a:pPr>
              <a:spcBef>
                <a:spcPts val="169"/>
              </a:spcBef>
            </a:pPr>
            <a:r>
              <a:rPr lang="en-US" sz="1500" dirty="0">
                <a:latin typeface="ApexSansMediumT" panose="02000503020000020004" pitchFamily="2" charset="0"/>
              </a:rPr>
              <a:t>More than </a:t>
            </a:r>
            <a:r>
              <a:rPr lang="en-US" sz="1500" b="1" dirty="0">
                <a:latin typeface="ApexSansMediumT" panose="02000503020000020004" pitchFamily="2" charset="0"/>
              </a:rPr>
              <a:t>340,000 cycles</a:t>
            </a:r>
          </a:p>
          <a:p>
            <a:pPr>
              <a:spcBef>
                <a:spcPts val="169"/>
              </a:spcBef>
            </a:pPr>
            <a:r>
              <a:rPr lang="en-US" sz="1500" b="1" dirty="0">
                <a:latin typeface="ApexSansMediumT" panose="02000503020000020004" pitchFamily="2" charset="0"/>
              </a:rPr>
              <a:t>~1</a:t>
            </a:r>
            <a:r>
              <a:rPr lang="en-US" sz="1500" dirty="0">
                <a:latin typeface="ApexSansMediumT" panose="02000503020000020004" pitchFamily="2" charset="0"/>
              </a:rPr>
              <a:t> million hours</a:t>
            </a:r>
          </a:p>
          <a:p>
            <a:pPr>
              <a:spcBef>
                <a:spcPts val="169"/>
              </a:spcBef>
            </a:pPr>
            <a:r>
              <a:rPr lang="en-US" sz="1500" b="1" dirty="0">
                <a:latin typeface="ApexSansMediumT" panose="02000503020000020004" pitchFamily="2" charset="0"/>
              </a:rPr>
              <a:t>45 </a:t>
            </a:r>
            <a:r>
              <a:rPr lang="en-US" sz="1500" dirty="0">
                <a:latin typeface="ApexSansMediumT" panose="02000503020000020004" pitchFamily="2" charset="0"/>
              </a:rPr>
              <a:t>operators</a:t>
            </a:r>
          </a:p>
          <a:p>
            <a:pPr>
              <a:spcBef>
                <a:spcPts val="169"/>
              </a:spcBef>
            </a:pPr>
            <a:r>
              <a:rPr lang="en-US" sz="1500" b="1" dirty="0">
                <a:latin typeface="ApexSansMediumT" panose="02000503020000020004" pitchFamily="2" charset="0"/>
              </a:rPr>
              <a:t>10+ </a:t>
            </a:r>
            <a:r>
              <a:rPr lang="en-US" sz="1500" dirty="0">
                <a:latin typeface="ApexSansMediumT" panose="02000503020000020004" pitchFamily="2" charset="0"/>
              </a:rPr>
              <a:t>hours average per day</a:t>
            </a:r>
          </a:p>
          <a:p>
            <a:pPr>
              <a:spcBef>
                <a:spcPts val="169"/>
              </a:spcBef>
            </a:pPr>
            <a:r>
              <a:rPr lang="en-US" sz="1500" b="1" dirty="0">
                <a:latin typeface="ApexSansMediumT" panose="02000503020000020004" pitchFamily="2" charset="0"/>
              </a:rPr>
              <a:t>260+ </a:t>
            </a:r>
            <a:r>
              <a:rPr lang="en-US" sz="1500" dirty="0">
                <a:latin typeface="ApexSansMediumT" panose="02000503020000020004" pitchFamily="2" charset="0"/>
              </a:rPr>
              <a:t>aircraft in service</a:t>
            </a:r>
          </a:p>
          <a:p>
            <a:pPr>
              <a:spcBef>
                <a:spcPts val="0"/>
              </a:spcBef>
            </a:pPr>
            <a:endParaRPr lang="en-US" sz="1013" dirty="0">
              <a:latin typeface="ApexSansMediumT"/>
            </a:endParaRPr>
          </a:p>
        </p:txBody>
      </p:sp>
      <p:sp>
        <p:nvSpPr>
          <p:cNvPr id="56" name="TextBox 55"/>
          <p:cNvSpPr txBox="1"/>
          <p:nvPr/>
        </p:nvSpPr>
        <p:spPr>
          <a:xfrm>
            <a:off x="782835" y="1173754"/>
            <a:ext cx="2782923" cy="473206"/>
          </a:xfrm>
          <a:prstGeom prst="rect">
            <a:avLst/>
          </a:prstGeom>
          <a:noFill/>
        </p:spPr>
        <p:txBody>
          <a:bodyPr wrap="square" rtlCol="0">
            <a:spAutoFit/>
          </a:bodyPr>
          <a:lstStyle/>
          <a:p>
            <a:pPr>
              <a:spcBef>
                <a:spcPts val="1013"/>
              </a:spcBef>
            </a:pPr>
            <a:r>
              <a:rPr lang="en-US" sz="2475" kern="0" dirty="0">
                <a:solidFill>
                  <a:schemeClr val="accent6"/>
                </a:solidFill>
                <a:latin typeface="ApexSansExtraBoldT" panose="02000503020000020004" pitchFamily="2" charset="0"/>
                <a:ea typeface="GE Inspira Pitch" charset="0"/>
                <a:cs typeface="GE Inspira Pitch" charset="0"/>
              </a:rPr>
              <a:t>96</a:t>
            </a:r>
            <a:r>
              <a:rPr lang="en-US" sz="1800" kern="0" dirty="0">
                <a:solidFill>
                  <a:schemeClr val="accent6"/>
                </a:solidFill>
                <a:latin typeface="ApexSansExtraBoldT" panose="02000503020000020004" pitchFamily="2" charset="0"/>
                <a:ea typeface="GE Inspira Pitch" charset="0"/>
                <a:cs typeface="GE Inspira Pitch" charset="0"/>
              </a:rPr>
              <a:t>%</a:t>
            </a:r>
            <a:r>
              <a:rPr lang="en-US" sz="1125" kern="0" dirty="0">
                <a:solidFill>
                  <a:schemeClr val="accent6"/>
                </a:solidFill>
                <a:latin typeface="ApexSansMediumT" panose="02000503020000020004" pitchFamily="2" charset="0"/>
                <a:ea typeface="GE Inspira Pitch" charset="0"/>
                <a:cs typeface="GE Inspira Pitch" charset="0"/>
              </a:rPr>
              <a:t> flown days</a:t>
            </a:r>
          </a:p>
        </p:txBody>
      </p:sp>
      <p:cxnSp>
        <p:nvCxnSpPr>
          <p:cNvPr id="52" name="Connector: Elbow 51"/>
          <p:cNvCxnSpPr>
            <a:stCxn id="47" idx="4"/>
          </p:cNvCxnSpPr>
          <p:nvPr/>
        </p:nvCxnSpPr>
        <p:spPr>
          <a:xfrm rot="10800000">
            <a:off x="782836" y="1736200"/>
            <a:ext cx="2392661" cy="1142402"/>
          </a:xfrm>
          <a:prstGeom prst="bentConnector3">
            <a:avLst>
              <a:gd name="adj1" fmla="val 11263"/>
            </a:avLst>
          </a:prstGeom>
          <a:ln w="19050">
            <a:solidFill>
              <a:schemeClr val="accent6"/>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54" name="Connector: Elbow 53"/>
          <p:cNvCxnSpPr>
            <a:stCxn id="47" idx="0"/>
          </p:cNvCxnSpPr>
          <p:nvPr/>
        </p:nvCxnSpPr>
        <p:spPr>
          <a:xfrm>
            <a:off x="5248175" y="2561365"/>
            <a:ext cx="2392661" cy="1135469"/>
          </a:xfrm>
          <a:prstGeom prst="bentConnector3">
            <a:avLst>
              <a:gd name="adj1" fmla="val 11263"/>
            </a:avLst>
          </a:prstGeom>
          <a:ln w="19050">
            <a:solidFill>
              <a:schemeClr val="accent6"/>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409168" y="2537962"/>
            <a:ext cx="1598192" cy="380873"/>
          </a:xfrm>
          <a:prstGeom prst="rect">
            <a:avLst/>
          </a:prstGeom>
          <a:noFill/>
        </p:spPr>
        <p:txBody>
          <a:bodyPr wrap="square" lIns="0" tIns="0" rIns="0" bIns="0" rtlCol="0" anchor="ctr">
            <a:spAutoFit/>
          </a:bodyPr>
          <a:lstStyle/>
          <a:p>
            <a:pPr algn="ctr" eaLnBrk="1" fontAlgn="auto" hangingPunct="1">
              <a:spcBef>
                <a:spcPts val="0"/>
              </a:spcBef>
              <a:spcAft>
                <a:spcPts val="0"/>
              </a:spcAft>
              <a:defRPr/>
            </a:pPr>
            <a:r>
              <a:rPr lang="en-US" sz="2475" kern="0" dirty="0">
                <a:solidFill>
                  <a:schemeClr val="accent6"/>
                </a:solidFill>
                <a:latin typeface="ApexSansExtraBoldT" panose="02000503020000020004" pitchFamily="2" charset="0"/>
                <a:ea typeface="GE Inspira Pitch" charset="0"/>
                <a:cs typeface="GE Inspira Pitch" charset="0"/>
              </a:rPr>
              <a:t>Utilization</a:t>
            </a:r>
          </a:p>
        </p:txBody>
      </p:sp>
      <p:sp>
        <p:nvSpPr>
          <p:cNvPr id="25" name="TextBox 55"/>
          <p:cNvSpPr txBox="1"/>
          <p:nvPr/>
        </p:nvSpPr>
        <p:spPr>
          <a:xfrm>
            <a:off x="5931645" y="4015396"/>
            <a:ext cx="2782923" cy="473206"/>
          </a:xfrm>
          <a:prstGeom prst="rect">
            <a:avLst/>
          </a:prstGeom>
          <a:noFill/>
        </p:spPr>
        <p:txBody>
          <a:bodyPr wrap="square" rtlCol="0">
            <a:spAutoFit/>
          </a:bodyPr>
          <a:lstStyle/>
          <a:p>
            <a:pPr>
              <a:spcBef>
                <a:spcPts val="1013"/>
              </a:spcBef>
            </a:pPr>
            <a:r>
              <a:rPr lang="en-US" sz="2475" kern="0" dirty="0">
                <a:solidFill>
                  <a:schemeClr val="accent6"/>
                </a:solidFill>
                <a:latin typeface="ApexSansExtraBoldT" panose="02000503020000020004" pitchFamily="2" charset="0"/>
                <a:ea typeface="GE Inspira Pitch" charset="0"/>
                <a:cs typeface="GE Inspira Pitch" charset="0"/>
              </a:rPr>
              <a:t>96</a:t>
            </a:r>
            <a:r>
              <a:rPr lang="en-US" sz="1800" kern="0" dirty="0">
                <a:solidFill>
                  <a:schemeClr val="accent6"/>
                </a:solidFill>
                <a:latin typeface="ApexSansExtraBoldT" panose="02000503020000020004" pitchFamily="2" charset="0"/>
                <a:ea typeface="GE Inspira Pitch" charset="0"/>
                <a:cs typeface="GE Inspira Pitch" charset="0"/>
              </a:rPr>
              <a:t>%</a:t>
            </a:r>
            <a:r>
              <a:rPr lang="en-US" sz="1125" kern="0" dirty="0">
                <a:solidFill>
                  <a:schemeClr val="accent6"/>
                </a:solidFill>
                <a:latin typeface="ApexSansMediumT" panose="02000503020000020004" pitchFamily="2" charset="0"/>
                <a:ea typeface="GE Inspira Pitch" charset="0"/>
                <a:cs typeface="GE Inspira Pitch" charset="0"/>
              </a:rPr>
              <a:t> flown days</a:t>
            </a:r>
          </a:p>
        </p:txBody>
      </p:sp>
      <p:pic>
        <p:nvPicPr>
          <p:cNvPr id="27" name="Picture 10">
            <a:extLst>
              <a:ext uri="{FF2B5EF4-FFF2-40B4-BE49-F238E27FC236}">
                <a16:creationId xmlns:a16="http://schemas.microsoft.com/office/drawing/2014/main" id="{B8B0BD54-EC61-6043-98DA-02127142FBC6}"/>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12382"/>
          <a:stretch/>
        </p:blipFill>
        <p:spPr bwMode="auto">
          <a:xfrm>
            <a:off x="7037878" y="1015604"/>
            <a:ext cx="1532233" cy="1171391"/>
          </a:xfrm>
          <a:prstGeom prst="rect">
            <a:avLst/>
          </a:prstGeom>
          <a:noFill/>
          <a:effectLst>
            <a:outerShdw blurRad="127000" dist="50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D2AC744-0C70-4395-B85A-0D6D8539061F}"/>
              </a:ext>
            </a:extLst>
          </p:cNvPr>
          <p:cNvPicPr>
            <a:picLocks noChangeAspect="1"/>
          </p:cNvPicPr>
          <p:nvPr/>
        </p:nvPicPr>
        <p:blipFill>
          <a:blip r:embed="rId7"/>
          <a:stretch>
            <a:fillRect/>
          </a:stretch>
        </p:blipFill>
        <p:spPr>
          <a:xfrm>
            <a:off x="3352180" y="1150823"/>
            <a:ext cx="1601808" cy="1067872"/>
          </a:xfrm>
          <a:prstGeom prst="rect">
            <a:avLst/>
          </a:prstGeom>
          <a:ln>
            <a:solidFill>
              <a:srgbClr val="002060"/>
            </a:solidFill>
          </a:ln>
        </p:spPr>
      </p:pic>
      <p:pic>
        <p:nvPicPr>
          <p:cNvPr id="6" name="Picture 5">
            <a:extLst>
              <a:ext uri="{FF2B5EF4-FFF2-40B4-BE49-F238E27FC236}">
                <a16:creationId xmlns:a16="http://schemas.microsoft.com/office/drawing/2014/main" id="{A8E34328-84F6-4F4A-86F7-FCFC83F14FF3}"/>
              </a:ext>
            </a:extLst>
          </p:cNvPr>
          <p:cNvPicPr>
            <a:picLocks noChangeAspect="1"/>
          </p:cNvPicPr>
          <p:nvPr/>
        </p:nvPicPr>
        <p:blipFill rotWithShape="1">
          <a:blip r:embed="rId8"/>
          <a:srcRect l="2162"/>
          <a:stretch/>
        </p:blipFill>
        <p:spPr>
          <a:xfrm>
            <a:off x="3310890" y="3257288"/>
            <a:ext cx="1727105" cy="1109685"/>
          </a:xfrm>
          <a:prstGeom prst="rect">
            <a:avLst/>
          </a:prstGeom>
          <a:ln>
            <a:solidFill>
              <a:srgbClr val="002060"/>
            </a:solidFill>
          </a:ln>
        </p:spPr>
      </p:pic>
    </p:spTree>
    <p:extLst>
      <p:ext uri="{BB962C8B-B14F-4D97-AF65-F5344CB8AC3E}">
        <p14:creationId xmlns:p14="http://schemas.microsoft.com/office/powerpoint/2010/main" val="1832538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32909" y="1861575"/>
            <a:ext cx="5469921" cy="1196735"/>
          </a:xfrm>
        </p:spPr>
        <p:txBody>
          <a:bodyPr/>
          <a:lstStyle/>
          <a:p>
            <a:r>
              <a:rPr lang="en-US" sz="2600" dirty="0"/>
              <a:t>Production &amp; Support </a:t>
            </a:r>
          </a:p>
        </p:txBody>
      </p:sp>
    </p:spTree>
    <p:extLst>
      <p:ext uri="{BB962C8B-B14F-4D97-AF65-F5344CB8AC3E}">
        <p14:creationId xmlns:p14="http://schemas.microsoft.com/office/powerpoint/2010/main" val="247696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p:cNvSpPr/>
          <p:nvPr/>
        </p:nvSpPr>
        <p:spPr bwMode="auto">
          <a:xfrm>
            <a:off x="4762848" y="1025524"/>
            <a:ext cx="4381147" cy="1391693"/>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Narrow" pitchFamily="34" charset="0"/>
            </a:endParaRPr>
          </a:p>
        </p:txBody>
      </p:sp>
      <p:sp>
        <p:nvSpPr>
          <p:cNvPr id="8" name="Rectangle 7"/>
          <p:cNvSpPr/>
          <p:nvPr/>
        </p:nvSpPr>
        <p:spPr bwMode="auto">
          <a:xfrm>
            <a:off x="1715" y="1025524"/>
            <a:ext cx="4761133" cy="1391693"/>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rial Narrow" pitchFamily="34" charset="0"/>
            </a:endParaRPr>
          </a:p>
        </p:txBody>
      </p:sp>
      <p:sp useBgFill="1">
        <p:nvSpPr>
          <p:cNvPr id="9" name="Rectangle 8"/>
          <p:cNvSpPr/>
          <p:nvPr/>
        </p:nvSpPr>
        <p:spPr bwMode="auto">
          <a:xfrm>
            <a:off x="0" y="2022223"/>
            <a:ext cx="9143746" cy="3145037"/>
          </a:xfrm>
          <a:prstGeom prst="rect">
            <a:avLst/>
          </a:prstGeom>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Narrow" pitchFamily="34" charset="0"/>
            </a:endParaRPr>
          </a:p>
        </p:txBody>
      </p:sp>
      <p:sp>
        <p:nvSpPr>
          <p:cNvPr id="2059" name="Rectangle 13"/>
          <p:cNvSpPr>
            <a:spLocks noGrp="1" noChangeArrowheads="1"/>
          </p:cNvSpPr>
          <p:nvPr>
            <p:ph type="title"/>
          </p:nvPr>
        </p:nvSpPr>
        <p:spPr/>
        <p:txBody>
          <a:bodyPr/>
          <a:lstStyle/>
          <a:p>
            <a:r>
              <a:rPr lang="en-US" dirty="0"/>
              <a:t>Unprecedented ramp-up</a:t>
            </a:r>
            <a:endParaRPr lang="en-US" sz="1700" dirty="0"/>
          </a:p>
        </p:txBody>
      </p:sp>
      <p:sp>
        <p:nvSpPr>
          <p:cNvPr id="111" name="Freeform 14"/>
          <p:cNvSpPr>
            <a:spLocks/>
          </p:cNvSpPr>
          <p:nvPr/>
        </p:nvSpPr>
        <p:spPr bwMode="auto">
          <a:xfrm>
            <a:off x="4180373" y="1028191"/>
            <a:ext cx="898031" cy="1333756"/>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a:p>
        </p:txBody>
      </p:sp>
      <p:grpSp>
        <p:nvGrpSpPr>
          <p:cNvPr id="112" name="Groupe 111"/>
          <p:cNvGrpSpPr/>
          <p:nvPr userDrawn="1"/>
        </p:nvGrpSpPr>
        <p:grpSpPr>
          <a:xfrm rot="10800000">
            <a:off x="2620048" y="1030170"/>
            <a:ext cx="1560323" cy="1333756"/>
            <a:chOff x="3331197" y="1970093"/>
            <a:chExt cx="828439" cy="1901578"/>
          </a:xfrm>
          <a:solidFill>
            <a:schemeClr val="bg1">
              <a:alpha val="50000"/>
            </a:schemeClr>
          </a:solidFill>
        </p:grpSpPr>
        <p:sp>
          <p:nvSpPr>
            <p:cNvPr id="113" name="Freeform 14"/>
            <p:cNvSpPr>
              <a:spLocks/>
            </p:cNvSpPr>
            <p:nvPr userDrawn="1"/>
          </p:nvSpPr>
          <p:spPr bwMode="auto">
            <a:xfrm>
              <a:off x="3331197" y="1970093"/>
              <a:ext cx="828439" cy="1901578"/>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grp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a:p>
          </p:txBody>
        </p:sp>
        <p:sp>
          <p:nvSpPr>
            <p:cNvPr id="114" name="Freeform 14"/>
            <p:cNvSpPr>
              <a:spLocks/>
            </p:cNvSpPr>
            <p:nvPr userDrawn="1"/>
          </p:nvSpPr>
          <p:spPr bwMode="auto">
            <a:xfrm>
              <a:off x="3331197" y="1970093"/>
              <a:ext cx="393175" cy="1901578"/>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grp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a:p>
          </p:txBody>
        </p:sp>
      </p:grpSp>
      <p:sp>
        <p:nvSpPr>
          <p:cNvPr id="116" name="Freeform 14"/>
          <p:cNvSpPr>
            <a:spLocks/>
          </p:cNvSpPr>
          <p:nvPr userDrawn="1"/>
        </p:nvSpPr>
        <p:spPr bwMode="auto">
          <a:xfrm>
            <a:off x="5553843" y="1025524"/>
            <a:ext cx="1288812" cy="1119138"/>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a:p>
        </p:txBody>
      </p:sp>
      <p:sp>
        <p:nvSpPr>
          <p:cNvPr id="117" name="Freeform 14"/>
          <p:cNvSpPr>
            <a:spLocks/>
          </p:cNvSpPr>
          <p:nvPr/>
        </p:nvSpPr>
        <p:spPr bwMode="auto">
          <a:xfrm>
            <a:off x="5553843" y="1025524"/>
            <a:ext cx="614018" cy="1119138"/>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a:p>
        </p:txBody>
      </p:sp>
      <p:sp>
        <p:nvSpPr>
          <p:cNvPr id="118" name="Freeform 14"/>
          <p:cNvSpPr>
            <a:spLocks/>
          </p:cNvSpPr>
          <p:nvPr userDrawn="1"/>
        </p:nvSpPr>
        <p:spPr bwMode="auto">
          <a:xfrm rot="10800000">
            <a:off x="4944757" y="1027185"/>
            <a:ext cx="609086" cy="1119138"/>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a:p>
        </p:txBody>
      </p:sp>
      <p:sp>
        <p:nvSpPr>
          <p:cNvPr id="120" name="Freeform 14"/>
          <p:cNvSpPr>
            <a:spLocks/>
          </p:cNvSpPr>
          <p:nvPr userDrawn="1"/>
        </p:nvSpPr>
        <p:spPr bwMode="auto">
          <a:xfrm rot="10800000">
            <a:off x="7928304" y="1025524"/>
            <a:ext cx="1215691" cy="1119137"/>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a:p>
        </p:txBody>
      </p:sp>
      <p:sp>
        <p:nvSpPr>
          <p:cNvPr id="121" name="Freeform 14"/>
          <p:cNvSpPr>
            <a:spLocks/>
          </p:cNvSpPr>
          <p:nvPr userDrawn="1"/>
        </p:nvSpPr>
        <p:spPr bwMode="auto">
          <a:xfrm rot="10800000">
            <a:off x="8566034" y="1025524"/>
            <a:ext cx="577960" cy="1119137"/>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a:p>
        </p:txBody>
      </p:sp>
      <p:sp>
        <p:nvSpPr>
          <p:cNvPr id="123" name="Freeform 14"/>
          <p:cNvSpPr>
            <a:spLocks/>
          </p:cNvSpPr>
          <p:nvPr userDrawn="1"/>
        </p:nvSpPr>
        <p:spPr bwMode="auto">
          <a:xfrm>
            <a:off x="-331431" y="1012610"/>
            <a:ext cx="1395398" cy="1413859"/>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a:p>
        </p:txBody>
      </p:sp>
      <p:sp>
        <p:nvSpPr>
          <p:cNvPr id="124" name="Freeform 14"/>
          <p:cNvSpPr>
            <a:spLocks/>
          </p:cNvSpPr>
          <p:nvPr/>
        </p:nvSpPr>
        <p:spPr bwMode="auto">
          <a:xfrm>
            <a:off x="-331429" y="1012610"/>
            <a:ext cx="663396" cy="1413859"/>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a:p>
        </p:txBody>
      </p:sp>
      <p:pic>
        <p:nvPicPr>
          <p:cNvPr id="92" name="Picture 4" descr="\\Mac\Home\Documents\JR\CLIENTS\PAGECRAN\CFM\Reçu\visuel\CnpN5ilWIAAlD4_.jpg">
            <a:extLst>
              <a:ext uri="{FF2B5EF4-FFF2-40B4-BE49-F238E27FC236}">
                <a16:creationId xmlns:a16="http://schemas.microsoft.com/office/drawing/2014/main" id="{80FDEA8F-89EA-B140-98EC-F1C68250F8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61" b="43647"/>
          <a:stretch/>
        </p:blipFill>
        <p:spPr bwMode="auto">
          <a:xfrm>
            <a:off x="4752144" y="1025524"/>
            <a:ext cx="3442666" cy="1005080"/>
          </a:xfrm>
          <a:prstGeom prst="parallelogram">
            <a:avLst/>
          </a:prstGeom>
          <a:noFill/>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A793476-0AED-2443-B54A-B77623B8CBDB}"/>
              </a:ext>
            </a:extLst>
          </p:cNvPr>
          <p:cNvSpPr/>
          <p:nvPr/>
        </p:nvSpPr>
        <p:spPr>
          <a:xfrm>
            <a:off x="917205" y="1112680"/>
            <a:ext cx="4687885" cy="923330"/>
          </a:xfrm>
          <a:prstGeom prst="rect">
            <a:avLst/>
          </a:prstGeom>
        </p:spPr>
        <p:txBody>
          <a:bodyPr wrap="square">
            <a:spAutoFit/>
          </a:bodyPr>
          <a:lstStyle/>
          <a:p>
            <a:r>
              <a:rPr lang="en-US" sz="1800" dirty="0">
                <a:solidFill>
                  <a:schemeClr val="bg1"/>
                </a:solidFill>
                <a:latin typeface="ApexSansMediumT" panose="02000503020000020004" pitchFamily="2" charset="0"/>
                <a:cs typeface="Arial" panose="020B0604020202020204" pitchFamily="34" charset="0"/>
              </a:rPr>
              <a:t>BACKLOG: </a:t>
            </a:r>
          </a:p>
          <a:p>
            <a:r>
              <a:rPr lang="en-US" sz="1800" b="1" dirty="0">
                <a:solidFill>
                  <a:schemeClr val="accent1"/>
                </a:solidFill>
                <a:latin typeface="ApexSansMediumT" panose="02000503020000020004" pitchFamily="2" charset="0"/>
                <a:cs typeface="Arial" panose="020B0604020202020204" pitchFamily="34" charset="0"/>
              </a:rPr>
              <a:t>14,996 LEAP </a:t>
            </a:r>
          </a:p>
          <a:p>
            <a:r>
              <a:rPr lang="en-US" sz="1800" b="1" dirty="0">
                <a:solidFill>
                  <a:schemeClr val="accent1"/>
                </a:solidFill>
                <a:latin typeface="ApexSansMediumT" panose="02000503020000020004" pitchFamily="2" charset="0"/>
                <a:cs typeface="Arial" panose="020B0604020202020204" pitchFamily="34" charset="0"/>
              </a:rPr>
              <a:t>830 CFM56</a:t>
            </a:r>
            <a:endParaRPr lang="en-US" sz="1000" dirty="0">
              <a:solidFill>
                <a:schemeClr val="bg1"/>
              </a:solidFill>
              <a:latin typeface="ApexSansMediumT" panose="02000503020000020004" pitchFamily="2" charset="0"/>
              <a:cs typeface="Arial" panose="020B0604020202020204" pitchFamily="34" charset="0"/>
            </a:endParaRPr>
          </a:p>
        </p:txBody>
      </p:sp>
      <p:sp>
        <p:nvSpPr>
          <p:cNvPr id="93" name="Rectangle 92">
            <a:extLst>
              <a:ext uri="{FF2B5EF4-FFF2-40B4-BE49-F238E27FC236}">
                <a16:creationId xmlns:a16="http://schemas.microsoft.com/office/drawing/2014/main" id="{61A86837-1CB0-9245-B5E9-C72321A963C4}"/>
              </a:ext>
            </a:extLst>
          </p:cNvPr>
          <p:cNvSpPr/>
          <p:nvPr/>
        </p:nvSpPr>
        <p:spPr>
          <a:xfrm>
            <a:off x="4780521" y="2096356"/>
            <a:ext cx="3842109" cy="2848548"/>
          </a:xfrm>
          <a:prstGeom prst="rect">
            <a:avLst/>
          </a:prstGeom>
          <a:gradFill flip="none" rotWithShape="1">
            <a:gsLst>
              <a:gs pos="64000">
                <a:schemeClr val="bg1"/>
              </a:gs>
              <a:gs pos="0">
                <a:schemeClr val="accent4"/>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sz="1050" dirty="0">
              <a:latin typeface="ApexSansMediumT" panose="02000503020000020004" pitchFamily="2" charset="0"/>
            </a:endParaRPr>
          </a:p>
        </p:txBody>
      </p:sp>
      <p:cxnSp>
        <p:nvCxnSpPr>
          <p:cNvPr id="94" name="Connecteur droit 93">
            <a:extLst>
              <a:ext uri="{FF2B5EF4-FFF2-40B4-BE49-F238E27FC236}">
                <a16:creationId xmlns:a16="http://schemas.microsoft.com/office/drawing/2014/main" id="{7C6AC88B-5EA8-FB42-8403-01BFF0E6D8C4}"/>
              </a:ext>
            </a:extLst>
          </p:cNvPr>
          <p:cNvCxnSpPr/>
          <p:nvPr/>
        </p:nvCxnSpPr>
        <p:spPr>
          <a:xfrm flipV="1">
            <a:off x="4615908" y="2585162"/>
            <a:ext cx="3424677" cy="14749"/>
          </a:xfrm>
          <a:prstGeom prst="lin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4D9706AB-E845-E446-AB0A-19CB9181406F}"/>
              </a:ext>
            </a:extLst>
          </p:cNvPr>
          <p:cNvSpPr/>
          <p:nvPr/>
        </p:nvSpPr>
        <p:spPr>
          <a:xfrm>
            <a:off x="4687192" y="2185155"/>
            <a:ext cx="3935438" cy="2146742"/>
          </a:xfrm>
          <a:prstGeom prst="rect">
            <a:avLst/>
          </a:prstGeom>
        </p:spPr>
        <p:txBody>
          <a:bodyPr wrap="square">
            <a:spAutoFit/>
          </a:bodyPr>
          <a:lstStyle/>
          <a:p>
            <a:pPr indent="200025">
              <a:spcBef>
                <a:spcPts val="675"/>
              </a:spcBef>
            </a:pPr>
            <a:r>
              <a:rPr lang="en-US" altLang="en-US" sz="1800" dirty="0">
                <a:solidFill>
                  <a:schemeClr val="accent3"/>
                </a:solidFill>
                <a:latin typeface="ApexSansMediumT" panose="02000503020000020004" pitchFamily="2" charset="0"/>
                <a:cs typeface="Arial" panose="020B0604020202020204" pitchFamily="34" charset="0"/>
              </a:rPr>
              <a:t>Meeting unprecedented ramp up</a:t>
            </a:r>
          </a:p>
          <a:p>
            <a:pPr indent="200025">
              <a:spcBef>
                <a:spcPts val="675"/>
              </a:spcBef>
            </a:pPr>
            <a:endParaRPr lang="en-US" altLang="en-US" sz="1200" dirty="0">
              <a:latin typeface="ApexSansMediumT" panose="02000503020000020004" pitchFamily="2" charset="0"/>
              <a:cs typeface="Arial" panose="020B0604020202020204" pitchFamily="34" charset="0"/>
            </a:endParaRPr>
          </a:p>
          <a:p>
            <a:pPr marL="467916" indent="-229791">
              <a:buClr>
                <a:schemeClr val="accent3"/>
              </a:buClr>
              <a:buFont typeface="Arial" panose="020B0604020202020204" pitchFamily="34" charset="0"/>
              <a:buChar char="•"/>
            </a:pPr>
            <a:r>
              <a:rPr lang="en-US" altLang="en-US" sz="1200" dirty="0">
                <a:solidFill>
                  <a:schemeClr val="accent3"/>
                </a:solidFill>
                <a:latin typeface="ApexSansMediumT" panose="02000503020000020004" pitchFamily="2" charset="0"/>
                <a:cs typeface="Arial" panose="020B0604020202020204" pitchFamily="34" charset="0"/>
              </a:rPr>
              <a:t>Began preparing nearly a  decade ago</a:t>
            </a:r>
          </a:p>
          <a:p>
            <a:pPr marL="467916" indent="-229791">
              <a:buClr>
                <a:schemeClr val="accent3"/>
              </a:buClr>
              <a:buFont typeface="Arial" panose="020B0604020202020204" pitchFamily="34" charset="0"/>
              <a:buChar char="•"/>
            </a:pPr>
            <a:r>
              <a:rPr lang="en-US" altLang="en-US" sz="1200" dirty="0">
                <a:solidFill>
                  <a:schemeClr val="accent3"/>
                </a:solidFill>
                <a:latin typeface="ApexSansMediumT" panose="02000503020000020004" pitchFamily="2" charset="0"/>
                <a:cs typeface="Arial" panose="020B0604020202020204" pitchFamily="34" charset="0"/>
              </a:rPr>
              <a:t>ramp rate has tripled quarter-over-quarter in 2018 </a:t>
            </a:r>
          </a:p>
          <a:p>
            <a:pPr marL="467916" indent="-229791">
              <a:buClr>
                <a:schemeClr val="accent3"/>
              </a:buClr>
              <a:buFont typeface="Arial" panose="020B0604020202020204" pitchFamily="34" charset="0"/>
              <a:buChar char="•"/>
            </a:pPr>
            <a:r>
              <a:rPr lang="en-US" altLang="en-US" sz="1200" dirty="0">
                <a:solidFill>
                  <a:schemeClr val="accent3"/>
                </a:solidFill>
                <a:latin typeface="ApexSansMediumT" panose="02000503020000020004" pitchFamily="2" charset="0"/>
                <a:cs typeface="Arial" panose="020B0604020202020204" pitchFamily="34" charset="0"/>
              </a:rPr>
              <a:t>… </a:t>
            </a:r>
            <a:r>
              <a:rPr lang="en-US" altLang="en-US" sz="1400" b="1" dirty="0">
                <a:latin typeface="ApexSansMediumT" panose="02000503020000020004" pitchFamily="2" charset="0"/>
                <a:cs typeface="Arial" panose="020B0604020202020204" pitchFamily="34" charset="0"/>
              </a:rPr>
              <a:t>dual and multiple source </a:t>
            </a:r>
            <a:r>
              <a:rPr lang="en-US" altLang="en-US" sz="1200" dirty="0">
                <a:solidFill>
                  <a:schemeClr val="accent3"/>
                </a:solidFill>
                <a:latin typeface="ApexSansMediumT" panose="02000503020000020004" pitchFamily="2" charset="0"/>
                <a:cs typeface="Arial" panose="020B0604020202020204" pitchFamily="34" charset="0"/>
              </a:rPr>
              <a:t>strategy on critical parts 100% in place</a:t>
            </a:r>
          </a:p>
          <a:p>
            <a:pPr marL="467916" indent="-229791">
              <a:spcBef>
                <a:spcPts val="675"/>
              </a:spcBef>
              <a:buClr>
                <a:schemeClr val="accent3"/>
              </a:buClr>
              <a:buFont typeface="Arial" panose="020B0604020202020204" pitchFamily="34" charset="0"/>
              <a:buChar char="•"/>
            </a:pPr>
            <a:r>
              <a:rPr lang="en-US" altLang="en-US" sz="1200" dirty="0">
                <a:solidFill>
                  <a:schemeClr val="accent3"/>
                </a:solidFill>
                <a:latin typeface="ApexSansMediumT" panose="02000503020000020004" pitchFamily="2" charset="0"/>
                <a:cs typeface="Arial" panose="020B0604020202020204" pitchFamily="34" charset="0"/>
              </a:rPr>
              <a:t>8 new facilities built by GE and Safran</a:t>
            </a:r>
          </a:p>
          <a:p>
            <a:pPr marL="467916" indent="-229791">
              <a:spcBef>
                <a:spcPts val="675"/>
              </a:spcBef>
              <a:buClr>
                <a:schemeClr val="accent3"/>
              </a:buClr>
              <a:buFont typeface="Arial" panose="020B0604020202020204" pitchFamily="34" charset="0"/>
              <a:buChar char="•"/>
            </a:pPr>
            <a:r>
              <a:rPr lang="en-US" altLang="en-US" sz="1200" dirty="0">
                <a:solidFill>
                  <a:schemeClr val="accent3"/>
                </a:solidFill>
                <a:latin typeface="ApexSansMediumT" panose="02000503020000020004" pitchFamily="2" charset="0"/>
                <a:cs typeface="Arial" panose="020B0604020202020204" pitchFamily="34" charset="0"/>
              </a:rPr>
              <a:t>1+ billion USD investments in capacities</a:t>
            </a:r>
          </a:p>
        </p:txBody>
      </p:sp>
      <p:sp>
        <p:nvSpPr>
          <p:cNvPr id="96" name="Rectangle 95">
            <a:extLst>
              <a:ext uri="{FF2B5EF4-FFF2-40B4-BE49-F238E27FC236}">
                <a16:creationId xmlns:a16="http://schemas.microsoft.com/office/drawing/2014/main" id="{A3B06B1F-8CBA-4A4A-AA29-51C7E7E64350}"/>
              </a:ext>
            </a:extLst>
          </p:cNvPr>
          <p:cNvSpPr/>
          <p:nvPr/>
        </p:nvSpPr>
        <p:spPr>
          <a:xfrm>
            <a:off x="892563" y="2193120"/>
            <a:ext cx="3541435" cy="2305759"/>
          </a:xfrm>
          <a:prstGeom prst="rect">
            <a:avLst/>
          </a:prstGeom>
        </p:spPr>
        <p:txBody>
          <a:bodyPr wrap="square">
            <a:spAutoFit/>
          </a:bodyPr>
          <a:lstStyle/>
          <a:p>
            <a:pPr marL="214313" indent="-214313">
              <a:buClr>
                <a:schemeClr val="accent3"/>
              </a:buClr>
              <a:buFont typeface="Arial" panose="020B0604020202020204" pitchFamily="34" charset="0"/>
              <a:buChar char="•"/>
            </a:pPr>
            <a:r>
              <a:rPr lang="en-US" sz="1200" dirty="0">
                <a:solidFill>
                  <a:schemeClr val="accent3"/>
                </a:solidFill>
                <a:latin typeface="ApexSansMediumT" panose="02000503020000020004" pitchFamily="2" charset="0"/>
                <a:cs typeface="Arial" panose="020B0604020202020204" pitchFamily="34" charset="0"/>
              </a:rPr>
              <a:t>Represents </a:t>
            </a:r>
            <a:r>
              <a:rPr lang="en-US" sz="1400" b="1" dirty="0">
                <a:latin typeface="ApexSansMediumT" panose="02000503020000020004" pitchFamily="2" charset="0"/>
                <a:cs typeface="Arial" panose="020B0604020202020204" pitchFamily="34" charset="0"/>
              </a:rPr>
              <a:t>~7 years </a:t>
            </a:r>
            <a:r>
              <a:rPr lang="en-US" sz="1200" dirty="0">
                <a:solidFill>
                  <a:schemeClr val="accent3"/>
                </a:solidFill>
                <a:latin typeface="ApexSansMediumT" panose="02000503020000020004" pitchFamily="2" charset="0"/>
                <a:cs typeface="Arial" panose="020B0604020202020204" pitchFamily="34" charset="0"/>
              </a:rPr>
              <a:t>of production at current levels </a:t>
            </a:r>
            <a:br>
              <a:rPr lang="en-US" sz="1200" dirty="0">
                <a:solidFill>
                  <a:schemeClr val="accent3"/>
                </a:solidFill>
                <a:latin typeface="ApexSansMediumT" panose="02000503020000020004" pitchFamily="2" charset="0"/>
                <a:cs typeface="Arial" panose="020B0604020202020204" pitchFamily="34" charset="0"/>
              </a:rPr>
            </a:br>
            <a:r>
              <a:rPr lang="en-US" sz="1200" dirty="0">
                <a:solidFill>
                  <a:schemeClr val="accent3"/>
                </a:solidFill>
                <a:latin typeface="ApexSansMediumT" panose="02000503020000020004" pitchFamily="2" charset="0"/>
                <a:cs typeface="Arial" panose="020B0604020202020204" pitchFamily="34" charset="0"/>
              </a:rPr>
              <a:t>… uninterrupted LEAP engine deliveries since April 2016 </a:t>
            </a:r>
          </a:p>
          <a:p>
            <a:pPr marL="214313" indent="-214313">
              <a:buClr>
                <a:schemeClr val="accent3"/>
              </a:buClr>
              <a:buFont typeface="Arial" panose="020B0604020202020204" pitchFamily="34" charset="0"/>
              <a:buChar char="•"/>
            </a:pPr>
            <a:endParaRPr lang="en-US" sz="1200" dirty="0">
              <a:solidFill>
                <a:schemeClr val="accent3"/>
              </a:solidFill>
              <a:latin typeface="ApexSansMediumT" panose="02000503020000020004" pitchFamily="2" charset="0"/>
              <a:cs typeface="Arial" panose="020B0604020202020204" pitchFamily="34" charset="0"/>
            </a:endParaRPr>
          </a:p>
          <a:p>
            <a:pPr marL="214313" indent="-214313">
              <a:buClr>
                <a:schemeClr val="accent3"/>
              </a:buClr>
              <a:buFont typeface="Arial" panose="020B0604020202020204" pitchFamily="34" charset="0"/>
              <a:buChar char="•"/>
            </a:pPr>
            <a:r>
              <a:rPr lang="en-US" sz="1200" dirty="0">
                <a:solidFill>
                  <a:schemeClr val="accent3"/>
                </a:solidFill>
                <a:latin typeface="ApexSansMediumT" panose="02000503020000020004" pitchFamily="2" charset="0"/>
                <a:cs typeface="Arial" panose="020B0604020202020204" pitchFamily="34" charset="0"/>
              </a:rPr>
              <a:t>… </a:t>
            </a:r>
            <a:r>
              <a:rPr lang="en-US" sz="1200" b="1" dirty="0">
                <a:solidFill>
                  <a:schemeClr val="accent3"/>
                </a:solidFill>
                <a:latin typeface="ApexSansMediumT" panose="02000503020000020004" pitchFamily="2" charset="0"/>
                <a:cs typeface="Arial" panose="020B0604020202020204" pitchFamily="34" charset="0"/>
              </a:rPr>
              <a:t>1,000</a:t>
            </a:r>
            <a:r>
              <a:rPr lang="en-US" sz="1200" b="1" baseline="30000" dirty="0">
                <a:solidFill>
                  <a:schemeClr val="accent3"/>
                </a:solidFill>
                <a:latin typeface="ApexSansMediumT" panose="02000503020000020004" pitchFamily="2" charset="0"/>
                <a:cs typeface="Arial" panose="020B0604020202020204" pitchFamily="34" charset="0"/>
              </a:rPr>
              <a:t>th</a:t>
            </a:r>
            <a:r>
              <a:rPr lang="en-US" sz="1200" b="1" dirty="0">
                <a:solidFill>
                  <a:schemeClr val="accent3"/>
                </a:solidFill>
                <a:latin typeface="ApexSansMediumT" panose="02000503020000020004" pitchFamily="2" charset="0"/>
                <a:cs typeface="Arial" panose="020B0604020202020204" pitchFamily="34" charset="0"/>
              </a:rPr>
              <a:t> LEAP engine </a:t>
            </a:r>
            <a:r>
              <a:rPr lang="en-US" sz="1200" dirty="0">
                <a:solidFill>
                  <a:schemeClr val="accent3"/>
                </a:solidFill>
                <a:latin typeface="ApexSansMediumT" panose="02000503020000020004" pitchFamily="2" charset="0"/>
                <a:cs typeface="Arial" panose="020B0604020202020204" pitchFamily="34" charset="0"/>
              </a:rPr>
              <a:t>delivered in July</a:t>
            </a:r>
            <a:br>
              <a:rPr lang="en-US" sz="1200" dirty="0">
                <a:solidFill>
                  <a:schemeClr val="accent3"/>
                </a:solidFill>
                <a:latin typeface="ApexSansMediumT" panose="02000503020000020004" pitchFamily="2" charset="0"/>
                <a:cs typeface="Arial" panose="020B0604020202020204" pitchFamily="34" charset="0"/>
              </a:rPr>
            </a:br>
            <a:r>
              <a:rPr lang="en-US" sz="1200" dirty="0">
                <a:solidFill>
                  <a:schemeClr val="accent3"/>
                </a:solidFill>
                <a:latin typeface="ApexSansMediumT" panose="02000503020000020004" pitchFamily="2" charset="0"/>
                <a:cs typeface="Arial" panose="020B0604020202020204" pitchFamily="34" charset="0"/>
              </a:rPr>
              <a:t> … LEAP powering </a:t>
            </a:r>
            <a:r>
              <a:rPr lang="en-US" sz="1200" b="1" dirty="0">
                <a:solidFill>
                  <a:schemeClr val="accent3"/>
                </a:solidFill>
                <a:latin typeface="ApexSansMediumT" panose="02000503020000020004" pitchFamily="2" charset="0"/>
                <a:cs typeface="Arial" panose="020B0604020202020204" pitchFamily="34" charset="0"/>
              </a:rPr>
              <a:t>75%</a:t>
            </a:r>
            <a:r>
              <a:rPr lang="en-US" sz="1200" dirty="0">
                <a:solidFill>
                  <a:schemeClr val="accent3"/>
                </a:solidFill>
                <a:latin typeface="ApexSansMediumT" panose="02000503020000020004" pitchFamily="2" charset="0"/>
                <a:cs typeface="Arial" panose="020B0604020202020204" pitchFamily="34" charset="0"/>
              </a:rPr>
              <a:t> of new single-aisle deliveries</a:t>
            </a:r>
          </a:p>
          <a:p>
            <a:pPr marL="214313" indent="-214313">
              <a:buClr>
                <a:schemeClr val="accent3"/>
              </a:buClr>
              <a:buFont typeface="Arial" panose="020B0604020202020204" pitchFamily="34" charset="0"/>
              <a:buChar char="•"/>
            </a:pPr>
            <a:endParaRPr lang="en-US" sz="1200" dirty="0">
              <a:solidFill>
                <a:schemeClr val="accent3"/>
              </a:solidFill>
              <a:latin typeface="ApexSansMediumT" panose="02000503020000020004" pitchFamily="2" charset="0"/>
              <a:cs typeface="Arial" panose="020B0604020202020204" pitchFamily="34" charset="0"/>
            </a:endParaRPr>
          </a:p>
          <a:p>
            <a:pPr marL="214313" indent="-214313">
              <a:spcBef>
                <a:spcPts val="675"/>
              </a:spcBef>
              <a:buClr>
                <a:schemeClr val="accent3"/>
              </a:buClr>
              <a:buFont typeface="Arial" panose="020B0604020202020204" pitchFamily="34" charset="0"/>
              <a:buChar char="•"/>
            </a:pPr>
            <a:r>
              <a:rPr lang="en-US" altLang="en-US" sz="1200" dirty="0">
                <a:solidFill>
                  <a:schemeClr val="accent3"/>
                </a:solidFill>
                <a:latin typeface="ApexSansMediumT" panose="02000503020000020004" pitchFamily="2" charset="0"/>
                <a:cs typeface="Arial" panose="020B0604020202020204" pitchFamily="34" charset="0"/>
              </a:rPr>
              <a:t>On track to delivery </a:t>
            </a:r>
            <a:r>
              <a:rPr lang="en-US" altLang="en-US" sz="1400" b="1" dirty="0">
                <a:latin typeface="ApexSansMediumT" panose="02000503020000020004" pitchFamily="2" charset="0"/>
                <a:cs typeface="Arial" panose="020B0604020202020204" pitchFamily="34" charset="0"/>
              </a:rPr>
              <a:t>1,100 LEAP </a:t>
            </a:r>
            <a:r>
              <a:rPr lang="en-US" altLang="en-US" sz="1200" dirty="0">
                <a:solidFill>
                  <a:schemeClr val="accent3"/>
                </a:solidFill>
                <a:latin typeface="ApexSansMediumT" panose="02000503020000020004" pitchFamily="2" charset="0"/>
                <a:cs typeface="Arial" panose="020B0604020202020204" pitchFamily="34" charset="0"/>
              </a:rPr>
              <a:t>engines in 2018 ;</a:t>
            </a:r>
            <a:r>
              <a:rPr lang="en-US" altLang="en-US" sz="1200" dirty="0">
                <a:latin typeface="ApexSansMediumT" panose="02000503020000020004" pitchFamily="2" charset="0"/>
                <a:cs typeface="Arial" panose="020B0604020202020204" pitchFamily="34" charset="0"/>
              </a:rPr>
              <a:t> </a:t>
            </a:r>
            <a:r>
              <a:rPr lang="en-US" altLang="en-US" sz="1400" b="1" dirty="0">
                <a:latin typeface="ApexSansMediumT" panose="02000503020000020004" pitchFamily="2" charset="0"/>
                <a:cs typeface="Arial" panose="020B0604020202020204" pitchFamily="34" charset="0"/>
              </a:rPr>
              <a:t>2,000</a:t>
            </a:r>
            <a:r>
              <a:rPr lang="en-US" altLang="en-US" sz="1200" dirty="0">
                <a:latin typeface="ApexSansMediumT" panose="02000503020000020004" pitchFamily="2" charset="0"/>
                <a:cs typeface="Arial" panose="020B0604020202020204" pitchFamily="34" charset="0"/>
              </a:rPr>
              <a:t> </a:t>
            </a:r>
            <a:r>
              <a:rPr lang="en-US" altLang="en-US" sz="1200" dirty="0">
                <a:solidFill>
                  <a:schemeClr val="accent3"/>
                </a:solidFill>
                <a:latin typeface="ApexSansMediumT" panose="02000503020000020004" pitchFamily="2" charset="0"/>
                <a:cs typeface="Arial" panose="020B0604020202020204" pitchFamily="34" charset="0"/>
              </a:rPr>
              <a:t>in 2020</a:t>
            </a:r>
          </a:p>
        </p:txBody>
      </p:sp>
    </p:spTree>
    <p:extLst>
      <p:ext uri="{BB962C8B-B14F-4D97-AF65-F5344CB8AC3E}">
        <p14:creationId xmlns:p14="http://schemas.microsoft.com/office/powerpoint/2010/main" val="2539178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Freeform 14"/>
          <p:cNvSpPr>
            <a:spLocks/>
          </p:cNvSpPr>
          <p:nvPr userDrawn="1"/>
        </p:nvSpPr>
        <p:spPr bwMode="auto">
          <a:xfrm>
            <a:off x="1142614" y="1720022"/>
            <a:ext cx="622300" cy="1420511"/>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68580" tIns="34290" rIns="68580" bIns="34290" numCol="1" anchor="t" anchorCtr="0" compatLnSpc="1">
            <a:prstTxWarp prst="textNoShape">
              <a:avLst/>
            </a:prstTxWarp>
          </a:bodyPr>
          <a:lstStyle/>
          <a:p>
            <a:endParaRPr lang="fr-FR" sz="2400">
              <a:solidFill>
                <a:srgbClr val="002D6A"/>
              </a:solidFill>
            </a:endParaRPr>
          </a:p>
        </p:txBody>
      </p:sp>
      <p:sp>
        <p:nvSpPr>
          <p:cNvPr id="83" name="Freeform 14"/>
          <p:cNvSpPr>
            <a:spLocks/>
          </p:cNvSpPr>
          <p:nvPr/>
        </p:nvSpPr>
        <p:spPr bwMode="auto">
          <a:xfrm>
            <a:off x="1142615" y="1720022"/>
            <a:ext cx="295852" cy="1420511"/>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68580" tIns="34290" rIns="68580" bIns="34290" numCol="1" anchor="t" anchorCtr="0" compatLnSpc="1">
            <a:prstTxWarp prst="textNoShape">
              <a:avLst/>
            </a:prstTxWarp>
          </a:bodyPr>
          <a:lstStyle/>
          <a:p>
            <a:endParaRPr lang="fr-FR" sz="2400">
              <a:solidFill>
                <a:srgbClr val="002D6A"/>
              </a:solidFill>
            </a:endParaRPr>
          </a:p>
        </p:txBody>
      </p:sp>
      <p:sp>
        <p:nvSpPr>
          <p:cNvPr id="197" name="Rectangle 196"/>
          <p:cNvSpPr/>
          <p:nvPr/>
        </p:nvSpPr>
        <p:spPr>
          <a:xfrm>
            <a:off x="304800" y="4022965"/>
            <a:ext cx="4533090" cy="258532"/>
          </a:xfrm>
          <a:prstGeom prst="rect">
            <a:avLst/>
          </a:prstGeom>
        </p:spPr>
        <p:txBody>
          <a:bodyPr wrap="square" anchor="b">
            <a:spAutoFit/>
          </a:bodyPr>
          <a:lstStyle/>
          <a:p>
            <a:pPr eaLnBrk="1" hangingPunct="1">
              <a:lnSpc>
                <a:spcPct val="90000"/>
              </a:lnSpc>
              <a:spcBef>
                <a:spcPts val="0"/>
              </a:spcBef>
            </a:pPr>
            <a:r>
              <a:rPr lang="en-US" sz="1200" b="1" dirty="0">
                <a:solidFill>
                  <a:schemeClr val="accent1">
                    <a:lumMod val="75000"/>
                  </a:schemeClr>
                </a:solidFill>
                <a:latin typeface="ApexSansMediumT" panose="02000503020000020004" pitchFamily="2" charset="0"/>
              </a:rPr>
              <a:t>5</a:t>
            </a:r>
            <a:r>
              <a:rPr lang="en-US" sz="1200" dirty="0">
                <a:solidFill>
                  <a:srgbClr val="002D6A"/>
                </a:solidFill>
                <a:latin typeface="ApexSansMediumT" panose="02000503020000020004" pitchFamily="2" charset="0"/>
              </a:rPr>
              <a:t> Customer training facilities</a:t>
            </a:r>
          </a:p>
        </p:txBody>
      </p:sp>
      <p:sp>
        <p:nvSpPr>
          <p:cNvPr id="260" name="Rectangle 259"/>
          <p:cNvSpPr/>
          <p:nvPr/>
        </p:nvSpPr>
        <p:spPr>
          <a:xfrm>
            <a:off x="304800" y="3351371"/>
            <a:ext cx="3863340" cy="258532"/>
          </a:xfrm>
          <a:prstGeom prst="rect">
            <a:avLst/>
          </a:prstGeom>
        </p:spPr>
        <p:txBody>
          <a:bodyPr wrap="square" anchor="b">
            <a:spAutoFit/>
          </a:bodyPr>
          <a:lstStyle/>
          <a:p>
            <a:pPr eaLnBrk="1" hangingPunct="1">
              <a:lnSpc>
                <a:spcPct val="90000"/>
              </a:lnSpc>
              <a:spcBef>
                <a:spcPts val="0"/>
              </a:spcBef>
            </a:pPr>
            <a:r>
              <a:rPr lang="en-US" sz="1200" b="1" dirty="0">
                <a:solidFill>
                  <a:schemeClr val="accent6"/>
                </a:solidFill>
                <a:latin typeface="ApexSansMediumT" panose="02000503020000020004" pitchFamily="2" charset="0"/>
              </a:rPr>
              <a:t>10</a:t>
            </a:r>
            <a:r>
              <a:rPr lang="en-US" sz="1200" dirty="0">
                <a:solidFill>
                  <a:srgbClr val="002D6A"/>
                </a:solidFill>
                <a:latin typeface="ApexSansMediumT" panose="02000503020000020004" pitchFamily="2" charset="0"/>
              </a:rPr>
              <a:t> Overhaul shops</a:t>
            </a:r>
          </a:p>
        </p:txBody>
      </p:sp>
      <p:sp>
        <p:nvSpPr>
          <p:cNvPr id="261" name="Rectangle 260"/>
          <p:cNvSpPr/>
          <p:nvPr/>
        </p:nvSpPr>
        <p:spPr>
          <a:xfrm>
            <a:off x="304800" y="3554069"/>
            <a:ext cx="3863340" cy="258532"/>
          </a:xfrm>
          <a:prstGeom prst="rect">
            <a:avLst/>
          </a:prstGeom>
        </p:spPr>
        <p:txBody>
          <a:bodyPr wrap="square" anchor="b">
            <a:spAutoFit/>
          </a:bodyPr>
          <a:lstStyle/>
          <a:p>
            <a:pPr eaLnBrk="1" hangingPunct="1">
              <a:lnSpc>
                <a:spcPct val="90000"/>
              </a:lnSpc>
              <a:spcBef>
                <a:spcPts val="0"/>
              </a:spcBef>
            </a:pPr>
            <a:r>
              <a:rPr lang="en-US" sz="1200" b="1" dirty="0">
                <a:solidFill>
                  <a:schemeClr val="accent1"/>
                </a:solidFill>
                <a:latin typeface="ApexSansMediumT" panose="02000503020000020004" pitchFamily="2" charset="0"/>
              </a:rPr>
              <a:t>8</a:t>
            </a:r>
            <a:r>
              <a:rPr lang="en-US" sz="1200" dirty="0">
                <a:solidFill>
                  <a:srgbClr val="002D6A"/>
                </a:solidFill>
                <a:latin typeface="ApexSansMediumT" panose="02000503020000020004" pitchFamily="2" charset="0"/>
              </a:rPr>
              <a:t> Component repair shops</a:t>
            </a:r>
          </a:p>
        </p:txBody>
      </p:sp>
      <p:sp>
        <p:nvSpPr>
          <p:cNvPr id="292" name="Rectangle 291"/>
          <p:cNvSpPr/>
          <p:nvPr/>
        </p:nvSpPr>
        <p:spPr>
          <a:xfrm>
            <a:off x="304800" y="3782167"/>
            <a:ext cx="3863340" cy="258532"/>
          </a:xfrm>
          <a:prstGeom prst="rect">
            <a:avLst/>
          </a:prstGeom>
        </p:spPr>
        <p:txBody>
          <a:bodyPr wrap="square" anchor="b">
            <a:spAutoFit/>
          </a:bodyPr>
          <a:lstStyle/>
          <a:p>
            <a:pPr eaLnBrk="1" hangingPunct="1">
              <a:lnSpc>
                <a:spcPct val="90000"/>
              </a:lnSpc>
              <a:spcBef>
                <a:spcPts val="0"/>
              </a:spcBef>
            </a:pPr>
            <a:r>
              <a:rPr lang="en-US" sz="1200" b="1" dirty="0">
                <a:solidFill>
                  <a:srgbClr val="623D73"/>
                </a:solidFill>
                <a:latin typeface="ApexSansMediumT" panose="02000503020000020004" pitchFamily="2" charset="0"/>
              </a:rPr>
              <a:t>15</a:t>
            </a:r>
            <a:r>
              <a:rPr lang="en-US" sz="1200" dirty="0">
                <a:solidFill>
                  <a:srgbClr val="002D6A"/>
                </a:solidFill>
                <a:latin typeface="ApexSansMediumT" panose="02000503020000020004" pitchFamily="2" charset="0"/>
              </a:rPr>
              <a:t> On-site support locations</a:t>
            </a:r>
          </a:p>
        </p:txBody>
      </p:sp>
      <p:sp>
        <p:nvSpPr>
          <p:cNvPr id="310" name="Rectangle 309"/>
          <p:cNvSpPr/>
          <p:nvPr/>
        </p:nvSpPr>
        <p:spPr>
          <a:xfrm>
            <a:off x="279400" y="4441563"/>
            <a:ext cx="3863340" cy="258532"/>
          </a:xfrm>
          <a:prstGeom prst="rect">
            <a:avLst/>
          </a:prstGeom>
        </p:spPr>
        <p:txBody>
          <a:bodyPr wrap="square" anchor="b">
            <a:spAutoFit/>
          </a:bodyPr>
          <a:lstStyle/>
          <a:p>
            <a:pPr eaLnBrk="1" hangingPunct="1">
              <a:lnSpc>
                <a:spcPct val="90000"/>
              </a:lnSpc>
              <a:spcBef>
                <a:spcPts val="0"/>
              </a:spcBef>
            </a:pPr>
            <a:r>
              <a:rPr lang="en-US" sz="1200" b="1" dirty="0">
                <a:solidFill>
                  <a:schemeClr val="bg2"/>
                </a:solidFill>
                <a:latin typeface="ApexSansMediumT" panose="02000503020000020004" pitchFamily="2" charset="0"/>
              </a:rPr>
              <a:t>4</a:t>
            </a:r>
            <a:r>
              <a:rPr lang="en-US" sz="1200" dirty="0">
                <a:solidFill>
                  <a:srgbClr val="002D6A"/>
                </a:solidFill>
                <a:latin typeface="ApexSansMediumT" panose="02000503020000020004" pitchFamily="2" charset="0"/>
              </a:rPr>
              <a:t> </a:t>
            </a:r>
            <a:r>
              <a:rPr lang="en-US" sz="1200" dirty="0">
                <a:solidFill>
                  <a:srgbClr val="002D6A"/>
                </a:solidFill>
                <a:latin typeface="ApexSansMediumT" panose="02000503020000020004" pitchFamily="2" charset="0"/>
                <a:cs typeface="Arial" panose="020B0604020202020204" pitchFamily="34" charset="0"/>
              </a:rPr>
              <a:t>Material distribution centers</a:t>
            </a:r>
          </a:p>
        </p:txBody>
      </p:sp>
      <p:sp>
        <p:nvSpPr>
          <p:cNvPr id="2" name="Rectangle 1">
            <a:extLst>
              <a:ext uri="{FF2B5EF4-FFF2-40B4-BE49-F238E27FC236}">
                <a16:creationId xmlns:a16="http://schemas.microsoft.com/office/drawing/2014/main" id="{D6FB7D92-05E2-471C-99D4-25C20DE01AB1}"/>
              </a:ext>
            </a:extLst>
          </p:cNvPr>
          <p:cNvSpPr/>
          <p:nvPr/>
        </p:nvSpPr>
        <p:spPr>
          <a:xfrm>
            <a:off x="304800" y="2937390"/>
            <a:ext cx="3429000" cy="276999"/>
          </a:xfrm>
          <a:prstGeom prst="rect">
            <a:avLst/>
          </a:prstGeom>
        </p:spPr>
        <p:txBody>
          <a:bodyPr>
            <a:spAutoFit/>
          </a:bodyPr>
          <a:lstStyle/>
          <a:p>
            <a:pPr>
              <a:spcBef>
                <a:spcPts val="675"/>
              </a:spcBef>
            </a:pPr>
            <a:r>
              <a:rPr lang="en-GB" sz="1200" b="1" dirty="0">
                <a:solidFill>
                  <a:srgbClr val="003300"/>
                </a:solidFill>
                <a:latin typeface="ApexSansMediumT" panose="02000503020000020004" pitchFamily="2" charset="0"/>
              </a:rPr>
              <a:t>250+ </a:t>
            </a:r>
            <a:r>
              <a:rPr lang="en-GB" sz="1200" dirty="0">
                <a:solidFill>
                  <a:srgbClr val="002D6A"/>
                </a:solidFill>
                <a:latin typeface="ApexSansMediumT" panose="02000503020000020004" pitchFamily="2" charset="0"/>
              </a:rPr>
              <a:t>field service engineers</a:t>
            </a:r>
          </a:p>
        </p:txBody>
      </p:sp>
      <p:sp>
        <p:nvSpPr>
          <p:cNvPr id="3" name="Title 2">
            <a:extLst>
              <a:ext uri="{FF2B5EF4-FFF2-40B4-BE49-F238E27FC236}">
                <a16:creationId xmlns:a16="http://schemas.microsoft.com/office/drawing/2014/main" id="{0136AB5D-92A3-4971-8B40-231404E2BCDC}"/>
              </a:ext>
            </a:extLst>
          </p:cNvPr>
          <p:cNvSpPr>
            <a:spLocks noGrp="1"/>
          </p:cNvSpPr>
          <p:nvPr>
            <p:ph type="title"/>
          </p:nvPr>
        </p:nvSpPr>
        <p:spPr/>
        <p:txBody>
          <a:bodyPr/>
          <a:lstStyle/>
          <a:p>
            <a:r>
              <a:rPr lang="en-US" dirty="0">
                <a:solidFill>
                  <a:srgbClr val="002D6A"/>
                </a:solidFill>
              </a:rPr>
              <a:t>CFM Global Support Capability</a:t>
            </a:r>
            <a:endParaRPr lang="en-US" dirty="0"/>
          </a:p>
        </p:txBody>
      </p:sp>
      <p:grpSp>
        <p:nvGrpSpPr>
          <p:cNvPr id="25" name="Groupe 452"/>
          <p:cNvGrpSpPr/>
          <p:nvPr/>
        </p:nvGrpSpPr>
        <p:grpSpPr bwMode="auto">
          <a:xfrm>
            <a:off x="3055798" y="1130724"/>
            <a:ext cx="4444356" cy="2703694"/>
            <a:chOff x="2424112" y="1397022"/>
            <a:chExt cx="5970582" cy="3632255"/>
          </a:xfrm>
          <a:solidFill>
            <a:schemeClr val="accent4">
              <a:lumMod val="60000"/>
              <a:lumOff val="40000"/>
            </a:schemeClr>
          </a:solidFill>
          <a:effectLst/>
        </p:grpSpPr>
        <p:sp>
          <p:nvSpPr>
            <p:cNvPr id="157" name="Freeform 8"/>
            <p:cNvSpPr>
              <a:spLocks/>
            </p:cNvSpPr>
            <p:nvPr/>
          </p:nvSpPr>
          <p:spPr bwMode="auto">
            <a:xfrm>
              <a:off x="5867397" y="3800533"/>
              <a:ext cx="47624" cy="84139"/>
            </a:xfrm>
            <a:custGeom>
              <a:avLst/>
              <a:gdLst>
                <a:gd name="T0" fmla="*/ 4 w 19"/>
                <a:gd name="T1" fmla="*/ 0 h 33"/>
                <a:gd name="T2" fmla="*/ 11 w 19"/>
                <a:gd name="T3" fmla="*/ 4 h 33"/>
                <a:gd name="T4" fmla="*/ 19 w 19"/>
                <a:gd name="T5" fmla="*/ 23 h 33"/>
                <a:gd name="T6" fmla="*/ 17 w 19"/>
                <a:gd name="T7" fmla="*/ 27 h 33"/>
                <a:gd name="T8" fmla="*/ 12 w 19"/>
                <a:gd name="T9" fmla="*/ 32 h 33"/>
                <a:gd name="T10" fmla="*/ 3 w 19"/>
                <a:gd name="T11" fmla="*/ 33 h 33"/>
                <a:gd name="T12" fmla="*/ 0 w 19"/>
                <a:gd name="T13" fmla="*/ 29 h 33"/>
                <a:gd name="T14" fmla="*/ 1 w 19"/>
                <a:gd name="T15" fmla="*/ 12 h 33"/>
                <a:gd name="T16" fmla="*/ 0 w 19"/>
                <a:gd name="T17" fmla="*/ 9 h 33"/>
                <a:gd name="T18" fmla="*/ 3 w 19"/>
                <a:gd name="T19" fmla="*/ 8 h 33"/>
                <a:gd name="T20" fmla="*/ 4 w 19"/>
                <a:gd name="T21" fmla="*/ 4 h 33"/>
                <a:gd name="T22" fmla="*/ 1 w 19"/>
                <a:gd name="T23" fmla="*/ 5 h 33"/>
                <a:gd name="T24" fmla="*/ 0 w 19"/>
                <a:gd name="T25" fmla="*/ 2 h 33"/>
                <a:gd name="T26" fmla="*/ 4 w 19"/>
                <a:gd name="T2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33">
                  <a:moveTo>
                    <a:pt x="4" y="0"/>
                  </a:moveTo>
                  <a:cubicBezTo>
                    <a:pt x="11" y="4"/>
                    <a:pt x="11" y="4"/>
                    <a:pt x="11" y="4"/>
                  </a:cubicBezTo>
                  <a:cubicBezTo>
                    <a:pt x="14" y="10"/>
                    <a:pt x="16" y="16"/>
                    <a:pt x="19" y="23"/>
                  </a:cubicBezTo>
                  <a:cubicBezTo>
                    <a:pt x="19" y="24"/>
                    <a:pt x="18" y="26"/>
                    <a:pt x="17" y="27"/>
                  </a:cubicBezTo>
                  <a:cubicBezTo>
                    <a:pt x="15" y="29"/>
                    <a:pt x="14" y="31"/>
                    <a:pt x="12" y="32"/>
                  </a:cubicBezTo>
                  <a:cubicBezTo>
                    <a:pt x="3" y="33"/>
                    <a:pt x="3" y="33"/>
                    <a:pt x="3" y="33"/>
                  </a:cubicBezTo>
                  <a:cubicBezTo>
                    <a:pt x="0" y="29"/>
                    <a:pt x="0" y="29"/>
                    <a:pt x="0" y="29"/>
                  </a:cubicBezTo>
                  <a:cubicBezTo>
                    <a:pt x="0" y="23"/>
                    <a:pt x="1" y="18"/>
                    <a:pt x="1" y="12"/>
                  </a:cubicBezTo>
                  <a:cubicBezTo>
                    <a:pt x="0" y="9"/>
                    <a:pt x="0" y="9"/>
                    <a:pt x="0" y="9"/>
                  </a:cubicBezTo>
                  <a:cubicBezTo>
                    <a:pt x="3" y="8"/>
                    <a:pt x="3" y="8"/>
                    <a:pt x="3" y="8"/>
                  </a:cubicBezTo>
                  <a:cubicBezTo>
                    <a:pt x="4" y="4"/>
                    <a:pt x="4" y="4"/>
                    <a:pt x="4" y="4"/>
                  </a:cubicBezTo>
                  <a:cubicBezTo>
                    <a:pt x="1" y="5"/>
                    <a:pt x="1" y="5"/>
                    <a:pt x="1" y="5"/>
                  </a:cubicBezTo>
                  <a:cubicBezTo>
                    <a:pt x="0" y="2"/>
                    <a:pt x="0" y="2"/>
                    <a:pt x="0" y="2"/>
                  </a:cubicBezTo>
                  <a:cubicBezTo>
                    <a:pt x="4" y="0"/>
                    <a:pt x="4" y="0"/>
                    <a:pt x="4" y="0"/>
                  </a:cubicBezTo>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58" name="Freeform 9"/>
            <p:cNvSpPr>
              <a:spLocks/>
            </p:cNvSpPr>
            <p:nvPr/>
          </p:nvSpPr>
          <p:spPr bwMode="auto">
            <a:xfrm>
              <a:off x="5867397" y="3800533"/>
              <a:ext cx="47624" cy="84139"/>
            </a:xfrm>
            <a:custGeom>
              <a:avLst/>
              <a:gdLst>
                <a:gd name="T0" fmla="*/ 4 w 19"/>
                <a:gd name="T1" fmla="*/ 0 h 33"/>
                <a:gd name="T2" fmla="*/ 11 w 19"/>
                <a:gd name="T3" fmla="*/ 4 h 33"/>
                <a:gd name="T4" fmla="*/ 19 w 19"/>
                <a:gd name="T5" fmla="*/ 23 h 33"/>
                <a:gd name="T6" fmla="*/ 17 w 19"/>
                <a:gd name="T7" fmla="*/ 27 h 33"/>
                <a:gd name="T8" fmla="*/ 12 w 19"/>
                <a:gd name="T9" fmla="*/ 32 h 33"/>
                <a:gd name="T10" fmla="*/ 3 w 19"/>
                <a:gd name="T11" fmla="*/ 33 h 33"/>
                <a:gd name="T12" fmla="*/ 0 w 19"/>
                <a:gd name="T13" fmla="*/ 29 h 33"/>
                <a:gd name="T14" fmla="*/ 1 w 19"/>
                <a:gd name="T15" fmla="*/ 12 h 33"/>
                <a:gd name="T16" fmla="*/ 0 w 19"/>
                <a:gd name="T17" fmla="*/ 9 h 33"/>
                <a:gd name="T18" fmla="*/ 3 w 19"/>
                <a:gd name="T19" fmla="*/ 8 h 33"/>
                <a:gd name="T20" fmla="*/ 4 w 19"/>
                <a:gd name="T21" fmla="*/ 4 h 33"/>
                <a:gd name="T22" fmla="*/ 1 w 19"/>
                <a:gd name="T23" fmla="*/ 5 h 33"/>
                <a:gd name="T24" fmla="*/ 0 w 19"/>
                <a:gd name="T25" fmla="*/ 2 h 33"/>
                <a:gd name="T26" fmla="*/ 4 w 19"/>
                <a:gd name="T2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33">
                  <a:moveTo>
                    <a:pt x="4" y="0"/>
                  </a:moveTo>
                  <a:cubicBezTo>
                    <a:pt x="11" y="4"/>
                    <a:pt x="11" y="4"/>
                    <a:pt x="11" y="4"/>
                  </a:cubicBezTo>
                  <a:cubicBezTo>
                    <a:pt x="14" y="10"/>
                    <a:pt x="16" y="16"/>
                    <a:pt x="19" y="23"/>
                  </a:cubicBezTo>
                  <a:cubicBezTo>
                    <a:pt x="19" y="24"/>
                    <a:pt x="18" y="26"/>
                    <a:pt x="17" y="27"/>
                  </a:cubicBezTo>
                  <a:cubicBezTo>
                    <a:pt x="15" y="29"/>
                    <a:pt x="14" y="31"/>
                    <a:pt x="12" y="32"/>
                  </a:cubicBezTo>
                  <a:cubicBezTo>
                    <a:pt x="3" y="33"/>
                    <a:pt x="3" y="33"/>
                    <a:pt x="3" y="33"/>
                  </a:cubicBezTo>
                  <a:cubicBezTo>
                    <a:pt x="0" y="29"/>
                    <a:pt x="0" y="29"/>
                    <a:pt x="0" y="29"/>
                  </a:cubicBezTo>
                  <a:cubicBezTo>
                    <a:pt x="0" y="23"/>
                    <a:pt x="1" y="18"/>
                    <a:pt x="1" y="12"/>
                  </a:cubicBezTo>
                  <a:cubicBezTo>
                    <a:pt x="0" y="9"/>
                    <a:pt x="0" y="9"/>
                    <a:pt x="0" y="9"/>
                  </a:cubicBezTo>
                  <a:cubicBezTo>
                    <a:pt x="3" y="8"/>
                    <a:pt x="3" y="8"/>
                    <a:pt x="3" y="8"/>
                  </a:cubicBezTo>
                  <a:cubicBezTo>
                    <a:pt x="4" y="4"/>
                    <a:pt x="4" y="4"/>
                    <a:pt x="4" y="4"/>
                  </a:cubicBezTo>
                  <a:cubicBezTo>
                    <a:pt x="1" y="5"/>
                    <a:pt x="1" y="5"/>
                    <a:pt x="1" y="5"/>
                  </a:cubicBezTo>
                  <a:cubicBezTo>
                    <a:pt x="0" y="2"/>
                    <a:pt x="0" y="2"/>
                    <a:pt x="0" y="2"/>
                  </a:cubicBezTo>
                  <a:cubicBezTo>
                    <a:pt x="4" y="0"/>
                    <a:pt x="4" y="0"/>
                    <a:pt x="4" y="0"/>
                  </a:cubicBezTo>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59" name="Freeform 77"/>
            <p:cNvSpPr>
              <a:spLocks/>
            </p:cNvSpPr>
            <p:nvPr/>
          </p:nvSpPr>
          <p:spPr bwMode="auto">
            <a:xfrm>
              <a:off x="5046660" y="4389506"/>
              <a:ext cx="176213" cy="376244"/>
            </a:xfrm>
            <a:custGeom>
              <a:avLst/>
              <a:gdLst>
                <a:gd name="T0" fmla="*/ 61 w 69"/>
                <a:gd name="T1" fmla="*/ 8 h 148"/>
                <a:gd name="T2" fmla="*/ 57 w 69"/>
                <a:gd name="T3" fmla="*/ 9 h 148"/>
                <a:gd name="T4" fmla="*/ 56 w 69"/>
                <a:gd name="T5" fmla="*/ 6 h 148"/>
                <a:gd name="T6" fmla="*/ 59 w 69"/>
                <a:gd name="T7" fmla="*/ 3 h 148"/>
                <a:gd name="T8" fmla="*/ 57 w 69"/>
                <a:gd name="T9" fmla="*/ 0 h 148"/>
                <a:gd name="T10" fmla="*/ 49 w 69"/>
                <a:gd name="T11" fmla="*/ 9 h 148"/>
                <a:gd name="T12" fmla="*/ 49 w 69"/>
                <a:gd name="T13" fmla="*/ 16 h 148"/>
                <a:gd name="T14" fmla="*/ 45 w 69"/>
                <a:gd name="T15" fmla="*/ 20 h 148"/>
                <a:gd name="T16" fmla="*/ 42 w 69"/>
                <a:gd name="T17" fmla="*/ 17 h 148"/>
                <a:gd name="T18" fmla="*/ 40 w 69"/>
                <a:gd name="T19" fmla="*/ 19 h 148"/>
                <a:gd name="T20" fmla="*/ 19 w 69"/>
                <a:gd name="T21" fmla="*/ 49 h 148"/>
                <a:gd name="T22" fmla="*/ 10 w 69"/>
                <a:gd name="T23" fmla="*/ 51 h 148"/>
                <a:gd name="T24" fmla="*/ 12 w 69"/>
                <a:gd name="T25" fmla="*/ 59 h 148"/>
                <a:gd name="T26" fmla="*/ 7 w 69"/>
                <a:gd name="T27" fmla="*/ 68 h 148"/>
                <a:gd name="T28" fmla="*/ 11 w 69"/>
                <a:gd name="T29" fmla="*/ 90 h 148"/>
                <a:gd name="T30" fmla="*/ 7 w 69"/>
                <a:gd name="T31" fmla="*/ 99 h 148"/>
                <a:gd name="T32" fmla="*/ 1 w 69"/>
                <a:gd name="T33" fmla="*/ 108 h 148"/>
                <a:gd name="T34" fmla="*/ 0 w 69"/>
                <a:gd name="T35" fmla="*/ 120 h 148"/>
                <a:gd name="T36" fmla="*/ 3 w 69"/>
                <a:gd name="T37" fmla="*/ 125 h 148"/>
                <a:gd name="T38" fmla="*/ 4 w 69"/>
                <a:gd name="T39" fmla="*/ 133 h 148"/>
                <a:gd name="T40" fmla="*/ 12 w 69"/>
                <a:gd name="T41" fmla="*/ 147 h 148"/>
                <a:gd name="T42" fmla="*/ 19 w 69"/>
                <a:gd name="T43" fmla="*/ 148 h 148"/>
                <a:gd name="T44" fmla="*/ 24 w 69"/>
                <a:gd name="T45" fmla="*/ 144 h 148"/>
                <a:gd name="T46" fmla="*/ 33 w 69"/>
                <a:gd name="T47" fmla="*/ 143 h 148"/>
                <a:gd name="T48" fmla="*/ 38 w 69"/>
                <a:gd name="T49" fmla="*/ 136 h 148"/>
                <a:gd name="T50" fmla="*/ 44 w 69"/>
                <a:gd name="T51" fmla="*/ 119 h 148"/>
                <a:gd name="T52" fmla="*/ 51 w 69"/>
                <a:gd name="T53" fmla="*/ 87 h 148"/>
                <a:gd name="T54" fmla="*/ 59 w 69"/>
                <a:gd name="T55" fmla="*/ 64 h 148"/>
                <a:gd name="T56" fmla="*/ 59 w 69"/>
                <a:gd name="T57" fmla="*/ 58 h 148"/>
                <a:gd name="T58" fmla="*/ 62 w 69"/>
                <a:gd name="T59" fmla="*/ 52 h 148"/>
                <a:gd name="T60" fmla="*/ 59 w 69"/>
                <a:gd name="T61" fmla="*/ 44 h 148"/>
                <a:gd name="T62" fmla="*/ 61 w 69"/>
                <a:gd name="T63" fmla="*/ 40 h 148"/>
                <a:gd name="T64" fmla="*/ 64 w 69"/>
                <a:gd name="T65" fmla="*/ 47 h 148"/>
                <a:gd name="T66" fmla="*/ 69 w 69"/>
                <a:gd name="T67" fmla="*/ 41 h 148"/>
                <a:gd name="T68" fmla="*/ 67 w 69"/>
                <a:gd name="T69" fmla="*/ 26 h 148"/>
                <a:gd name="T70" fmla="*/ 61 w 69"/>
                <a:gd name="T71" fmla="*/ 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 h="148">
                  <a:moveTo>
                    <a:pt x="61" y="8"/>
                  </a:moveTo>
                  <a:cubicBezTo>
                    <a:pt x="57" y="9"/>
                    <a:pt x="57" y="9"/>
                    <a:pt x="57" y="9"/>
                  </a:cubicBezTo>
                  <a:cubicBezTo>
                    <a:pt x="56" y="6"/>
                    <a:pt x="56" y="6"/>
                    <a:pt x="56" y="6"/>
                  </a:cubicBezTo>
                  <a:cubicBezTo>
                    <a:pt x="59" y="3"/>
                    <a:pt x="59" y="3"/>
                    <a:pt x="59" y="3"/>
                  </a:cubicBezTo>
                  <a:cubicBezTo>
                    <a:pt x="57" y="0"/>
                    <a:pt x="57" y="0"/>
                    <a:pt x="57" y="0"/>
                  </a:cubicBezTo>
                  <a:cubicBezTo>
                    <a:pt x="49" y="9"/>
                    <a:pt x="49" y="9"/>
                    <a:pt x="49" y="9"/>
                  </a:cubicBezTo>
                  <a:cubicBezTo>
                    <a:pt x="49" y="16"/>
                    <a:pt x="49" y="16"/>
                    <a:pt x="49" y="16"/>
                  </a:cubicBezTo>
                  <a:cubicBezTo>
                    <a:pt x="45" y="20"/>
                    <a:pt x="45" y="20"/>
                    <a:pt x="45" y="20"/>
                  </a:cubicBezTo>
                  <a:cubicBezTo>
                    <a:pt x="42" y="17"/>
                    <a:pt x="42" y="17"/>
                    <a:pt x="42" y="17"/>
                  </a:cubicBezTo>
                  <a:cubicBezTo>
                    <a:pt x="40" y="19"/>
                    <a:pt x="40" y="19"/>
                    <a:pt x="40" y="19"/>
                  </a:cubicBezTo>
                  <a:cubicBezTo>
                    <a:pt x="39" y="35"/>
                    <a:pt x="32" y="44"/>
                    <a:pt x="19" y="49"/>
                  </a:cubicBezTo>
                  <a:cubicBezTo>
                    <a:pt x="10" y="51"/>
                    <a:pt x="10" y="51"/>
                    <a:pt x="10" y="51"/>
                  </a:cubicBezTo>
                  <a:cubicBezTo>
                    <a:pt x="12" y="59"/>
                    <a:pt x="12" y="59"/>
                    <a:pt x="12" y="59"/>
                  </a:cubicBezTo>
                  <a:cubicBezTo>
                    <a:pt x="7" y="68"/>
                    <a:pt x="7" y="68"/>
                    <a:pt x="7" y="68"/>
                  </a:cubicBezTo>
                  <a:cubicBezTo>
                    <a:pt x="11" y="90"/>
                    <a:pt x="11" y="90"/>
                    <a:pt x="11" y="90"/>
                  </a:cubicBezTo>
                  <a:cubicBezTo>
                    <a:pt x="7" y="99"/>
                    <a:pt x="7" y="99"/>
                    <a:pt x="7" y="99"/>
                  </a:cubicBezTo>
                  <a:cubicBezTo>
                    <a:pt x="1" y="108"/>
                    <a:pt x="1" y="108"/>
                    <a:pt x="1" y="108"/>
                  </a:cubicBezTo>
                  <a:cubicBezTo>
                    <a:pt x="0" y="120"/>
                    <a:pt x="0" y="120"/>
                    <a:pt x="0" y="120"/>
                  </a:cubicBezTo>
                  <a:cubicBezTo>
                    <a:pt x="3" y="125"/>
                    <a:pt x="3" y="125"/>
                    <a:pt x="3" y="125"/>
                  </a:cubicBezTo>
                  <a:cubicBezTo>
                    <a:pt x="4" y="133"/>
                    <a:pt x="4" y="133"/>
                    <a:pt x="4" y="133"/>
                  </a:cubicBezTo>
                  <a:cubicBezTo>
                    <a:pt x="12" y="147"/>
                    <a:pt x="12" y="147"/>
                    <a:pt x="12" y="147"/>
                  </a:cubicBezTo>
                  <a:cubicBezTo>
                    <a:pt x="19" y="148"/>
                    <a:pt x="19" y="148"/>
                    <a:pt x="19" y="148"/>
                  </a:cubicBezTo>
                  <a:cubicBezTo>
                    <a:pt x="24" y="144"/>
                    <a:pt x="24" y="144"/>
                    <a:pt x="24" y="144"/>
                  </a:cubicBezTo>
                  <a:cubicBezTo>
                    <a:pt x="33" y="143"/>
                    <a:pt x="33" y="143"/>
                    <a:pt x="33" y="143"/>
                  </a:cubicBezTo>
                  <a:cubicBezTo>
                    <a:pt x="38" y="136"/>
                    <a:pt x="38" y="136"/>
                    <a:pt x="38" y="136"/>
                  </a:cubicBezTo>
                  <a:cubicBezTo>
                    <a:pt x="44" y="119"/>
                    <a:pt x="44" y="119"/>
                    <a:pt x="44" y="119"/>
                  </a:cubicBezTo>
                  <a:cubicBezTo>
                    <a:pt x="51" y="87"/>
                    <a:pt x="51" y="87"/>
                    <a:pt x="51" y="87"/>
                  </a:cubicBezTo>
                  <a:cubicBezTo>
                    <a:pt x="59" y="64"/>
                    <a:pt x="59" y="64"/>
                    <a:pt x="59" y="64"/>
                  </a:cubicBezTo>
                  <a:cubicBezTo>
                    <a:pt x="59" y="58"/>
                    <a:pt x="59" y="58"/>
                    <a:pt x="59" y="58"/>
                  </a:cubicBezTo>
                  <a:cubicBezTo>
                    <a:pt x="62" y="52"/>
                    <a:pt x="62" y="52"/>
                    <a:pt x="62" y="52"/>
                  </a:cubicBezTo>
                  <a:cubicBezTo>
                    <a:pt x="59" y="44"/>
                    <a:pt x="59" y="44"/>
                    <a:pt x="59" y="44"/>
                  </a:cubicBezTo>
                  <a:cubicBezTo>
                    <a:pt x="61" y="40"/>
                    <a:pt x="61" y="40"/>
                    <a:pt x="61" y="40"/>
                  </a:cubicBezTo>
                  <a:cubicBezTo>
                    <a:pt x="64" y="47"/>
                    <a:pt x="64" y="47"/>
                    <a:pt x="64" y="47"/>
                  </a:cubicBezTo>
                  <a:cubicBezTo>
                    <a:pt x="69" y="41"/>
                    <a:pt x="69" y="41"/>
                    <a:pt x="69" y="41"/>
                  </a:cubicBezTo>
                  <a:cubicBezTo>
                    <a:pt x="67" y="26"/>
                    <a:pt x="67" y="26"/>
                    <a:pt x="67" y="26"/>
                  </a:cubicBezTo>
                  <a:lnTo>
                    <a:pt x="61" y="8"/>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60" name="Freeform 78"/>
            <p:cNvSpPr>
              <a:spLocks/>
            </p:cNvSpPr>
            <p:nvPr/>
          </p:nvSpPr>
          <p:spPr bwMode="auto">
            <a:xfrm>
              <a:off x="4483097" y="2327312"/>
              <a:ext cx="36513" cy="50800"/>
            </a:xfrm>
            <a:custGeom>
              <a:avLst/>
              <a:gdLst>
                <a:gd name="T0" fmla="*/ 0 w 23"/>
                <a:gd name="T1" fmla="*/ 32 h 32"/>
                <a:gd name="T2" fmla="*/ 13 w 23"/>
                <a:gd name="T3" fmla="*/ 24 h 32"/>
                <a:gd name="T4" fmla="*/ 18 w 23"/>
                <a:gd name="T5" fmla="*/ 13 h 32"/>
                <a:gd name="T6" fmla="*/ 23 w 23"/>
                <a:gd name="T7" fmla="*/ 8 h 32"/>
                <a:gd name="T8" fmla="*/ 21 w 23"/>
                <a:gd name="T9" fmla="*/ 0 h 32"/>
                <a:gd name="T10" fmla="*/ 0 w 23"/>
                <a:gd name="T11" fmla="*/ 13 h 32"/>
                <a:gd name="T12" fmla="*/ 0 w 23"/>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3" h="32">
                  <a:moveTo>
                    <a:pt x="0" y="32"/>
                  </a:moveTo>
                  <a:lnTo>
                    <a:pt x="13" y="24"/>
                  </a:lnTo>
                  <a:lnTo>
                    <a:pt x="18" y="13"/>
                  </a:lnTo>
                  <a:lnTo>
                    <a:pt x="23" y="8"/>
                  </a:lnTo>
                  <a:lnTo>
                    <a:pt x="21" y="0"/>
                  </a:lnTo>
                  <a:lnTo>
                    <a:pt x="0" y="13"/>
                  </a:lnTo>
                  <a:lnTo>
                    <a:pt x="0" y="32"/>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61" name="Freeform 79"/>
            <p:cNvSpPr>
              <a:spLocks/>
            </p:cNvSpPr>
            <p:nvPr/>
          </p:nvSpPr>
          <p:spPr bwMode="auto">
            <a:xfrm>
              <a:off x="7256457" y="2484477"/>
              <a:ext cx="66675" cy="277817"/>
            </a:xfrm>
            <a:custGeom>
              <a:avLst/>
              <a:gdLst>
                <a:gd name="T0" fmla="*/ 14 w 26"/>
                <a:gd name="T1" fmla="*/ 11 h 109"/>
                <a:gd name="T2" fmla="*/ 12 w 26"/>
                <a:gd name="T3" fmla="*/ 1 h 109"/>
                <a:gd name="T4" fmla="*/ 9 w 26"/>
                <a:gd name="T5" fmla="*/ 0 h 109"/>
                <a:gd name="T6" fmla="*/ 2 w 26"/>
                <a:gd name="T7" fmla="*/ 6 h 109"/>
                <a:gd name="T8" fmla="*/ 2 w 26"/>
                <a:gd name="T9" fmla="*/ 26 h 109"/>
                <a:gd name="T10" fmla="*/ 3 w 26"/>
                <a:gd name="T11" fmla="*/ 53 h 109"/>
                <a:gd name="T12" fmla="*/ 1 w 26"/>
                <a:gd name="T13" fmla="*/ 69 h 109"/>
                <a:gd name="T14" fmla="*/ 5 w 26"/>
                <a:gd name="T15" fmla="*/ 79 h 109"/>
                <a:gd name="T16" fmla="*/ 2 w 26"/>
                <a:gd name="T17" fmla="*/ 87 h 109"/>
                <a:gd name="T18" fmla="*/ 3 w 26"/>
                <a:gd name="T19" fmla="*/ 96 h 109"/>
                <a:gd name="T20" fmla="*/ 0 w 26"/>
                <a:gd name="T21" fmla="*/ 103 h 109"/>
                <a:gd name="T22" fmla="*/ 2 w 26"/>
                <a:gd name="T23" fmla="*/ 107 h 109"/>
                <a:gd name="T24" fmla="*/ 6 w 26"/>
                <a:gd name="T25" fmla="*/ 103 h 109"/>
                <a:gd name="T26" fmla="*/ 10 w 26"/>
                <a:gd name="T27" fmla="*/ 97 h 109"/>
                <a:gd name="T28" fmla="*/ 12 w 26"/>
                <a:gd name="T29" fmla="*/ 101 h 109"/>
                <a:gd name="T30" fmla="*/ 13 w 26"/>
                <a:gd name="T31" fmla="*/ 108 h 109"/>
                <a:gd name="T32" fmla="*/ 14 w 26"/>
                <a:gd name="T33" fmla="*/ 109 h 109"/>
                <a:gd name="T34" fmla="*/ 13 w 26"/>
                <a:gd name="T35" fmla="*/ 93 h 109"/>
                <a:gd name="T36" fmla="*/ 8 w 26"/>
                <a:gd name="T37" fmla="*/ 82 h 109"/>
                <a:gd name="T38" fmla="*/ 14 w 26"/>
                <a:gd name="T39" fmla="*/ 58 h 109"/>
                <a:gd name="T40" fmla="*/ 25 w 26"/>
                <a:gd name="T41" fmla="*/ 71 h 109"/>
                <a:gd name="T42" fmla="*/ 26 w 26"/>
                <a:gd name="T43" fmla="*/ 71 h 109"/>
                <a:gd name="T44" fmla="*/ 19 w 26"/>
                <a:gd name="T45" fmla="*/ 45 h 109"/>
                <a:gd name="T46" fmla="*/ 14 w 26"/>
                <a:gd name="T47" fmla="*/ 1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109">
                  <a:moveTo>
                    <a:pt x="14" y="11"/>
                  </a:moveTo>
                  <a:cubicBezTo>
                    <a:pt x="14" y="8"/>
                    <a:pt x="13" y="4"/>
                    <a:pt x="12" y="1"/>
                  </a:cubicBezTo>
                  <a:cubicBezTo>
                    <a:pt x="9" y="0"/>
                    <a:pt x="9" y="0"/>
                    <a:pt x="9" y="0"/>
                  </a:cubicBezTo>
                  <a:cubicBezTo>
                    <a:pt x="2" y="6"/>
                    <a:pt x="2" y="6"/>
                    <a:pt x="2" y="6"/>
                  </a:cubicBezTo>
                  <a:cubicBezTo>
                    <a:pt x="2" y="13"/>
                    <a:pt x="2" y="20"/>
                    <a:pt x="2" y="26"/>
                  </a:cubicBezTo>
                  <a:cubicBezTo>
                    <a:pt x="3" y="35"/>
                    <a:pt x="3" y="44"/>
                    <a:pt x="3" y="53"/>
                  </a:cubicBezTo>
                  <a:cubicBezTo>
                    <a:pt x="3" y="58"/>
                    <a:pt x="2" y="64"/>
                    <a:pt x="1" y="69"/>
                  </a:cubicBezTo>
                  <a:cubicBezTo>
                    <a:pt x="5" y="79"/>
                    <a:pt x="5" y="79"/>
                    <a:pt x="5" y="79"/>
                  </a:cubicBezTo>
                  <a:cubicBezTo>
                    <a:pt x="2" y="87"/>
                    <a:pt x="2" y="87"/>
                    <a:pt x="2" y="87"/>
                  </a:cubicBezTo>
                  <a:cubicBezTo>
                    <a:pt x="3" y="96"/>
                    <a:pt x="3" y="96"/>
                    <a:pt x="3" y="96"/>
                  </a:cubicBezTo>
                  <a:cubicBezTo>
                    <a:pt x="0" y="103"/>
                    <a:pt x="0" y="103"/>
                    <a:pt x="0" y="103"/>
                  </a:cubicBezTo>
                  <a:cubicBezTo>
                    <a:pt x="2" y="107"/>
                    <a:pt x="2" y="107"/>
                    <a:pt x="2" y="107"/>
                  </a:cubicBezTo>
                  <a:cubicBezTo>
                    <a:pt x="3" y="106"/>
                    <a:pt x="5" y="104"/>
                    <a:pt x="6" y="103"/>
                  </a:cubicBezTo>
                  <a:cubicBezTo>
                    <a:pt x="8" y="101"/>
                    <a:pt x="8" y="99"/>
                    <a:pt x="10" y="97"/>
                  </a:cubicBezTo>
                  <a:cubicBezTo>
                    <a:pt x="12" y="101"/>
                    <a:pt x="12" y="101"/>
                    <a:pt x="12" y="101"/>
                  </a:cubicBezTo>
                  <a:cubicBezTo>
                    <a:pt x="13" y="108"/>
                    <a:pt x="13" y="108"/>
                    <a:pt x="13" y="108"/>
                  </a:cubicBezTo>
                  <a:cubicBezTo>
                    <a:pt x="14" y="109"/>
                    <a:pt x="14" y="109"/>
                    <a:pt x="14" y="109"/>
                  </a:cubicBezTo>
                  <a:cubicBezTo>
                    <a:pt x="14" y="103"/>
                    <a:pt x="14" y="98"/>
                    <a:pt x="13" y="93"/>
                  </a:cubicBezTo>
                  <a:cubicBezTo>
                    <a:pt x="12" y="89"/>
                    <a:pt x="11" y="85"/>
                    <a:pt x="8" y="82"/>
                  </a:cubicBezTo>
                  <a:cubicBezTo>
                    <a:pt x="14" y="58"/>
                    <a:pt x="14" y="58"/>
                    <a:pt x="14" y="58"/>
                  </a:cubicBezTo>
                  <a:cubicBezTo>
                    <a:pt x="18" y="62"/>
                    <a:pt x="21" y="67"/>
                    <a:pt x="25" y="71"/>
                  </a:cubicBezTo>
                  <a:cubicBezTo>
                    <a:pt x="26" y="71"/>
                    <a:pt x="26" y="71"/>
                    <a:pt x="26" y="71"/>
                  </a:cubicBezTo>
                  <a:cubicBezTo>
                    <a:pt x="23" y="62"/>
                    <a:pt x="20" y="53"/>
                    <a:pt x="19" y="45"/>
                  </a:cubicBezTo>
                  <a:cubicBezTo>
                    <a:pt x="17" y="34"/>
                    <a:pt x="15" y="22"/>
                    <a:pt x="14" y="11"/>
                  </a:cubicBez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62" name="Freeform 80"/>
            <p:cNvSpPr>
              <a:spLocks/>
            </p:cNvSpPr>
            <p:nvPr/>
          </p:nvSpPr>
          <p:spPr bwMode="auto">
            <a:xfrm>
              <a:off x="5714997" y="1735164"/>
              <a:ext cx="34925" cy="23814"/>
            </a:xfrm>
            <a:custGeom>
              <a:avLst/>
              <a:gdLst>
                <a:gd name="T0" fmla="*/ 0 w 22"/>
                <a:gd name="T1" fmla="*/ 13 h 15"/>
                <a:gd name="T2" fmla="*/ 16 w 22"/>
                <a:gd name="T3" fmla="*/ 15 h 15"/>
                <a:gd name="T4" fmla="*/ 22 w 22"/>
                <a:gd name="T5" fmla="*/ 2 h 15"/>
                <a:gd name="T6" fmla="*/ 6 w 22"/>
                <a:gd name="T7" fmla="*/ 0 h 15"/>
                <a:gd name="T8" fmla="*/ 0 w 22"/>
                <a:gd name="T9" fmla="*/ 13 h 15"/>
              </a:gdLst>
              <a:ahLst/>
              <a:cxnLst>
                <a:cxn ang="0">
                  <a:pos x="T0" y="T1"/>
                </a:cxn>
                <a:cxn ang="0">
                  <a:pos x="T2" y="T3"/>
                </a:cxn>
                <a:cxn ang="0">
                  <a:pos x="T4" y="T5"/>
                </a:cxn>
                <a:cxn ang="0">
                  <a:pos x="T6" y="T7"/>
                </a:cxn>
                <a:cxn ang="0">
                  <a:pos x="T8" y="T9"/>
                </a:cxn>
              </a:cxnLst>
              <a:rect l="0" t="0" r="r" b="b"/>
              <a:pathLst>
                <a:path w="22" h="15">
                  <a:moveTo>
                    <a:pt x="0" y="13"/>
                  </a:moveTo>
                  <a:lnTo>
                    <a:pt x="16" y="15"/>
                  </a:lnTo>
                  <a:lnTo>
                    <a:pt x="22" y="2"/>
                  </a:lnTo>
                  <a:lnTo>
                    <a:pt x="6" y="0"/>
                  </a:lnTo>
                  <a:lnTo>
                    <a:pt x="0" y="13"/>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63" name="Freeform 81"/>
            <p:cNvSpPr>
              <a:spLocks/>
            </p:cNvSpPr>
            <p:nvPr/>
          </p:nvSpPr>
          <p:spPr bwMode="auto">
            <a:xfrm>
              <a:off x="5184772" y="1882804"/>
              <a:ext cx="42863" cy="28575"/>
            </a:xfrm>
            <a:custGeom>
              <a:avLst/>
              <a:gdLst>
                <a:gd name="T0" fmla="*/ 22 w 27"/>
                <a:gd name="T1" fmla="*/ 14 h 18"/>
                <a:gd name="T2" fmla="*/ 27 w 27"/>
                <a:gd name="T3" fmla="*/ 8 h 18"/>
                <a:gd name="T4" fmla="*/ 24 w 27"/>
                <a:gd name="T5" fmla="*/ 0 h 18"/>
                <a:gd name="T6" fmla="*/ 8 w 27"/>
                <a:gd name="T7" fmla="*/ 2 h 18"/>
                <a:gd name="T8" fmla="*/ 0 w 27"/>
                <a:gd name="T9" fmla="*/ 13 h 18"/>
                <a:gd name="T10" fmla="*/ 8 w 27"/>
                <a:gd name="T11" fmla="*/ 18 h 18"/>
                <a:gd name="T12" fmla="*/ 22 w 27"/>
                <a:gd name="T13" fmla="*/ 14 h 18"/>
              </a:gdLst>
              <a:ahLst/>
              <a:cxnLst>
                <a:cxn ang="0">
                  <a:pos x="T0" y="T1"/>
                </a:cxn>
                <a:cxn ang="0">
                  <a:pos x="T2" y="T3"/>
                </a:cxn>
                <a:cxn ang="0">
                  <a:pos x="T4" y="T5"/>
                </a:cxn>
                <a:cxn ang="0">
                  <a:pos x="T6" y="T7"/>
                </a:cxn>
                <a:cxn ang="0">
                  <a:pos x="T8" y="T9"/>
                </a:cxn>
                <a:cxn ang="0">
                  <a:pos x="T10" y="T11"/>
                </a:cxn>
                <a:cxn ang="0">
                  <a:pos x="T12" y="T13"/>
                </a:cxn>
              </a:cxnLst>
              <a:rect l="0" t="0" r="r" b="b"/>
              <a:pathLst>
                <a:path w="27" h="18">
                  <a:moveTo>
                    <a:pt x="22" y="14"/>
                  </a:moveTo>
                  <a:lnTo>
                    <a:pt x="27" y="8"/>
                  </a:lnTo>
                  <a:lnTo>
                    <a:pt x="24" y="0"/>
                  </a:lnTo>
                  <a:lnTo>
                    <a:pt x="8" y="2"/>
                  </a:lnTo>
                  <a:lnTo>
                    <a:pt x="0" y="13"/>
                  </a:lnTo>
                  <a:lnTo>
                    <a:pt x="8" y="18"/>
                  </a:lnTo>
                  <a:lnTo>
                    <a:pt x="22" y="14"/>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64" name="Freeform 82"/>
            <p:cNvSpPr>
              <a:spLocks/>
            </p:cNvSpPr>
            <p:nvPr/>
          </p:nvSpPr>
          <p:spPr bwMode="auto">
            <a:xfrm>
              <a:off x="4708523" y="4291078"/>
              <a:ext cx="23813" cy="26988"/>
            </a:xfrm>
            <a:custGeom>
              <a:avLst/>
              <a:gdLst>
                <a:gd name="T0" fmla="*/ 13 w 15"/>
                <a:gd name="T1" fmla="*/ 9 h 17"/>
                <a:gd name="T2" fmla="*/ 8 w 15"/>
                <a:gd name="T3" fmla="*/ 17 h 17"/>
                <a:gd name="T4" fmla="*/ 0 w 15"/>
                <a:gd name="T5" fmla="*/ 16 h 17"/>
                <a:gd name="T6" fmla="*/ 10 w 15"/>
                <a:gd name="T7" fmla="*/ 0 h 17"/>
                <a:gd name="T8" fmla="*/ 15 w 15"/>
                <a:gd name="T9" fmla="*/ 3 h 17"/>
                <a:gd name="T10" fmla="*/ 13 w 15"/>
                <a:gd name="T11" fmla="*/ 9 h 17"/>
              </a:gdLst>
              <a:ahLst/>
              <a:cxnLst>
                <a:cxn ang="0">
                  <a:pos x="T0" y="T1"/>
                </a:cxn>
                <a:cxn ang="0">
                  <a:pos x="T2" y="T3"/>
                </a:cxn>
                <a:cxn ang="0">
                  <a:pos x="T4" y="T5"/>
                </a:cxn>
                <a:cxn ang="0">
                  <a:pos x="T6" y="T7"/>
                </a:cxn>
                <a:cxn ang="0">
                  <a:pos x="T8" y="T9"/>
                </a:cxn>
                <a:cxn ang="0">
                  <a:pos x="T10" y="T11"/>
                </a:cxn>
              </a:cxnLst>
              <a:rect l="0" t="0" r="r" b="b"/>
              <a:pathLst>
                <a:path w="15" h="17">
                  <a:moveTo>
                    <a:pt x="13" y="9"/>
                  </a:moveTo>
                  <a:lnTo>
                    <a:pt x="8" y="17"/>
                  </a:lnTo>
                  <a:lnTo>
                    <a:pt x="0" y="16"/>
                  </a:lnTo>
                  <a:lnTo>
                    <a:pt x="10" y="0"/>
                  </a:lnTo>
                  <a:lnTo>
                    <a:pt x="15" y="3"/>
                  </a:lnTo>
                  <a:lnTo>
                    <a:pt x="13" y="9"/>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65" name="Freeform 83"/>
            <p:cNvSpPr>
              <a:spLocks/>
            </p:cNvSpPr>
            <p:nvPr/>
          </p:nvSpPr>
          <p:spPr bwMode="auto">
            <a:xfrm>
              <a:off x="4732334" y="4151377"/>
              <a:ext cx="50801" cy="161928"/>
            </a:xfrm>
            <a:custGeom>
              <a:avLst/>
              <a:gdLst>
                <a:gd name="T0" fmla="*/ 20 w 20"/>
                <a:gd name="T1" fmla="*/ 63 h 64"/>
                <a:gd name="T2" fmla="*/ 15 w 20"/>
                <a:gd name="T3" fmla="*/ 64 h 64"/>
                <a:gd name="T4" fmla="*/ 15 w 20"/>
                <a:gd name="T5" fmla="*/ 59 h 64"/>
                <a:gd name="T6" fmla="*/ 13 w 20"/>
                <a:gd name="T7" fmla="*/ 54 h 64"/>
                <a:gd name="T8" fmla="*/ 11 w 20"/>
                <a:gd name="T9" fmla="*/ 49 h 64"/>
                <a:gd name="T10" fmla="*/ 7 w 20"/>
                <a:gd name="T11" fmla="*/ 48 h 64"/>
                <a:gd name="T12" fmla="*/ 4 w 20"/>
                <a:gd name="T13" fmla="*/ 40 h 64"/>
                <a:gd name="T14" fmla="*/ 0 w 20"/>
                <a:gd name="T15" fmla="*/ 30 h 64"/>
                <a:gd name="T16" fmla="*/ 0 w 20"/>
                <a:gd name="T17" fmla="*/ 15 h 64"/>
                <a:gd name="T18" fmla="*/ 0 w 20"/>
                <a:gd name="T19" fmla="*/ 0 h 64"/>
                <a:gd name="T20" fmla="*/ 1 w 20"/>
                <a:gd name="T21" fmla="*/ 0 h 64"/>
                <a:gd name="T22" fmla="*/ 3 w 20"/>
                <a:gd name="T23" fmla="*/ 0 h 64"/>
                <a:gd name="T24" fmla="*/ 3 w 20"/>
                <a:gd name="T25" fmla="*/ 1 h 64"/>
                <a:gd name="T26" fmla="*/ 4 w 20"/>
                <a:gd name="T27" fmla="*/ 10 h 64"/>
                <a:gd name="T28" fmla="*/ 6 w 20"/>
                <a:gd name="T29" fmla="*/ 17 h 64"/>
                <a:gd name="T30" fmla="*/ 9 w 20"/>
                <a:gd name="T31" fmla="*/ 25 h 64"/>
                <a:gd name="T32" fmla="*/ 6 w 20"/>
                <a:gd name="T33" fmla="*/ 28 h 64"/>
                <a:gd name="T34" fmla="*/ 11 w 20"/>
                <a:gd name="T35" fmla="*/ 38 h 64"/>
                <a:gd name="T36" fmla="*/ 20 w 20"/>
                <a:gd name="T37" fmla="*/ 59 h 64"/>
                <a:gd name="T38" fmla="*/ 20 w 20"/>
                <a:gd name="T39" fmla="*/ 61 h 64"/>
                <a:gd name="T40" fmla="*/ 20 w 20"/>
                <a:gd name="T41" fmla="*/ 6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4">
                  <a:moveTo>
                    <a:pt x="20" y="63"/>
                  </a:moveTo>
                  <a:cubicBezTo>
                    <a:pt x="15" y="64"/>
                    <a:pt x="15" y="64"/>
                    <a:pt x="15" y="64"/>
                  </a:cubicBezTo>
                  <a:cubicBezTo>
                    <a:pt x="15" y="62"/>
                    <a:pt x="15" y="60"/>
                    <a:pt x="15" y="59"/>
                  </a:cubicBezTo>
                  <a:cubicBezTo>
                    <a:pt x="14" y="57"/>
                    <a:pt x="14" y="56"/>
                    <a:pt x="13" y="54"/>
                  </a:cubicBezTo>
                  <a:cubicBezTo>
                    <a:pt x="11" y="49"/>
                    <a:pt x="11" y="49"/>
                    <a:pt x="11" y="49"/>
                  </a:cubicBezTo>
                  <a:cubicBezTo>
                    <a:pt x="7" y="48"/>
                    <a:pt x="7" y="48"/>
                    <a:pt x="7" y="48"/>
                  </a:cubicBezTo>
                  <a:cubicBezTo>
                    <a:pt x="6" y="45"/>
                    <a:pt x="5" y="43"/>
                    <a:pt x="4" y="40"/>
                  </a:cubicBezTo>
                  <a:cubicBezTo>
                    <a:pt x="2" y="37"/>
                    <a:pt x="1" y="33"/>
                    <a:pt x="0" y="30"/>
                  </a:cubicBezTo>
                  <a:cubicBezTo>
                    <a:pt x="0" y="25"/>
                    <a:pt x="0" y="20"/>
                    <a:pt x="0" y="15"/>
                  </a:cubicBezTo>
                  <a:cubicBezTo>
                    <a:pt x="0" y="10"/>
                    <a:pt x="0" y="5"/>
                    <a:pt x="0" y="0"/>
                  </a:cubicBezTo>
                  <a:cubicBezTo>
                    <a:pt x="1" y="0"/>
                    <a:pt x="1" y="0"/>
                    <a:pt x="1" y="0"/>
                  </a:cubicBezTo>
                  <a:cubicBezTo>
                    <a:pt x="3" y="0"/>
                    <a:pt x="3" y="0"/>
                    <a:pt x="3" y="0"/>
                  </a:cubicBezTo>
                  <a:cubicBezTo>
                    <a:pt x="3" y="1"/>
                    <a:pt x="3" y="1"/>
                    <a:pt x="3" y="1"/>
                  </a:cubicBezTo>
                  <a:cubicBezTo>
                    <a:pt x="4" y="10"/>
                    <a:pt x="4" y="10"/>
                    <a:pt x="4" y="10"/>
                  </a:cubicBezTo>
                  <a:cubicBezTo>
                    <a:pt x="6" y="17"/>
                    <a:pt x="6" y="17"/>
                    <a:pt x="6" y="17"/>
                  </a:cubicBezTo>
                  <a:cubicBezTo>
                    <a:pt x="9" y="25"/>
                    <a:pt x="9" y="25"/>
                    <a:pt x="9" y="25"/>
                  </a:cubicBezTo>
                  <a:cubicBezTo>
                    <a:pt x="6" y="28"/>
                    <a:pt x="6" y="28"/>
                    <a:pt x="6" y="28"/>
                  </a:cubicBezTo>
                  <a:cubicBezTo>
                    <a:pt x="7" y="32"/>
                    <a:pt x="9" y="34"/>
                    <a:pt x="11" y="38"/>
                  </a:cubicBezTo>
                  <a:cubicBezTo>
                    <a:pt x="14" y="45"/>
                    <a:pt x="17" y="52"/>
                    <a:pt x="20" y="59"/>
                  </a:cubicBezTo>
                  <a:cubicBezTo>
                    <a:pt x="20" y="59"/>
                    <a:pt x="20" y="60"/>
                    <a:pt x="20" y="61"/>
                  </a:cubicBezTo>
                  <a:lnTo>
                    <a:pt x="20" y="63"/>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66" name="Freeform 84"/>
            <p:cNvSpPr>
              <a:spLocks/>
            </p:cNvSpPr>
            <p:nvPr/>
          </p:nvSpPr>
          <p:spPr bwMode="auto">
            <a:xfrm>
              <a:off x="4829173" y="4318066"/>
              <a:ext cx="50801" cy="142877"/>
            </a:xfrm>
            <a:custGeom>
              <a:avLst/>
              <a:gdLst>
                <a:gd name="T0" fmla="*/ 20 w 20"/>
                <a:gd name="T1" fmla="*/ 56 h 56"/>
                <a:gd name="T2" fmla="*/ 14 w 20"/>
                <a:gd name="T3" fmla="*/ 50 h 56"/>
                <a:gd name="T4" fmla="*/ 12 w 20"/>
                <a:gd name="T5" fmla="*/ 53 h 56"/>
                <a:gd name="T6" fmla="*/ 9 w 20"/>
                <a:gd name="T7" fmla="*/ 51 h 56"/>
                <a:gd name="T8" fmla="*/ 9 w 20"/>
                <a:gd name="T9" fmla="*/ 48 h 56"/>
                <a:gd name="T10" fmla="*/ 3 w 20"/>
                <a:gd name="T11" fmla="*/ 37 h 56"/>
                <a:gd name="T12" fmla="*/ 7 w 20"/>
                <a:gd name="T13" fmla="*/ 32 h 56"/>
                <a:gd name="T14" fmla="*/ 0 w 20"/>
                <a:gd name="T15" fmla="*/ 11 h 56"/>
                <a:gd name="T16" fmla="*/ 1 w 20"/>
                <a:gd name="T17" fmla="*/ 6 h 56"/>
                <a:gd name="T18" fmla="*/ 2 w 20"/>
                <a:gd name="T19" fmla="*/ 1 h 56"/>
                <a:gd name="T20" fmla="*/ 4 w 20"/>
                <a:gd name="T21" fmla="*/ 0 h 56"/>
                <a:gd name="T22" fmla="*/ 7 w 20"/>
                <a:gd name="T23" fmla="*/ 9 h 56"/>
                <a:gd name="T24" fmla="*/ 9 w 20"/>
                <a:gd name="T25" fmla="*/ 18 h 56"/>
                <a:gd name="T26" fmla="*/ 16 w 20"/>
                <a:gd name="T27" fmla="*/ 23 h 56"/>
                <a:gd name="T28" fmla="*/ 16 w 20"/>
                <a:gd name="T29" fmla="*/ 25 h 56"/>
                <a:gd name="T30" fmla="*/ 17 w 20"/>
                <a:gd name="T31" fmla="*/ 25 h 56"/>
                <a:gd name="T32" fmla="*/ 13 w 20"/>
                <a:gd name="T33" fmla="*/ 31 h 56"/>
                <a:gd name="T34" fmla="*/ 20 w 20"/>
                <a:gd name="T35" fmla="*/ 52 h 56"/>
                <a:gd name="T36" fmla="*/ 20 w 20"/>
                <a:gd name="T3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56">
                  <a:moveTo>
                    <a:pt x="20" y="56"/>
                  </a:moveTo>
                  <a:cubicBezTo>
                    <a:pt x="14" y="50"/>
                    <a:pt x="14" y="50"/>
                    <a:pt x="14" y="50"/>
                  </a:cubicBezTo>
                  <a:cubicBezTo>
                    <a:pt x="12" y="53"/>
                    <a:pt x="12" y="53"/>
                    <a:pt x="12" y="53"/>
                  </a:cubicBezTo>
                  <a:cubicBezTo>
                    <a:pt x="9" y="51"/>
                    <a:pt x="9" y="51"/>
                    <a:pt x="9" y="51"/>
                  </a:cubicBezTo>
                  <a:cubicBezTo>
                    <a:pt x="9" y="48"/>
                    <a:pt x="9" y="48"/>
                    <a:pt x="9" y="48"/>
                  </a:cubicBezTo>
                  <a:cubicBezTo>
                    <a:pt x="3" y="37"/>
                    <a:pt x="3" y="37"/>
                    <a:pt x="3" y="37"/>
                  </a:cubicBezTo>
                  <a:cubicBezTo>
                    <a:pt x="7" y="32"/>
                    <a:pt x="7" y="32"/>
                    <a:pt x="7" y="32"/>
                  </a:cubicBezTo>
                  <a:cubicBezTo>
                    <a:pt x="5" y="25"/>
                    <a:pt x="3" y="18"/>
                    <a:pt x="0" y="11"/>
                  </a:cubicBezTo>
                  <a:cubicBezTo>
                    <a:pt x="1" y="6"/>
                    <a:pt x="1" y="6"/>
                    <a:pt x="1" y="6"/>
                  </a:cubicBezTo>
                  <a:cubicBezTo>
                    <a:pt x="2" y="1"/>
                    <a:pt x="2" y="1"/>
                    <a:pt x="2" y="1"/>
                  </a:cubicBezTo>
                  <a:cubicBezTo>
                    <a:pt x="4" y="0"/>
                    <a:pt x="4" y="0"/>
                    <a:pt x="4" y="0"/>
                  </a:cubicBezTo>
                  <a:cubicBezTo>
                    <a:pt x="6" y="3"/>
                    <a:pt x="7" y="6"/>
                    <a:pt x="7" y="9"/>
                  </a:cubicBezTo>
                  <a:cubicBezTo>
                    <a:pt x="8" y="12"/>
                    <a:pt x="9" y="15"/>
                    <a:pt x="9" y="18"/>
                  </a:cubicBezTo>
                  <a:cubicBezTo>
                    <a:pt x="16" y="23"/>
                    <a:pt x="16" y="23"/>
                    <a:pt x="16" y="23"/>
                  </a:cubicBezTo>
                  <a:cubicBezTo>
                    <a:pt x="16" y="25"/>
                    <a:pt x="16" y="25"/>
                    <a:pt x="16" y="25"/>
                  </a:cubicBezTo>
                  <a:cubicBezTo>
                    <a:pt x="17" y="25"/>
                    <a:pt x="17" y="25"/>
                    <a:pt x="17" y="25"/>
                  </a:cubicBezTo>
                  <a:cubicBezTo>
                    <a:pt x="13" y="31"/>
                    <a:pt x="13" y="31"/>
                    <a:pt x="13" y="31"/>
                  </a:cubicBezTo>
                  <a:cubicBezTo>
                    <a:pt x="15" y="38"/>
                    <a:pt x="18" y="46"/>
                    <a:pt x="20" y="52"/>
                  </a:cubicBezTo>
                  <a:lnTo>
                    <a:pt x="20" y="56"/>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67" name="Freeform 85"/>
            <p:cNvSpPr>
              <a:spLocks/>
            </p:cNvSpPr>
            <p:nvPr/>
          </p:nvSpPr>
          <p:spPr bwMode="auto">
            <a:xfrm>
              <a:off x="4797423" y="4056126"/>
              <a:ext cx="76200" cy="76200"/>
            </a:xfrm>
            <a:custGeom>
              <a:avLst/>
              <a:gdLst>
                <a:gd name="T0" fmla="*/ 4 w 30"/>
                <a:gd name="T1" fmla="*/ 2 h 30"/>
                <a:gd name="T2" fmla="*/ 14 w 30"/>
                <a:gd name="T3" fmla="*/ 0 h 30"/>
                <a:gd name="T4" fmla="*/ 19 w 30"/>
                <a:gd name="T5" fmla="*/ 1 h 30"/>
                <a:gd name="T6" fmla="*/ 24 w 30"/>
                <a:gd name="T7" fmla="*/ 1 h 30"/>
                <a:gd name="T8" fmla="*/ 24 w 30"/>
                <a:gd name="T9" fmla="*/ 7 h 30"/>
                <a:gd name="T10" fmla="*/ 26 w 30"/>
                <a:gd name="T11" fmla="*/ 6 h 30"/>
                <a:gd name="T12" fmla="*/ 29 w 30"/>
                <a:gd name="T13" fmla="*/ 8 h 30"/>
                <a:gd name="T14" fmla="*/ 30 w 30"/>
                <a:gd name="T15" fmla="*/ 10 h 30"/>
                <a:gd name="T16" fmla="*/ 24 w 30"/>
                <a:gd name="T17" fmla="*/ 11 h 30"/>
                <a:gd name="T18" fmla="*/ 21 w 30"/>
                <a:gd name="T19" fmla="*/ 16 h 30"/>
                <a:gd name="T20" fmla="*/ 20 w 30"/>
                <a:gd name="T21" fmla="*/ 21 h 30"/>
                <a:gd name="T22" fmla="*/ 15 w 30"/>
                <a:gd name="T23" fmla="*/ 21 h 30"/>
                <a:gd name="T24" fmla="*/ 15 w 30"/>
                <a:gd name="T25" fmla="*/ 25 h 30"/>
                <a:gd name="T26" fmla="*/ 20 w 30"/>
                <a:gd name="T27" fmla="*/ 26 h 30"/>
                <a:gd name="T28" fmla="*/ 20 w 30"/>
                <a:gd name="T29" fmla="*/ 30 h 30"/>
                <a:gd name="T30" fmla="*/ 10 w 30"/>
                <a:gd name="T31" fmla="*/ 30 h 30"/>
                <a:gd name="T32" fmla="*/ 0 w 30"/>
                <a:gd name="T33" fmla="*/ 30 h 30"/>
                <a:gd name="T34" fmla="*/ 0 w 30"/>
                <a:gd name="T35" fmla="*/ 26 h 30"/>
                <a:gd name="T36" fmla="*/ 0 w 30"/>
                <a:gd name="T37" fmla="*/ 17 h 30"/>
                <a:gd name="T38" fmla="*/ 1 w 30"/>
                <a:gd name="T39" fmla="*/ 15 h 30"/>
                <a:gd name="T40" fmla="*/ 3 w 30"/>
                <a:gd name="T41" fmla="*/ 14 h 30"/>
                <a:gd name="T42" fmla="*/ 0 w 30"/>
                <a:gd name="T43" fmla="*/ 11 h 30"/>
                <a:gd name="T44" fmla="*/ 4 w 30"/>
                <a:gd name="T45"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30">
                  <a:moveTo>
                    <a:pt x="4" y="2"/>
                  </a:moveTo>
                  <a:cubicBezTo>
                    <a:pt x="14" y="0"/>
                    <a:pt x="14" y="0"/>
                    <a:pt x="14" y="0"/>
                  </a:cubicBezTo>
                  <a:cubicBezTo>
                    <a:pt x="19" y="1"/>
                    <a:pt x="19" y="1"/>
                    <a:pt x="19" y="1"/>
                  </a:cubicBezTo>
                  <a:cubicBezTo>
                    <a:pt x="24" y="1"/>
                    <a:pt x="24" y="1"/>
                    <a:pt x="24" y="1"/>
                  </a:cubicBezTo>
                  <a:cubicBezTo>
                    <a:pt x="24" y="7"/>
                    <a:pt x="24" y="7"/>
                    <a:pt x="24" y="7"/>
                  </a:cubicBezTo>
                  <a:cubicBezTo>
                    <a:pt x="26" y="6"/>
                    <a:pt x="26" y="6"/>
                    <a:pt x="26" y="6"/>
                  </a:cubicBezTo>
                  <a:cubicBezTo>
                    <a:pt x="29" y="8"/>
                    <a:pt x="29" y="8"/>
                    <a:pt x="29" y="8"/>
                  </a:cubicBezTo>
                  <a:cubicBezTo>
                    <a:pt x="30" y="10"/>
                    <a:pt x="30" y="10"/>
                    <a:pt x="30" y="10"/>
                  </a:cubicBezTo>
                  <a:cubicBezTo>
                    <a:pt x="24" y="11"/>
                    <a:pt x="24" y="11"/>
                    <a:pt x="24" y="11"/>
                  </a:cubicBezTo>
                  <a:cubicBezTo>
                    <a:pt x="21" y="16"/>
                    <a:pt x="21" y="16"/>
                    <a:pt x="21" y="16"/>
                  </a:cubicBezTo>
                  <a:cubicBezTo>
                    <a:pt x="20" y="21"/>
                    <a:pt x="20" y="21"/>
                    <a:pt x="20" y="21"/>
                  </a:cubicBezTo>
                  <a:cubicBezTo>
                    <a:pt x="15" y="21"/>
                    <a:pt x="15" y="21"/>
                    <a:pt x="15" y="21"/>
                  </a:cubicBezTo>
                  <a:cubicBezTo>
                    <a:pt x="15" y="25"/>
                    <a:pt x="15" y="25"/>
                    <a:pt x="15" y="25"/>
                  </a:cubicBezTo>
                  <a:cubicBezTo>
                    <a:pt x="20" y="26"/>
                    <a:pt x="20" y="26"/>
                    <a:pt x="20" y="26"/>
                  </a:cubicBezTo>
                  <a:cubicBezTo>
                    <a:pt x="20" y="30"/>
                    <a:pt x="20" y="30"/>
                    <a:pt x="20" y="30"/>
                  </a:cubicBezTo>
                  <a:cubicBezTo>
                    <a:pt x="16" y="30"/>
                    <a:pt x="13" y="30"/>
                    <a:pt x="10" y="30"/>
                  </a:cubicBezTo>
                  <a:cubicBezTo>
                    <a:pt x="0" y="30"/>
                    <a:pt x="0" y="30"/>
                    <a:pt x="0" y="30"/>
                  </a:cubicBezTo>
                  <a:cubicBezTo>
                    <a:pt x="0" y="29"/>
                    <a:pt x="0" y="27"/>
                    <a:pt x="0" y="26"/>
                  </a:cubicBezTo>
                  <a:cubicBezTo>
                    <a:pt x="0" y="23"/>
                    <a:pt x="0" y="20"/>
                    <a:pt x="0" y="17"/>
                  </a:cubicBezTo>
                  <a:cubicBezTo>
                    <a:pt x="1" y="15"/>
                    <a:pt x="1" y="15"/>
                    <a:pt x="1" y="15"/>
                  </a:cubicBezTo>
                  <a:cubicBezTo>
                    <a:pt x="3" y="14"/>
                    <a:pt x="3" y="14"/>
                    <a:pt x="3" y="14"/>
                  </a:cubicBezTo>
                  <a:cubicBezTo>
                    <a:pt x="0" y="11"/>
                    <a:pt x="0" y="11"/>
                    <a:pt x="0" y="11"/>
                  </a:cubicBezTo>
                  <a:lnTo>
                    <a:pt x="4" y="2"/>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68" name="Freeform 87"/>
            <p:cNvSpPr>
              <a:spLocks/>
            </p:cNvSpPr>
            <p:nvPr/>
          </p:nvSpPr>
          <p:spPr bwMode="auto">
            <a:xfrm>
              <a:off x="6988171" y="1619276"/>
              <a:ext cx="93662" cy="69851"/>
            </a:xfrm>
            <a:custGeom>
              <a:avLst/>
              <a:gdLst>
                <a:gd name="T0" fmla="*/ 3 w 37"/>
                <a:gd name="T1" fmla="*/ 11 h 28"/>
                <a:gd name="T2" fmla="*/ 9 w 37"/>
                <a:gd name="T3" fmla="*/ 19 h 28"/>
                <a:gd name="T4" fmla="*/ 12 w 37"/>
                <a:gd name="T5" fmla="*/ 20 h 28"/>
                <a:gd name="T6" fmla="*/ 24 w 37"/>
                <a:gd name="T7" fmla="*/ 26 h 28"/>
                <a:gd name="T8" fmla="*/ 33 w 37"/>
                <a:gd name="T9" fmla="*/ 24 h 28"/>
                <a:gd name="T10" fmla="*/ 34 w 37"/>
                <a:gd name="T11" fmla="*/ 28 h 28"/>
                <a:gd name="T12" fmla="*/ 37 w 37"/>
                <a:gd name="T13" fmla="*/ 28 h 28"/>
                <a:gd name="T14" fmla="*/ 37 w 37"/>
                <a:gd name="T15" fmla="*/ 18 h 28"/>
                <a:gd name="T16" fmla="*/ 25 w 37"/>
                <a:gd name="T17" fmla="*/ 6 h 28"/>
                <a:gd name="T18" fmla="*/ 23 w 37"/>
                <a:gd name="T19" fmla="*/ 4 h 28"/>
                <a:gd name="T20" fmla="*/ 12 w 37"/>
                <a:gd name="T21" fmla="*/ 5 h 28"/>
                <a:gd name="T22" fmla="*/ 7 w 37"/>
                <a:gd name="T23" fmla="*/ 0 h 28"/>
                <a:gd name="T24" fmla="*/ 4 w 37"/>
                <a:gd name="T25" fmla="*/ 1 h 28"/>
                <a:gd name="T26" fmla="*/ 0 w 37"/>
                <a:gd name="T27" fmla="*/ 9 h 28"/>
                <a:gd name="T28" fmla="*/ 3 w 37"/>
                <a:gd name="T29"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28">
                  <a:moveTo>
                    <a:pt x="3" y="11"/>
                  </a:moveTo>
                  <a:cubicBezTo>
                    <a:pt x="5" y="14"/>
                    <a:pt x="7" y="16"/>
                    <a:pt x="9" y="19"/>
                  </a:cubicBezTo>
                  <a:cubicBezTo>
                    <a:pt x="10" y="19"/>
                    <a:pt x="11" y="19"/>
                    <a:pt x="12" y="20"/>
                  </a:cubicBezTo>
                  <a:cubicBezTo>
                    <a:pt x="16" y="21"/>
                    <a:pt x="20" y="23"/>
                    <a:pt x="24" y="26"/>
                  </a:cubicBezTo>
                  <a:cubicBezTo>
                    <a:pt x="33" y="24"/>
                    <a:pt x="33" y="24"/>
                    <a:pt x="33" y="24"/>
                  </a:cubicBezTo>
                  <a:cubicBezTo>
                    <a:pt x="34" y="28"/>
                    <a:pt x="34" y="28"/>
                    <a:pt x="34" y="28"/>
                  </a:cubicBezTo>
                  <a:cubicBezTo>
                    <a:pt x="37" y="28"/>
                    <a:pt x="37" y="28"/>
                    <a:pt x="37" y="28"/>
                  </a:cubicBezTo>
                  <a:cubicBezTo>
                    <a:pt x="37" y="18"/>
                    <a:pt x="37" y="18"/>
                    <a:pt x="37" y="18"/>
                  </a:cubicBezTo>
                  <a:cubicBezTo>
                    <a:pt x="33" y="14"/>
                    <a:pt x="30" y="10"/>
                    <a:pt x="25" y="6"/>
                  </a:cubicBezTo>
                  <a:cubicBezTo>
                    <a:pt x="24" y="5"/>
                    <a:pt x="24" y="4"/>
                    <a:pt x="23" y="4"/>
                  </a:cubicBezTo>
                  <a:cubicBezTo>
                    <a:pt x="12" y="5"/>
                    <a:pt x="12" y="5"/>
                    <a:pt x="12" y="5"/>
                  </a:cubicBezTo>
                  <a:cubicBezTo>
                    <a:pt x="7" y="0"/>
                    <a:pt x="7" y="0"/>
                    <a:pt x="7" y="0"/>
                  </a:cubicBezTo>
                  <a:cubicBezTo>
                    <a:pt x="4" y="1"/>
                    <a:pt x="4" y="1"/>
                    <a:pt x="4" y="1"/>
                  </a:cubicBezTo>
                  <a:cubicBezTo>
                    <a:pt x="0" y="9"/>
                    <a:pt x="0" y="9"/>
                    <a:pt x="0" y="9"/>
                  </a:cubicBezTo>
                  <a:cubicBezTo>
                    <a:pt x="1" y="9"/>
                    <a:pt x="2" y="10"/>
                    <a:pt x="3" y="11"/>
                  </a:cubicBez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69" name="Freeform 88"/>
            <p:cNvSpPr>
              <a:spLocks/>
            </p:cNvSpPr>
            <p:nvPr/>
          </p:nvSpPr>
          <p:spPr bwMode="auto">
            <a:xfrm>
              <a:off x="7153269" y="1624038"/>
              <a:ext cx="95251" cy="30163"/>
            </a:xfrm>
            <a:custGeom>
              <a:avLst/>
              <a:gdLst>
                <a:gd name="T0" fmla="*/ 11 w 38"/>
                <a:gd name="T1" fmla="*/ 8 h 12"/>
                <a:gd name="T2" fmla="*/ 21 w 38"/>
                <a:gd name="T3" fmla="*/ 11 h 12"/>
                <a:gd name="T4" fmla="*/ 37 w 38"/>
                <a:gd name="T5" fmla="*/ 11 h 12"/>
                <a:gd name="T6" fmla="*/ 38 w 38"/>
                <a:gd name="T7" fmla="*/ 8 h 12"/>
                <a:gd name="T8" fmla="*/ 29 w 38"/>
                <a:gd name="T9" fmla="*/ 1 h 12"/>
                <a:gd name="T10" fmla="*/ 14 w 38"/>
                <a:gd name="T11" fmla="*/ 3 h 12"/>
                <a:gd name="T12" fmla="*/ 1 w 38"/>
                <a:gd name="T13" fmla="*/ 0 h 12"/>
                <a:gd name="T14" fmla="*/ 0 w 38"/>
                <a:gd name="T15" fmla="*/ 3 h 12"/>
                <a:gd name="T16" fmla="*/ 7 w 38"/>
                <a:gd name="T17" fmla="*/ 9 h 12"/>
                <a:gd name="T18" fmla="*/ 11 w 38"/>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12">
                  <a:moveTo>
                    <a:pt x="11" y="8"/>
                  </a:moveTo>
                  <a:cubicBezTo>
                    <a:pt x="14" y="10"/>
                    <a:pt x="18" y="11"/>
                    <a:pt x="21" y="11"/>
                  </a:cubicBezTo>
                  <a:cubicBezTo>
                    <a:pt x="27" y="12"/>
                    <a:pt x="32" y="12"/>
                    <a:pt x="37" y="11"/>
                  </a:cubicBezTo>
                  <a:cubicBezTo>
                    <a:pt x="38" y="8"/>
                    <a:pt x="38" y="8"/>
                    <a:pt x="38" y="8"/>
                  </a:cubicBezTo>
                  <a:cubicBezTo>
                    <a:pt x="29" y="1"/>
                    <a:pt x="29" y="1"/>
                    <a:pt x="29" y="1"/>
                  </a:cubicBezTo>
                  <a:cubicBezTo>
                    <a:pt x="24" y="1"/>
                    <a:pt x="20" y="2"/>
                    <a:pt x="14" y="3"/>
                  </a:cubicBezTo>
                  <a:cubicBezTo>
                    <a:pt x="1" y="0"/>
                    <a:pt x="1" y="0"/>
                    <a:pt x="1" y="0"/>
                  </a:cubicBezTo>
                  <a:cubicBezTo>
                    <a:pt x="0" y="3"/>
                    <a:pt x="0" y="3"/>
                    <a:pt x="0" y="3"/>
                  </a:cubicBezTo>
                  <a:cubicBezTo>
                    <a:pt x="7" y="9"/>
                    <a:pt x="7" y="9"/>
                    <a:pt x="7" y="9"/>
                  </a:cubicBezTo>
                  <a:lnTo>
                    <a:pt x="11" y="8"/>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70" name="Freeform 89"/>
            <p:cNvSpPr>
              <a:spLocks/>
            </p:cNvSpPr>
            <p:nvPr/>
          </p:nvSpPr>
          <p:spPr bwMode="auto">
            <a:xfrm>
              <a:off x="7061195" y="1620864"/>
              <a:ext cx="53975" cy="49214"/>
            </a:xfrm>
            <a:custGeom>
              <a:avLst/>
              <a:gdLst>
                <a:gd name="T0" fmla="*/ 34 w 34"/>
                <a:gd name="T1" fmla="*/ 21 h 31"/>
                <a:gd name="T2" fmla="*/ 16 w 34"/>
                <a:gd name="T3" fmla="*/ 5 h 31"/>
                <a:gd name="T4" fmla="*/ 5 w 34"/>
                <a:gd name="T5" fmla="*/ 0 h 31"/>
                <a:gd name="T6" fmla="*/ 0 w 34"/>
                <a:gd name="T7" fmla="*/ 5 h 31"/>
                <a:gd name="T8" fmla="*/ 22 w 34"/>
                <a:gd name="T9" fmla="*/ 31 h 31"/>
                <a:gd name="T10" fmla="*/ 34 w 34"/>
                <a:gd name="T11" fmla="*/ 21 h 31"/>
              </a:gdLst>
              <a:ahLst/>
              <a:cxnLst>
                <a:cxn ang="0">
                  <a:pos x="T0" y="T1"/>
                </a:cxn>
                <a:cxn ang="0">
                  <a:pos x="T2" y="T3"/>
                </a:cxn>
                <a:cxn ang="0">
                  <a:pos x="T4" y="T5"/>
                </a:cxn>
                <a:cxn ang="0">
                  <a:pos x="T6" y="T7"/>
                </a:cxn>
                <a:cxn ang="0">
                  <a:pos x="T8" y="T9"/>
                </a:cxn>
                <a:cxn ang="0">
                  <a:pos x="T10" y="T11"/>
                </a:cxn>
              </a:cxnLst>
              <a:rect l="0" t="0" r="r" b="b"/>
              <a:pathLst>
                <a:path w="34" h="31">
                  <a:moveTo>
                    <a:pt x="34" y="21"/>
                  </a:moveTo>
                  <a:lnTo>
                    <a:pt x="16" y="5"/>
                  </a:lnTo>
                  <a:lnTo>
                    <a:pt x="5" y="0"/>
                  </a:lnTo>
                  <a:lnTo>
                    <a:pt x="0" y="5"/>
                  </a:lnTo>
                  <a:lnTo>
                    <a:pt x="22" y="31"/>
                  </a:lnTo>
                  <a:lnTo>
                    <a:pt x="34" y="21"/>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71" name="Freeform 90"/>
            <p:cNvSpPr>
              <a:spLocks/>
            </p:cNvSpPr>
            <p:nvPr/>
          </p:nvSpPr>
          <p:spPr bwMode="auto">
            <a:xfrm>
              <a:off x="7069132" y="1608164"/>
              <a:ext cx="73026" cy="41275"/>
            </a:xfrm>
            <a:custGeom>
              <a:avLst/>
              <a:gdLst>
                <a:gd name="T0" fmla="*/ 29 w 29"/>
                <a:gd name="T1" fmla="*/ 15 h 16"/>
                <a:gd name="T2" fmla="*/ 26 w 29"/>
                <a:gd name="T3" fmla="*/ 6 h 16"/>
                <a:gd name="T4" fmla="*/ 2 w 29"/>
                <a:gd name="T5" fmla="*/ 0 h 16"/>
                <a:gd name="T6" fmla="*/ 0 w 29"/>
                <a:gd name="T7" fmla="*/ 1 h 16"/>
                <a:gd name="T8" fmla="*/ 22 w 29"/>
                <a:gd name="T9" fmla="*/ 16 h 16"/>
                <a:gd name="T10" fmla="*/ 29 w 29"/>
                <a:gd name="T11" fmla="*/ 15 h 16"/>
              </a:gdLst>
              <a:ahLst/>
              <a:cxnLst>
                <a:cxn ang="0">
                  <a:pos x="T0" y="T1"/>
                </a:cxn>
                <a:cxn ang="0">
                  <a:pos x="T2" y="T3"/>
                </a:cxn>
                <a:cxn ang="0">
                  <a:pos x="T4" y="T5"/>
                </a:cxn>
                <a:cxn ang="0">
                  <a:pos x="T6" y="T7"/>
                </a:cxn>
                <a:cxn ang="0">
                  <a:pos x="T8" y="T9"/>
                </a:cxn>
                <a:cxn ang="0">
                  <a:pos x="T10" y="T11"/>
                </a:cxn>
              </a:cxnLst>
              <a:rect l="0" t="0" r="r" b="b"/>
              <a:pathLst>
                <a:path w="29" h="16">
                  <a:moveTo>
                    <a:pt x="29" y="15"/>
                  </a:moveTo>
                  <a:cubicBezTo>
                    <a:pt x="26" y="6"/>
                    <a:pt x="26" y="6"/>
                    <a:pt x="26" y="6"/>
                  </a:cubicBezTo>
                  <a:cubicBezTo>
                    <a:pt x="18" y="4"/>
                    <a:pt x="10" y="2"/>
                    <a:pt x="2" y="0"/>
                  </a:cubicBezTo>
                  <a:cubicBezTo>
                    <a:pt x="0" y="1"/>
                    <a:pt x="0" y="1"/>
                    <a:pt x="0" y="1"/>
                  </a:cubicBezTo>
                  <a:cubicBezTo>
                    <a:pt x="7" y="6"/>
                    <a:pt x="14" y="11"/>
                    <a:pt x="22" y="16"/>
                  </a:cubicBezTo>
                  <a:lnTo>
                    <a:pt x="29" y="15"/>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72" name="Freeform 91"/>
            <p:cNvSpPr>
              <a:spLocks/>
            </p:cNvSpPr>
            <p:nvPr/>
          </p:nvSpPr>
          <p:spPr bwMode="auto">
            <a:xfrm>
              <a:off x="7121521" y="1700239"/>
              <a:ext cx="58738" cy="34926"/>
            </a:xfrm>
            <a:custGeom>
              <a:avLst/>
              <a:gdLst>
                <a:gd name="T0" fmla="*/ 0 w 23"/>
                <a:gd name="T1" fmla="*/ 14 h 14"/>
                <a:gd name="T2" fmla="*/ 6 w 23"/>
                <a:gd name="T3" fmla="*/ 14 h 14"/>
                <a:gd name="T4" fmla="*/ 12 w 23"/>
                <a:gd name="T5" fmla="*/ 8 h 14"/>
                <a:gd name="T6" fmla="*/ 20 w 23"/>
                <a:gd name="T7" fmla="*/ 10 h 14"/>
                <a:gd name="T8" fmla="*/ 23 w 23"/>
                <a:gd name="T9" fmla="*/ 7 h 14"/>
                <a:gd name="T10" fmla="*/ 7 w 23"/>
                <a:gd name="T11" fmla="*/ 0 h 14"/>
                <a:gd name="T12" fmla="*/ 3 w 23"/>
                <a:gd name="T13" fmla="*/ 3 h 14"/>
                <a:gd name="T14" fmla="*/ 6 w 23"/>
                <a:gd name="T15" fmla="*/ 6 h 14"/>
                <a:gd name="T16" fmla="*/ 0 w 23"/>
                <a:gd name="T17" fmla="*/ 12 h 14"/>
                <a:gd name="T18" fmla="*/ 0 w 23"/>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4">
                  <a:moveTo>
                    <a:pt x="0" y="14"/>
                  </a:moveTo>
                  <a:cubicBezTo>
                    <a:pt x="6" y="14"/>
                    <a:pt x="6" y="14"/>
                    <a:pt x="6" y="14"/>
                  </a:cubicBezTo>
                  <a:cubicBezTo>
                    <a:pt x="12" y="8"/>
                    <a:pt x="12" y="8"/>
                    <a:pt x="12" y="8"/>
                  </a:cubicBezTo>
                  <a:cubicBezTo>
                    <a:pt x="20" y="10"/>
                    <a:pt x="20" y="10"/>
                    <a:pt x="20" y="10"/>
                  </a:cubicBezTo>
                  <a:cubicBezTo>
                    <a:pt x="23" y="7"/>
                    <a:pt x="23" y="7"/>
                    <a:pt x="23" y="7"/>
                  </a:cubicBezTo>
                  <a:cubicBezTo>
                    <a:pt x="18" y="5"/>
                    <a:pt x="12" y="2"/>
                    <a:pt x="7" y="0"/>
                  </a:cubicBezTo>
                  <a:cubicBezTo>
                    <a:pt x="3" y="3"/>
                    <a:pt x="3" y="3"/>
                    <a:pt x="3" y="3"/>
                  </a:cubicBezTo>
                  <a:cubicBezTo>
                    <a:pt x="6" y="6"/>
                    <a:pt x="6" y="6"/>
                    <a:pt x="6" y="6"/>
                  </a:cubicBezTo>
                  <a:cubicBezTo>
                    <a:pt x="0" y="12"/>
                    <a:pt x="0" y="12"/>
                    <a:pt x="0" y="12"/>
                  </a:cubicBezTo>
                  <a:lnTo>
                    <a:pt x="0" y="14"/>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73" name="Freeform 92"/>
            <p:cNvSpPr>
              <a:spLocks/>
            </p:cNvSpPr>
            <p:nvPr/>
          </p:nvSpPr>
          <p:spPr bwMode="auto">
            <a:xfrm>
              <a:off x="6315070" y="1549425"/>
              <a:ext cx="73026" cy="46039"/>
            </a:xfrm>
            <a:custGeom>
              <a:avLst/>
              <a:gdLst>
                <a:gd name="T0" fmla="*/ 0 w 29"/>
                <a:gd name="T1" fmla="*/ 15 h 18"/>
                <a:gd name="T2" fmla="*/ 1 w 29"/>
                <a:gd name="T3" fmla="*/ 18 h 18"/>
                <a:gd name="T4" fmla="*/ 16 w 29"/>
                <a:gd name="T5" fmla="*/ 12 h 18"/>
                <a:gd name="T6" fmla="*/ 21 w 29"/>
                <a:gd name="T7" fmla="*/ 9 h 18"/>
                <a:gd name="T8" fmla="*/ 29 w 29"/>
                <a:gd name="T9" fmla="*/ 6 h 18"/>
                <a:gd name="T10" fmla="*/ 29 w 29"/>
                <a:gd name="T11" fmla="*/ 1 h 18"/>
                <a:gd name="T12" fmla="*/ 7 w 29"/>
                <a:gd name="T13" fmla="*/ 0 h 18"/>
                <a:gd name="T14" fmla="*/ 4 w 29"/>
                <a:gd name="T15" fmla="*/ 2 h 18"/>
                <a:gd name="T16" fmla="*/ 6 w 29"/>
                <a:gd name="T17" fmla="*/ 6 h 18"/>
                <a:gd name="T18" fmla="*/ 0 w 29"/>
                <a:gd name="T19"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8">
                  <a:moveTo>
                    <a:pt x="0" y="15"/>
                  </a:moveTo>
                  <a:cubicBezTo>
                    <a:pt x="1" y="18"/>
                    <a:pt x="1" y="18"/>
                    <a:pt x="1" y="18"/>
                  </a:cubicBezTo>
                  <a:cubicBezTo>
                    <a:pt x="6" y="16"/>
                    <a:pt x="11" y="14"/>
                    <a:pt x="16" y="12"/>
                  </a:cubicBezTo>
                  <a:cubicBezTo>
                    <a:pt x="18" y="11"/>
                    <a:pt x="19" y="9"/>
                    <a:pt x="21" y="9"/>
                  </a:cubicBezTo>
                  <a:cubicBezTo>
                    <a:pt x="24" y="7"/>
                    <a:pt x="26" y="6"/>
                    <a:pt x="29" y="6"/>
                  </a:cubicBezTo>
                  <a:cubicBezTo>
                    <a:pt x="29" y="1"/>
                    <a:pt x="29" y="1"/>
                    <a:pt x="29" y="1"/>
                  </a:cubicBezTo>
                  <a:cubicBezTo>
                    <a:pt x="22" y="1"/>
                    <a:pt x="14" y="0"/>
                    <a:pt x="7" y="0"/>
                  </a:cubicBezTo>
                  <a:cubicBezTo>
                    <a:pt x="4" y="2"/>
                    <a:pt x="4" y="2"/>
                    <a:pt x="4" y="2"/>
                  </a:cubicBezTo>
                  <a:cubicBezTo>
                    <a:pt x="6" y="6"/>
                    <a:pt x="6" y="6"/>
                    <a:pt x="6" y="6"/>
                  </a:cubicBezTo>
                  <a:lnTo>
                    <a:pt x="0" y="15"/>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74" name="Freeform 93"/>
            <p:cNvSpPr>
              <a:spLocks/>
            </p:cNvSpPr>
            <p:nvPr/>
          </p:nvSpPr>
          <p:spPr bwMode="auto">
            <a:xfrm>
              <a:off x="6215059" y="1473222"/>
              <a:ext cx="74614" cy="57151"/>
            </a:xfrm>
            <a:custGeom>
              <a:avLst/>
              <a:gdLst>
                <a:gd name="T0" fmla="*/ 12 w 29"/>
                <a:gd name="T1" fmla="*/ 22 h 22"/>
                <a:gd name="T2" fmla="*/ 19 w 29"/>
                <a:gd name="T3" fmla="*/ 18 h 22"/>
                <a:gd name="T4" fmla="*/ 29 w 29"/>
                <a:gd name="T5" fmla="*/ 10 h 22"/>
                <a:gd name="T6" fmla="*/ 22 w 29"/>
                <a:gd name="T7" fmla="*/ 5 h 22"/>
                <a:gd name="T8" fmla="*/ 21 w 29"/>
                <a:gd name="T9" fmla="*/ 1 h 22"/>
                <a:gd name="T10" fmla="*/ 19 w 29"/>
                <a:gd name="T11" fmla="*/ 0 h 22"/>
                <a:gd name="T12" fmla="*/ 14 w 29"/>
                <a:gd name="T13" fmla="*/ 6 h 22"/>
                <a:gd name="T14" fmla="*/ 10 w 29"/>
                <a:gd name="T15" fmla="*/ 9 h 22"/>
                <a:gd name="T16" fmla="*/ 7 w 29"/>
                <a:gd name="T17" fmla="*/ 14 h 22"/>
                <a:gd name="T18" fmla="*/ 4 w 29"/>
                <a:gd name="T19" fmla="*/ 13 h 22"/>
                <a:gd name="T20" fmla="*/ 0 w 29"/>
                <a:gd name="T21" fmla="*/ 17 h 22"/>
                <a:gd name="T22" fmla="*/ 1 w 29"/>
                <a:gd name="T23" fmla="*/ 22 h 22"/>
                <a:gd name="T24" fmla="*/ 12 w 29"/>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2">
                  <a:moveTo>
                    <a:pt x="12" y="22"/>
                  </a:moveTo>
                  <a:cubicBezTo>
                    <a:pt x="14" y="21"/>
                    <a:pt x="17" y="20"/>
                    <a:pt x="19" y="18"/>
                  </a:cubicBezTo>
                  <a:cubicBezTo>
                    <a:pt x="23" y="16"/>
                    <a:pt x="26" y="13"/>
                    <a:pt x="29" y="10"/>
                  </a:cubicBezTo>
                  <a:cubicBezTo>
                    <a:pt x="22" y="5"/>
                    <a:pt x="22" y="5"/>
                    <a:pt x="22" y="5"/>
                  </a:cubicBezTo>
                  <a:cubicBezTo>
                    <a:pt x="21" y="1"/>
                    <a:pt x="21" y="1"/>
                    <a:pt x="21" y="1"/>
                  </a:cubicBezTo>
                  <a:cubicBezTo>
                    <a:pt x="19" y="0"/>
                    <a:pt x="19" y="0"/>
                    <a:pt x="19" y="0"/>
                  </a:cubicBezTo>
                  <a:cubicBezTo>
                    <a:pt x="17" y="2"/>
                    <a:pt x="16" y="4"/>
                    <a:pt x="14" y="6"/>
                  </a:cubicBezTo>
                  <a:cubicBezTo>
                    <a:pt x="13" y="7"/>
                    <a:pt x="12" y="8"/>
                    <a:pt x="10" y="9"/>
                  </a:cubicBezTo>
                  <a:cubicBezTo>
                    <a:pt x="7" y="14"/>
                    <a:pt x="7" y="14"/>
                    <a:pt x="7" y="14"/>
                  </a:cubicBezTo>
                  <a:cubicBezTo>
                    <a:pt x="4" y="13"/>
                    <a:pt x="4" y="13"/>
                    <a:pt x="4" y="13"/>
                  </a:cubicBezTo>
                  <a:cubicBezTo>
                    <a:pt x="0" y="17"/>
                    <a:pt x="0" y="17"/>
                    <a:pt x="0" y="17"/>
                  </a:cubicBezTo>
                  <a:cubicBezTo>
                    <a:pt x="1" y="22"/>
                    <a:pt x="1" y="22"/>
                    <a:pt x="1" y="22"/>
                  </a:cubicBezTo>
                  <a:lnTo>
                    <a:pt x="12" y="22"/>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75" name="Freeform 94"/>
            <p:cNvSpPr>
              <a:spLocks/>
            </p:cNvSpPr>
            <p:nvPr/>
          </p:nvSpPr>
          <p:spPr bwMode="auto">
            <a:xfrm>
              <a:off x="6243633" y="1527199"/>
              <a:ext cx="77788" cy="42863"/>
            </a:xfrm>
            <a:custGeom>
              <a:avLst/>
              <a:gdLst>
                <a:gd name="T0" fmla="*/ 5 w 49"/>
                <a:gd name="T1" fmla="*/ 11 h 27"/>
                <a:gd name="T2" fmla="*/ 0 w 49"/>
                <a:gd name="T3" fmla="*/ 16 h 27"/>
                <a:gd name="T4" fmla="*/ 13 w 49"/>
                <a:gd name="T5" fmla="*/ 26 h 27"/>
                <a:gd name="T6" fmla="*/ 45 w 49"/>
                <a:gd name="T7" fmla="*/ 27 h 27"/>
                <a:gd name="T8" fmla="*/ 45 w 49"/>
                <a:gd name="T9" fmla="*/ 13 h 27"/>
                <a:gd name="T10" fmla="*/ 49 w 49"/>
                <a:gd name="T11" fmla="*/ 11 h 27"/>
                <a:gd name="T12" fmla="*/ 48 w 49"/>
                <a:gd name="T13" fmla="*/ 5 h 27"/>
                <a:gd name="T14" fmla="*/ 38 w 49"/>
                <a:gd name="T15" fmla="*/ 5 h 27"/>
                <a:gd name="T16" fmla="*/ 30 w 49"/>
                <a:gd name="T17" fmla="*/ 0 h 27"/>
                <a:gd name="T18" fmla="*/ 6 w 49"/>
                <a:gd name="T19" fmla="*/ 5 h 27"/>
                <a:gd name="T20" fmla="*/ 5 w 49"/>
                <a:gd name="T21"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27">
                  <a:moveTo>
                    <a:pt x="5" y="11"/>
                  </a:moveTo>
                  <a:lnTo>
                    <a:pt x="0" y="16"/>
                  </a:lnTo>
                  <a:lnTo>
                    <a:pt x="13" y="26"/>
                  </a:lnTo>
                  <a:lnTo>
                    <a:pt x="45" y="27"/>
                  </a:lnTo>
                  <a:lnTo>
                    <a:pt x="45" y="13"/>
                  </a:lnTo>
                  <a:lnTo>
                    <a:pt x="49" y="11"/>
                  </a:lnTo>
                  <a:lnTo>
                    <a:pt x="48" y="5"/>
                  </a:lnTo>
                  <a:lnTo>
                    <a:pt x="38" y="5"/>
                  </a:lnTo>
                  <a:lnTo>
                    <a:pt x="30" y="0"/>
                  </a:lnTo>
                  <a:lnTo>
                    <a:pt x="6" y="5"/>
                  </a:lnTo>
                  <a:lnTo>
                    <a:pt x="5" y="11"/>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76" name="Freeform 95"/>
            <p:cNvSpPr>
              <a:spLocks/>
            </p:cNvSpPr>
            <p:nvPr/>
          </p:nvSpPr>
          <p:spPr bwMode="auto">
            <a:xfrm>
              <a:off x="8323257" y="2111407"/>
              <a:ext cx="71437" cy="47626"/>
            </a:xfrm>
            <a:custGeom>
              <a:avLst/>
              <a:gdLst>
                <a:gd name="T0" fmla="*/ 24 w 45"/>
                <a:gd name="T1" fmla="*/ 3 h 30"/>
                <a:gd name="T2" fmla="*/ 13 w 45"/>
                <a:gd name="T3" fmla="*/ 6 h 30"/>
                <a:gd name="T4" fmla="*/ 8 w 45"/>
                <a:gd name="T5" fmla="*/ 0 h 30"/>
                <a:gd name="T6" fmla="*/ 0 w 45"/>
                <a:gd name="T7" fmla="*/ 13 h 30"/>
                <a:gd name="T8" fmla="*/ 5 w 45"/>
                <a:gd name="T9" fmla="*/ 19 h 30"/>
                <a:gd name="T10" fmla="*/ 11 w 45"/>
                <a:gd name="T11" fmla="*/ 14 h 30"/>
                <a:gd name="T12" fmla="*/ 30 w 45"/>
                <a:gd name="T13" fmla="*/ 19 h 30"/>
                <a:gd name="T14" fmla="*/ 37 w 45"/>
                <a:gd name="T15" fmla="*/ 30 h 30"/>
                <a:gd name="T16" fmla="*/ 45 w 45"/>
                <a:gd name="T17" fmla="*/ 18 h 30"/>
                <a:gd name="T18" fmla="*/ 24 w 45"/>
                <a:gd name="T19" fmla="*/ 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30">
                  <a:moveTo>
                    <a:pt x="24" y="3"/>
                  </a:moveTo>
                  <a:lnTo>
                    <a:pt x="13" y="6"/>
                  </a:lnTo>
                  <a:lnTo>
                    <a:pt x="8" y="0"/>
                  </a:lnTo>
                  <a:lnTo>
                    <a:pt x="0" y="13"/>
                  </a:lnTo>
                  <a:lnTo>
                    <a:pt x="5" y="19"/>
                  </a:lnTo>
                  <a:lnTo>
                    <a:pt x="11" y="14"/>
                  </a:lnTo>
                  <a:lnTo>
                    <a:pt x="30" y="19"/>
                  </a:lnTo>
                  <a:lnTo>
                    <a:pt x="37" y="30"/>
                  </a:lnTo>
                  <a:lnTo>
                    <a:pt x="45" y="18"/>
                  </a:lnTo>
                  <a:lnTo>
                    <a:pt x="24" y="3"/>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77" name="Freeform 96"/>
            <p:cNvSpPr>
              <a:spLocks/>
            </p:cNvSpPr>
            <p:nvPr/>
          </p:nvSpPr>
          <p:spPr bwMode="auto">
            <a:xfrm>
              <a:off x="7939082" y="1701827"/>
              <a:ext cx="58738" cy="71439"/>
            </a:xfrm>
            <a:custGeom>
              <a:avLst/>
              <a:gdLst>
                <a:gd name="T0" fmla="*/ 6 w 23"/>
                <a:gd name="T1" fmla="*/ 26 h 28"/>
                <a:gd name="T2" fmla="*/ 13 w 23"/>
                <a:gd name="T3" fmla="*/ 19 h 28"/>
                <a:gd name="T4" fmla="*/ 23 w 23"/>
                <a:gd name="T5" fmla="*/ 10 h 28"/>
                <a:gd name="T6" fmla="*/ 23 w 23"/>
                <a:gd name="T7" fmla="*/ 5 h 28"/>
                <a:gd name="T8" fmla="*/ 21 w 23"/>
                <a:gd name="T9" fmla="*/ 2 h 28"/>
                <a:gd name="T10" fmla="*/ 15 w 23"/>
                <a:gd name="T11" fmla="*/ 0 h 28"/>
                <a:gd name="T12" fmla="*/ 0 w 23"/>
                <a:gd name="T13" fmla="*/ 13 h 28"/>
                <a:gd name="T14" fmla="*/ 1 w 23"/>
                <a:gd name="T15" fmla="*/ 28 h 28"/>
                <a:gd name="T16" fmla="*/ 6 w 23"/>
                <a:gd name="T17"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8">
                  <a:moveTo>
                    <a:pt x="6" y="26"/>
                  </a:moveTo>
                  <a:cubicBezTo>
                    <a:pt x="8" y="24"/>
                    <a:pt x="11" y="22"/>
                    <a:pt x="13" y="19"/>
                  </a:cubicBezTo>
                  <a:cubicBezTo>
                    <a:pt x="17" y="16"/>
                    <a:pt x="20" y="13"/>
                    <a:pt x="23" y="10"/>
                  </a:cubicBezTo>
                  <a:cubicBezTo>
                    <a:pt x="23" y="5"/>
                    <a:pt x="23" y="5"/>
                    <a:pt x="23" y="5"/>
                  </a:cubicBezTo>
                  <a:cubicBezTo>
                    <a:pt x="21" y="2"/>
                    <a:pt x="21" y="2"/>
                    <a:pt x="21" y="2"/>
                  </a:cubicBezTo>
                  <a:cubicBezTo>
                    <a:pt x="15" y="0"/>
                    <a:pt x="15" y="0"/>
                    <a:pt x="15" y="0"/>
                  </a:cubicBezTo>
                  <a:cubicBezTo>
                    <a:pt x="11" y="4"/>
                    <a:pt x="5" y="8"/>
                    <a:pt x="0" y="13"/>
                  </a:cubicBezTo>
                  <a:cubicBezTo>
                    <a:pt x="1" y="28"/>
                    <a:pt x="1" y="28"/>
                    <a:pt x="1" y="28"/>
                  </a:cubicBezTo>
                  <a:lnTo>
                    <a:pt x="6" y="26"/>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78" name="Freeform 97"/>
            <p:cNvSpPr>
              <a:spLocks/>
            </p:cNvSpPr>
            <p:nvPr/>
          </p:nvSpPr>
          <p:spPr bwMode="auto">
            <a:xfrm>
              <a:off x="5430835" y="1611338"/>
              <a:ext cx="350838" cy="114302"/>
            </a:xfrm>
            <a:custGeom>
              <a:avLst/>
              <a:gdLst>
                <a:gd name="T0" fmla="*/ 14 w 138"/>
                <a:gd name="T1" fmla="*/ 45 h 45"/>
                <a:gd name="T2" fmla="*/ 46 w 138"/>
                <a:gd name="T3" fmla="*/ 34 h 45"/>
                <a:gd name="T4" fmla="*/ 82 w 138"/>
                <a:gd name="T5" fmla="*/ 24 h 45"/>
                <a:gd name="T6" fmla="*/ 91 w 138"/>
                <a:gd name="T7" fmla="*/ 20 h 45"/>
                <a:gd name="T8" fmla="*/ 102 w 138"/>
                <a:gd name="T9" fmla="*/ 20 h 45"/>
                <a:gd name="T10" fmla="*/ 106 w 138"/>
                <a:gd name="T11" fmla="*/ 17 h 45"/>
                <a:gd name="T12" fmla="*/ 106 w 138"/>
                <a:gd name="T13" fmla="*/ 20 h 45"/>
                <a:gd name="T14" fmla="*/ 121 w 138"/>
                <a:gd name="T15" fmla="*/ 18 h 45"/>
                <a:gd name="T16" fmla="*/ 125 w 138"/>
                <a:gd name="T17" fmla="*/ 13 h 45"/>
                <a:gd name="T18" fmla="*/ 132 w 138"/>
                <a:gd name="T19" fmla="*/ 11 h 45"/>
                <a:gd name="T20" fmla="*/ 138 w 138"/>
                <a:gd name="T21" fmla="*/ 7 h 45"/>
                <a:gd name="T22" fmla="*/ 133 w 138"/>
                <a:gd name="T23" fmla="*/ 0 h 45"/>
                <a:gd name="T24" fmla="*/ 120 w 138"/>
                <a:gd name="T25" fmla="*/ 0 h 45"/>
                <a:gd name="T26" fmla="*/ 116 w 138"/>
                <a:gd name="T27" fmla="*/ 5 h 45"/>
                <a:gd name="T28" fmla="*/ 75 w 138"/>
                <a:gd name="T29" fmla="*/ 10 h 45"/>
                <a:gd name="T30" fmla="*/ 58 w 138"/>
                <a:gd name="T31" fmla="*/ 11 h 45"/>
                <a:gd name="T32" fmla="*/ 35 w 138"/>
                <a:gd name="T33" fmla="*/ 23 h 45"/>
                <a:gd name="T34" fmla="*/ 23 w 138"/>
                <a:gd name="T35" fmla="*/ 20 h 45"/>
                <a:gd name="T36" fmla="*/ 13 w 138"/>
                <a:gd name="T37" fmla="*/ 26 h 45"/>
                <a:gd name="T38" fmla="*/ 3 w 138"/>
                <a:gd name="T39" fmla="*/ 25 h 45"/>
                <a:gd name="T40" fmla="*/ 6 w 138"/>
                <a:gd name="T41" fmla="*/ 30 h 45"/>
                <a:gd name="T42" fmla="*/ 0 w 138"/>
                <a:gd name="T43" fmla="*/ 35 h 45"/>
                <a:gd name="T44" fmla="*/ 14 w 138"/>
                <a:gd name="T4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8" h="45">
                  <a:moveTo>
                    <a:pt x="14" y="45"/>
                  </a:moveTo>
                  <a:cubicBezTo>
                    <a:pt x="24" y="40"/>
                    <a:pt x="35" y="37"/>
                    <a:pt x="46" y="34"/>
                  </a:cubicBezTo>
                  <a:cubicBezTo>
                    <a:pt x="58" y="30"/>
                    <a:pt x="70" y="27"/>
                    <a:pt x="82" y="24"/>
                  </a:cubicBezTo>
                  <a:cubicBezTo>
                    <a:pt x="85" y="23"/>
                    <a:pt x="88" y="21"/>
                    <a:pt x="91" y="20"/>
                  </a:cubicBezTo>
                  <a:cubicBezTo>
                    <a:pt x="102" y="20"/>
                    <a:pt x="102" y="20"/>
                    <a:pt x="102" y="20"/>
                  </a:cubicBezTo>
                  <a:cubicBezTo>
                    <a:pt x="106" y="17"/>
                    <a:pt x="106" y="17"/>
                    <a:pt x="106" y="17"/>
                  </a:cubicBezTo>
                  <a:cubicBezTo>
                    <a:pt x="106" y="20"/>
                    <a:pt x="106" y="20"/>
                    <a:pt x="106" y="20"/>
                  </a:cubicBezTo>
                  <a:cubicBezTo>
                    <a:pt x="121" y="18"/>
                    <a:pt x="121" y="18"/>
                    <a:pt x="121" y="18"/>
                  </a:cubicBezTo>
                  <a:cubicBezTo>
                    <a:pt x="125" y="13"/>
                    <a:pt x="125" y="13"/>
                    <a:pt x="125" y="13"/>
                  </a:cubicBezTo>
                  <a:cubicBezTo>
                    <a:pt x="128" y="13"/>
                    <a:pt x="130" y="12"/>
                    <a:pt x="132" y="11"/>
                  </a:cubicBezTo>
                  <a:cubicBezTo>
                    <a:pt x="134" y="10"/>
                    <a:pt x="136" y="9"/>
                    <a:pt x="138" y="7"/>
                  </a:cubicBezTo>
                  <a:cubicBezTo>
                    <a:pt x="133" y="0"/>
                    <a:pt x="133" y="0"/>
                    <a:pt x="133" y="0"/>
                  </a:cubicBezTo>
                  <a:cubicBezTo>
                    <a:pt x="120" y="0"/>
                    <a:pt x="120" y="0"/>
                    <a:pt x="120" y="0"/>
                  </a:cubicBezTo>
                  <a:cubicBezTo>
                    <a:pt x="116" y="5"/>
                    <a:pt x="116" y="5"/>
                    <a:pt x="116" y="5"/>
                  </a:cubicBezTo>
                  <a:cubicBezTo>
                    <a:pt x="102" y="7"/>
                    <a:pt x="89" y="9"/>
                    <a:pt x="75" y="10"/>
                  </a:cubicBezTo>
                  <a:cubicBezTo>
                    <a:pt x="70" y="11"/>
                    <a:pt x="64" y="11"/>
                    <a:pt x="58" y="11"/>
                  </a:cubicBezTo>
                  <a:cubicBezTo>
                    <a:pt x="35" y="23"/>
                    <a:pt x="35" y="23"/>
                    <a:pt x="35" y="23"/>
                  </a:cubicBezTo>
                  <a:cubicBezTo>
                    <a:pt x="23" y="20"/>
                    <a:pt x="23" y="20"/>
                    <a:pt x="23" y="20"/>
                  </a:cubicBezTo>
                  <a:cubicBezTo>
                    <a:pt x="13" y="26"/>
                    <a:pt x="13" y="26"/>
                    <a:pt x="13" y="26"/>
                  </a:cubicBezTo>
                  <a:cubicBezTo>
                    <a:pt x="3" y="25"/>
                    <a:pt x="3" y="25"/>
                    <a:pt x="3" y="25"/>
                  </a:cubicBezTo>
                  <a:cubicBezTo>
                    <a:pt x="6" y="30"/>
                    <a:pt x="6" y="30"/>
                    <a:pt x="6" y="30"/>
                  </a:cubicBezTo>
                  <a:cubicBezTo>
                    <a:pt x="0" y="35"/>
                    <a:pt x="0" y="35"/>
                    <a:pt x="0" y="35"/>
                  </a:cubicBezTo>
                  <a:lnTo>
                    <a:pt x="14" y="45"/>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79" name="Freeform 98"/>
            <p:cNvSpPr>
              <a:spLocks/>
            </p:cNvSpPr>
            <p:nvPr/>
          </p:nvSpPr>
          <p:spPr bwMode="auto">
            <a:xfrm>
              <a:off x="5337172" y="1700239"/>
              <a:ext cx="114299" cy="131765"/>
            </a:xfrm>
            <a:custGeom>
              <a:avLst/>
              <a:gdLst>
                <a:gd name="T0" fmla="*/ 11 w 45"/>
                <a:gd name="T1" fmla="*/ 34 h 52"/>
                <a:gd name="T2" fmla="*/ 3 w 45"/>
                <a:gd name="T3" fmla="*/ 35 h 52"/>
                <a:gd name="T4" fmla="*/ 7 w 45"/>
                <a:gd name="T5" fmla="*/ 43 h 52"/>
                <a:gd name="T6" fmla="*/ 13 w 45"/>
                <a:gd name="T7" fmla="*/ 42 h 52"/>
                <a:gd name="T8" fmla="*/ 18 w 45"/>
                <a:gd name="T9" fmla="*/ 45 h 52"/>
                <a:gd name="T10" fmla="*/ 25 w 45"/>
                <a:gd name="T11" fmla="*/ 52 h 52"/>
                <a:gd name="T12" fmla="*/ 36 w 45"/>
                <a:gd name="T13" fmla="*/ 48 h 52"/>
                <a:gd name="T14" fmla="*/ 29 w 45"/>
                <a:gd name="T15" fmla="*/ 33 h 52"/>
                <a:gd name="T16" fmla="*/ 45 w 45"/>
                <a:gd name="T17" fmla="*/ 10 h 52"/>
                <a:gd name="T18" fmla="*/ 33 w 45"/>
                <a:gd name="T19" fmla="*/ 0 h 52"/>
                <a:gd name="T20" fmla="*/ 6 w 45"/>
                <a:gd name="T21" fmla="*/ 14 h 52"/>
                <a:gd name="T22" fmla="*/ 0 w 45"/>
                <a:gd name="T23" fmla="*/ 23 h 52"/>
                <a:gd name="T24" fmla="*/ 5 w 45"/>
                <a:gd name="T25" fmla="*/ 25 h 52"/>
                <a:gd name="T26" fmla="*/ 11 w 45"/>
                <a:gd name="T27" fmla="*/ 3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2">
                  <a:moveTo>
                    <a:pt x="11" y="34"/>
                  </a:moveTo>
                  <a:cubicBezTo>
                    <a:pt x="3" y="35"/>
                    <a:pt x="3" y="35"/>
                    <a:pt x="3" y="35"/>
                  </a:cubicBezTo>
                  <a:cubicBezTo>
                    <a:pt x="7" y="43"/>
                    <a:pt x="7" y="43"/>
                    <a:pt x="7" y="43"/>
                  </a:cubicBezTo>
                  <a:cubicBezTo>
                    <a:pt x="13" y="42"/>
                    <a:pt x="13" y="42"/>
                    <a:pt x="13" y="42"/>
                  </a:cubicBezTo>
                  <a:cubicBezTo>
                    <a:pt x="15" y="43"/>
                    <a:pt x="17" y="44"/>
                    <a:pt x="18" y="45"/>
                  </a:cubicBezTo>
                  <a:cubicBezTo>
                    <a:pt x="20" y="47"/>
                    <a:pt x="23" y="49"/>
                    <a:pt x="25" y="52"/>
                  </a:cubicBezTo>
                  <a:cubicBezTo>
                    <a:pt x="36" y="48"/>
                    <a:pt x="36" y="48"/>
                    <a:pt x="36" y="48"/>
                  </a:cubicBezTo>
                  <a:cubicBezTo>
                    <a:pt x="29" y="33"/>
                    <a:pt x="29" y="33"/>
                    <a:pt x="29" y="33"/>
                  </a:cubicBezTo>
                  <a:cubicBezTo>
                    <a:pt x="34" y="26"/>
                    <a:pt x="40" y="18"/>
                    <a:pt x="45" y="10"/>
                  </a:cubicBezTo>
                  <a:cubicBezTo>
                    <a:pt x="33" y="0"/>
                    <a:pt x="33" y="0"/>
                    <a:pt x="33" y="0"/>
                  </a:cubicBezTo>
                  <a:cubicBezTo>
                    <a:pt x="24" y="5"/>
                    <a:pt x="15" y="9"/>
                    <a:pt x="6" y="14"/>
                  </a:cubicBezTo>
                  <a:cubicBezTo>
                    <a:pt x="0" y="23"/>
                    <a:pt x="0" y="23"/>
                    <a:pt x="0" y="23"/>
                  </a:cubicBezTo>
                  <a:cubicBezTo>
                    <a:pt x="5" y="25"/>
                    <a:pt x="5" y="25"/>
                    <a:pt x="5" y="25"/>
                  </a:cubicBezTo>
                  <a:lnTo>
                    <a:pt x="11" y="34"/>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81" name="Freeform 99"/>
            <p:cNvSpPr>
              <a:spLocks/>
            </p:cNvSpPr>
            <p:nvPr/>
          </p:nvSpPr>
          <p:spPr bwMode="auto">
            <a:xfrm>
              <a:off x="3940173" y="2306674"/>
              <a:ext cx="174625" cy="303217"/>
            </a:xfrm>
            <a:custGeom>
              <a:avLst/>
              <a:gdLst>
                <a:gd name="T0" fmla="*/ 1 w 69"/>
                <a:gd name="T1" fmla="*/ 37 h 119"/>
                <a:gd name="T2" fmla="*/ 3 w 69"/>
                <a:gd name="T3" fmla="*/ 50 h 119"/>
                <a:gd name="T4" fmla="*/ 5 w 69"/>
                <a:gd name="T5" fmla="*/ 45 h 119"/>
                <a:gd name="T6" fmla="*/ 12 w 69"/>
                <a:gd name="T7" fmla="*/ 42 h 119"/>
                <a:gd name="T8" fmla="*/ 14 w 69"/>
                <a:gd name="T9" fmla="*/ 46 h 119"/>
                <a:gd name="T10" fmla="*/ 8 w 69"/>
                <a:gd name="T11" fmla="*/ 50 h 119"/>
                <a:gd name="T12" fmla="*/ 5 w 69"/>
                <a:gd name="T13" fmla="*/ 59 h 119"/>
                <a:gd name="T14" fmla="*/ 8 w 69"/>
                <a:gd name="T15" fmla="*/ 62 h 119"/>
                <a:gd name="T16" fmla="*/ 11 w 69"/>
                <a:gd name="T17" fmla="*/ 56 h 119"/>
                <a:gd name="T18" fmla="*/ 14 w 69"/>
                <a:gd name="T19" fmla="*/ 59 h 119"/>
                <a:gd name="T20" fmla="*/ 20 w 69"/>
                <a:gd name="T21" fmla="*/ 54 h 119"/>
                <a:gd name="T22" fmla="*/ 24 w 69"/>
                <a:gd name="T23" fmla="*/ 58 h 119"/>
                <a:gd name="T24" fmla="*/ 20 w 69"/>
                <a:gd name="T25" fmla="*/ 65 h 119"/>
                <a:gd name="T26" fmla="*/ 24 w 69"/>
                <a:gd name="T27" fmla="*/ 69 h 119"/>
                <a:gd name="T28" fmla="*/ 25 w 69"/>
                <a:gd name="T29" fmla="*/ 76 h 119"/>
                <a:gd name="T30" fmla="*/ 13 w 69"/>
                <a:gd name="T31" fmla="*/ 82 h 119"/>
                <a:gd name="T32" fmla="*/ 11 w 69"/>
                <a:gd name="T33" fmla="*/ 86 h 119"/>
                <a:gd name="T34" fmla="*/ 15 w 69"/>
                <a:gd name="T35" fmla="*/ 85 h 119"/>
                <a:gd name="T36" fmla="*/ 18 w 69"/>
                <a:gd name="T37" fmla="*/ 91 h 119"/>
                <a:gd name="T38" fmla="*/ 8 w 69"/>
                <a:gd name="T39" fmla="*/ 99 h 119"/>
                <a:gd name="T40" fmla="*/ 10 w 69"/>
                <a:gd name="T41" fmla="*/ 102 h 119"/>
                <a:gd name="T42" fmla="*/ 12 w 69"/>
                <a:gd name="T43" fmla="*/ 101 h 119"/>
                <a:gd name="T44" fmla="*/ 18 w 69"/>
                <a:gd name="T45" fmla="*/ 103 h 119"/>
                <a:gd name="T46" fmla="*/ 24 w 69"/>
                <a:gd name="T47" fmla="*/ 99 h 119"/>
                <a:gd name="T48" fmla="*/ 19 w 69"/>
                <a:gd name="T49" fmla="*/ 106 h 119"/>
                <a:gd name="T50" fmla="*/ 12 w 69"/>
                <a:gd name="T51" fmla="*/ 107 h 119"/>
                <a:gd name="T52" fmla="*/ 1 w 69"/>
                <a:gd name="T53" fmla="*/ 117 h 119"/>
                <a:gd name="T54" fmla="*/ 7 w 69"/>
                <a:gd name="T55" fmla="*/ 119 h 119"/>
                <a:gd name="T56" fmla="*/ 12 w 69"/>
                <a:gd name="T57" fmla="*/ 114 h 119"/>
                <a:gd name="T58" fmla="*/ 18 w 69"/>
                <a:gd name="T59" fmla="*/ 114 h 119"/>
                <a:gd name="T60" fmla="*/ 20 w 69"/>
                <a:gd name="T61" fmla="*/ 116 h 119"/>
                <a:gd name="T62" fmla="*/ 23 w 69"/>
                <a:gd name="T63" fmla="*/ 111 h 119"/>
                <a:gd name="T64" fmla="*/ 28 w 69"/>
                <a:gd name="T65" fmla="*/ 110 h 119"/>
                <a:gd name="T66" fmla="*/ 34 w 69"/>
                <a:gd name="T67" fmla="*/ 113 h 119"/>
                <a:gd name="T68" fmla="*/ 43 w 69"/>
                <a:gd name="T69" fmla="*/ 108 h 119"/>
                <a:gd name="T70" fmla="*/ 50 w 69"/>
                <a:gd name="T71" fmla="*/ 109 h 119"/>
                <a:gd name="T72" fmla="*/ 59 w 69"/>
                <a:gd name="T73" fmla="*/ 108 h 119"/>
                <a:gd name="T74" fmla="*/ 64 w 69"/>
                <a:gd name="T75" fmla="*/ 103 h 119"/>
                <a:gd name="T76" fmla="*/ 65 w 69"/>
                <a:gd name="T77" fmla="*/ 101 h 119"/>
                <a:gd name="T78" fmla="*/ 57 w 69"/>
                <a:gd name="T79" fmla="*/ 100 h 119"/>
                <a:gd name="T80" fmla="*/ 59 w 69"/>
                <a:gd name="T81" fmla="*/ 96 h 119"/>
                <a:gd name="T82" fmla="*/ 66 w 69"/>
                <a:gd name="T83" fmla="*/ 95 h 119"/>
                <a:gd name="T84" fmla="*/ 69 w 69"/>
                <a:gd name="T85" fmla="*/ 85 h 119"/>
                <a:gd name="T86" fmla="*/ 63 w 69"/>
                <a:gd name="T87" fmla="*/ 82 h 119"/>
                <a:gd name="T88" fmla="*/ 58 w 69"/>
                <a:gd name="T89" fmla="*/ 86 h 119"/>
                <a:gd name="T90" fmla="*/ 56 w 69"/>
                <a:gd name="T91" fmla="*/ 85 h 119"/>
                <a:gd name="T92" fmla="*/ 58 w 69"/>
                <a:gd name="T93" fmla="*/ 77 h 119"/>
                <a:gd name="T94" fmla="*/ 43 w 69"/>
                <a:gd name="T95" fmla="*/ 57 h 119"/>
                <a:gd name="T96" fmla="*/ 43 w 69"/>
                <a:gd name="T97" fmla="*/ 51 h 119"/>
                <a:gd name="T98" fmla="*/ 37 w 69"/>
                <a:gd name="T99" fmla="*/ 43 h 119"/>
                <a:gd name="T100" fmla="*/ 28 w 69"/>
                <a:gd name="T101" fmla="*/ 42 h 119"/>
                <a:gd name="T102" fmla="*/ 40 w 69"/>
                <a:gd name="T103" fmla="*/ 21 h 119"/>
                <a:gd name="T104" fmla="*/ 35 w 69"/>
                <a:gd name="T105" fmla="*/ 18 h 119"/>
                <a:gd name="T106" fmla="*/ 20 w 69"/>
                <a:gd name="T107" fmla="*/ 19 h 119"/>
                <a:gd name="T108" fmla="*/ 31 w 69"/>
                <a:gd name="T109" fmla="*/ 1 h 119"/>
                <a:gd name="T110" fmla="*/ 9 w 69"/>
                <a:gd name="T111" fmla="*/ 0 h 119"/>
                <a:gd name="T112" fmla="*/ 0 w 69"/>
                <a:gd name="T113" fmla="*/ 33 h 119"/>
                <a:gd name="T114" fmla="*/ 7 w 69"/>
                <a:gd name="T115" fmla="*/ 34 h 119"/>
                <a:gd name="T116" fmla="*/ 1 w 69"/>
                <a:gd name="T117" fmla="*/ 3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 h="119">
                  <a:moveTo>
                    <a:pt x="1" y="37"/>
                  </a:moveTo>
                  <a:cubicBezTo>
                    <a:pt x="3" y="50"/>
                    <a:pt x="3" y="50"/>
                    <a:pt x="3" y="50"/>
                  </a:cubicBezTo>
                  <a:cubicBezTo>
                    <a:pt x="5" y="45"/>
                    <a:pt x="5" y="45"/>
                    <a:pt x="5" y="45"/>
                  </a:cubicBezTo>
                  <a:cubicBezTo>
                    <a:pt x="12" y="42"/>
                    <a:pt x="12" y="42"/>
                    <a:pt x="12" y="42"/>
                  </a:cubicBezTo>
                  <a:cubicBezTo>
                    <a:pt x="14" y="46"/>
                    <a:pt x="14" y="46"/>
                    <a:pt x="14" y="46"/>
                  </a:cubicBezTo>
                  <a:cubicBezTo>
                    <a:pt x="8" y="50"/>
                    <a:pt x="8" y="50"/>
                    <a:pt x="8" y="50"/>
                  </a:cubicBezTo>
                  <a:cubicBezTo>
                    <a:pt x="5" y="59"/>
                    <a:pt x="5" y="59"/>
                    <a:pt x="5" y="59"/>
                  </a:cubicBezTo>
                  <a:cubicBezTo>
                    <a:pt x="8" y="62"/>
                    <a:pt x="8" y="62"/>
                    <a:pt x="8" y="62"/>
                  </a:cubicBezTo>
                  <a:cubicBezTo>
                    <a:pt x="11" y="56"/>
                    <a:pt x="11" y="56"/>
                    <a:pt x="11" y="56"/>
                  </a:cubicBezTo>
                  <a:cubicBezTo>
                    <a:pt x="14" y="59"/>
                    <a:pt x="14" y="59"/>
                    <a:pt x="14" y="59"/>
                  </a:cubicBezTo>
                  <a:cubicBezTo>
                    <a:pt x="20" y="54"/>
                    <a:pt x="20" y="54"/>
                    <a:pt x="20" y="54"/>
                  </a:cubicBezTo>
                  <a:cubicBezTo>
                    <a:pt x="24" y="58"/>
                    <a:pt x="24" y="58"/>
                    <a:pt x="24" y="58"/>
                  </a:cubicBezTo>
                  <a:cubicBezTo>
                    <a:pt x="20" y="65"/>
                    <a:pt x="20" y="65"/>
                    <a:pt x="20" y="65"/>
                  </a:cubicBezTo>
                  <a:cubicBezTo>
                    <a:pt x="24" y="69"/>
                    <a:pt x="24" y="69"/>
                    <a:pt x="24" y="69"/>
                  </a:cubicBezTo>
                  <a:cubicBezTo>
                    <a:pt x="25" y="76"/>
                    <a:pt x="25" y="76"/>
                    <a:pt x="25" y="76"/>
                  </a:cubicBezTo>
                  <a:cubicBezTo>
                    <a:pt x="13" y="82"/>
                    <a:pt x="13" y="82"/>
                    <a:pt x="13" y="82"/>
                  </a:cubicBezTo>
                  <a:cubicBezTo>
                    <a:pt x="11" y="86"/>
                    <a:pt x="11" y="86"/>
                    <a:pt x="11" y="86"/>
                  </a:cubicBezTo>
                  <a:cubicBezTo>
                    <a:pt x="15" y="85"/>
                    <a:pt x="15" y="85"/>
                    <a:pt x="15" y="85"/>
                  </a:cubicBezTo>
                  <a:cubicBezTo>
                    <a:pt x="18" y="91"/>
                    <a:pt x="18" y="91"/>
                    <a:pt x="18" y="91"/>
                  </a:cubicBezTo>
                  <a:cubicBezTo>
                    <a:pt x="8" y="99"/>
                    <a:pt x="8" y="99"/>
                    <a:pt x="8" y="99"/>
                  </a:cubicBezTo>
                  <a:cubicBezTo>
                    <a:pt x="10" y="102"/>
                    <a:pt x="10" y="102"/>
                    <a:pt x="10" y="102"/>
                  </a:cubicBezTo>
                  <a:cubicBezTo>
                    <a:pt x="12" y="101"/>
                    <a:pt x="12" y="101"/>
                    <a:pt x="12" y="101"/>
                  </a:cubicBezTo>
                  <a:cubicBezTo>
                    <a:pt x="18" y="103"/>
                    <a:pt x="18" y="103"/>
                    <a:pt x="18" y="103"/>
                  </a:cubicBezTo>
                  <a:cubicBezTo>
                    <a:pt x="24" y="99"/>
                    <a:pt x="24" y="99"/>
                    <a:pt x="24" y="99"/>
                  </a:cubicBezTo>
                  <a:cubicBezTo>
                    <a:pt x="19" y="106"/>
                    <a:pt x="19" y="106"/>
                    <a:pt x="19" y="106"/>
                  </a:cubicBezTo>
                  <a:cubicBezTo>
                    <a:pt x="12" y="107"/>
                    <a:pt x="12" y="107"/>
                    <a:pt x="12" y="107"/>
                  </a:cubicBezTo>
                  <a:cubicBezTo>
                    <a:pt x="1" y="117"/>
                    <a:pt x="1" y="117"/>
                    <a:pt x="1" y="117"/>
                  </a:cubicBezTo>
                  <a:cubicBezTo>
                    <a:pt x="7" y="119"/>
                    <a:pt x="7" y="119"/>
                    <a:pt x="7" y="119"/>
                  </a:cubicBezTo>
                  <a:cubicBezTo>
                    <a:pt x="12" y="114"/>
                    <a:pt x="12" y="114"/>
                    <a:pt x="12" y="114"/>
                  </a:cubicBezTo>
                  <a:cubicBezTo>
                    <a:pt x="18" y="114"/>
                    <a:pt x="18" y="114"/>
                    <a:pt x="18" y="114"/>
                  </a:cubicBezTo>
                  <a:cubicBezTo>
                    <a:pt x="20" y="116"/>
                    <a:pt x="20" y="116"/>
                    <a:pt x="20" y="116"/>
                  </a:cubicBezTo>
                  <a:cubicBezTo>
                    <a:pt x="23" y="111"/>
                    <a:pt x="23" y="111"/>
                    <a:pt x="23" y="111"/>
                  </a:cubicBezTo>
                  <a:cubicBezTo>
                    <a:pt x="28" y="110"/>
                    <a:pt x="28" y="110"/>
                    <a:pt x="28" y="110"/>
                  </a:cubicBezTo>
                  <a:cubicBezTo>
                    <a:pt x="34" y="113"/>
                    <a:pt x="34" y="113"/>
                    <a:pt x="34" y="113"/>
                  </a:cubicBezTo>
                  <a:cubicBezTo>
                    <a:pt x="43" y="108"/>
                    <a:pt x="43" y="108"/>
                    <a:pt x="43" y="108"/>
                  </a:cubicBezTo>
                  <a:cubicBezTo>
                    <a:pt x="45" y="108"/>
                    <a:pt x="48" y="109"/>
                    <a:pt x="50" y="109"/>
                  </a:cubicBezTo>
                  <a:cubicBezTo>
                    <a:pt x="53" y="109"/>
                    <a:pt x="56" y="109"/>
                    <a:pt x="59" y="108"/>
                  </a:cubicBezTo>
                  <a:cubicBezTo>
                    <a:pt x="64" y="103"/>
                    <a:pt x="64" y="103"/>
                    <a:pt x="64" y="103"/>
                  </a:cubicBezTo>
                  <a:cubicBezTo>
                    <a:pt x="65" y="101"/>
                    <a:pt x="65" y="101"/>
                    <a:pt x="65" y="101"/>
                  </a:cubicBezTo>
                  <a:cubicBezTo>
                    <a:pt x="57" y="100"/>
                    <a:pt x="57" y="100"/>
                    <a:pt x="57" y="100"/>
                  </a:cubicBezTo>
                  <a:cubicBezTo>
                    <a:pt x="59" y="96"/>
                    <a:pt x="59" y="96"/>
                    <a:pt x="59" y="96"/>
                  </a:cubicBezTo>
                  <a:cubicBezTo>
                    <a:pt x="66" y="95"/>
                    <a:pt x="66" y="95"/>
                    <a:pt x="66" y="95"/>
                  </a:cubicBezTo>
                  <a:cubicBezTo>
                    <a:pt x="69" y="85"/>
                    <a:pt x="69" y="85"/>
                    <a:pt x="69" y="85"/>
                  </a:cubicBezTo>
                  <a:cubicBezTo>
                    <a:pt x="63" y="82"/>
                    <a:pt x="63" y="82"/>
                    <a:pt x="63" y="82"/>
                  </a:cubicBezTo>
                  <a:cubicBezTo>
                    <a:pt x="58" y="86"/>
                    <a:pt x="58" y="86"/>
                    <a:pt x="58" y="86"/>
                  </a:cubicBezTo>
                  <a:cubicBezTo>
                    <a:pt x="56" y="85"/>
                    <a:pt x="56" y="85"/>
                    <a:pt x="56" y="85"/>
                  </a:cubicBezTo>
                  <a:cubicBezTo>
                    <a:pt x="58" y="77"/>
                    <a:pt x="58" y="77"/>
                    <a:pt x="58" y="77"/>
                  </a:cubicBezTo>
                  <a:cubicBezTo>
                    <a:pt x="53" y="71"/>
                    <a:pt x="48" y="64"/>
                    <a:pt x="43" y="57"/>
                  </a:cubicBezTo>
                  <a:cubicBezTo>
                    <a:pt x="43" y="51"/>
                    <a:pt x="43" y="51"/>
                    <a:pt x="43" y="51"/>
                  </a:cubicBezTo>
                  <a:cubicBezTo>
                    <a:pt x="37" y="43"/>
                    <a:pt x="37" y="43"/>
                    <a:pt x="37" y="43"/>
                  </a:cubicBezTo>
                  <a:cubicBezTo>
                    <a:pt x="28" y="42"/>
                    <a:pt x="28" y="42"/>
                    <a:pt x="28" y="42"/>
                  </a:cubicBezTo>
                  <a:cubicBezTo>
                    <a:pt x="32" y="35"/>
                    <a:pt x="36" y="27"/>
                    <a:pt x="40" y="21"/>
                  </a:cubicBezTo>
                  <a:cubicBezTo>
                    <a:pt x="35" y="18"/>
                    <a:pt x="35" y="18"/>
                    <a:pt x="35" y="18"/>
                  </a:cubicBezTo>
                  <a:cubicBezTo>
                    <a:pt x="20" y="19"/>
                    <a:pt x="20" y="19"/>
                    <a:pt x="20" y="19"/>
                  </a:cubicBezTo>
                  <a:cubicBezTo>
                    <a:pt x="24" y="13"/>
                    <a:pt x="28" y="7"/>
                    <a:pt x="31" y="1"/>
                  </a:cubicBezTo>
                  <a:cubicBezTo>
                    <a:pt x="9" y="0"/>
                    <a:pt x="9" y="0"/>
                    <a:pt x="9" y="0"/>
                  </a:cubicBezTo>
                  <a:cubicBezTo>
                    <a:pt x="6" y="10"/>
                    <a:pt x="3" y="21"/>
                    <a:pt x="0" y="33"/>
                  </a:cubicBezTo>
                  <a:cubicBezTo>
                    <a:pt x="7" y="34"/>
                    <a:pt x="7" y="34"/>
                    <a:pt x="7" y="34"/>
                  </a:cubicBezTo>
                  <a:lnTo>
                    <a:pt x="1" y="37"/>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82" name="Freeform 100"/>
            <p:cNvSpPr>
              <a:spLocks noEditPoints="1"/>
            </p:cNvSpPr>
            <p:nvPr/>
          </p:nvSpPr>
          <p:spPr bwMode="auto">
            <a:xfrm>
              <a:off x="3675060" y="1593876"/>
              <a:ext cx="4665659" cy="3435401"/>
            </a:xfrm>
            <a:custGeom>
              <a:avLst/>
              <a:gdLst>
                <a:gd name="T0" fmla="*/ 1636 w 1837"/>
                <a:gd name="T1" fmla="*/ 118 h 1353"/>
                <a:gd name="T2" fmla="*/ 1421 w 1837"/>
                <a:gd name="T3" fmla="*/ 74 h 1353"/>
                <a:gd name="T4" fmla="*/ 1279 w 1837"/>
                <a:gd name="T5" fmla="*/ 76 h 1353"/>
                <a:gd name="T6" fmla="*/ 1147 w 1837"/>
                <a:gd name="T7" fmla="*/ 52 h 1353"/>
                <a:gd name="T8" fmla="*/ 1077 w 1837"/>
                <a:gd name="T9" fmla="*/ 2 h 1353"/>
                <a:gd name="T10" fmla="*/ 922 w 1837"/>
                <a:gd name="T11" fmla="*/ 62 h 1353"/>
                <a:gd name="T12" fmla="*/ 843 w 1837"/>
                <a:gd name="T13" fmla="*/ 78 h 1353"/>
                <a:gd name="T14" fmla="*/ 827 w 1837"/>
                <a:gd name="T15" fmla="*/ 134 h 1353"/>
                <a:gd name="T16" fmla="*/ 765 w 1837"/>
                <a:gd name="T17" fmla="*/ 103 h 1353"/>
                <a:gd name="T18" fmla="*/ 646 w 1837"/>
                <a:gd name="T19" fmla="*/ 124 h 1353"/>
                <a:gd name="T20" fmla="*/ 482 w 1837"/>
                <a:gd name="T21" fmla="*/ 202 h 1353"/>
                <a:gd name="T22" fmla="*/ 445 w 1837"/>
                <a:gd name="T23" fmla="*/ 91 h 1353"/>
                <a:gd name="T24" fmla="*/ 337 w 1837"/>
                <a:gd name="T25" fmla="*/ 105 h 1353"/>
                <a:gd name="T26" fmla="*/ 209 w 1837"/>
                <a:gd name="T27" fmla="*/ 245 h 1353"/>
                <a:gd name="T28" fmla="*/ 289 w 1837"/>
                <a:gd name="T29" fmla="*/ 321 h 1353"/>
                <a:gd name="T30" fmla="*/ 387 w 1837"/>
                <a:gd name="T31" fmla="*/ 260 h 1353"/>
                <a:gd name="T32" fmla="*/ 376 w 1837"/>
                <a:gd name="T33" fmla="*/ 292 h 1353"/>
                <a:gd name="T34" fmla="*/ 255 w 1837"/>
                <a:gd name="T35" fmla="*/ 348 h 1353"/>
                <a:gd name="T36" fmla="*/ 211 w 1837"/>
                <a:gd name="T37" fmla="*/ 357 h 1353"/>
                <a:gd name="T38" fmla="*/ 143 w 1837"/>
                <a:gd name="T39" fmla="*/ 448 h 1353"/>
                <a:gd name="T40" fmla="*/ 103 w 1837"/>
                <a:gd name="T41" fmla="*/ 560 h 1353"/>
                <a:gd name="T42" fmla="*/ 237 w 1837"/>
                <a:gd name="T43" fmla="*/ 474 h 1353"/>
                <a:gd name="T44" fmla="*/ 321 w 1837"/>
                <a:gd name="T45" fmla="*/ 530 h 1353"/>
                <a:gd name="T46" fmla="*/ 317 w 1837"/>
                <a:gd name="T47" fmla="*/ 497 h 1353"/>
                <a:gd name="T48" fmla="*/ 377 w 1837"/>
                <a:gd name="T49" fmla="*/ 527 h 1353"/>
                <a:gd name="T50" fmla="*/ 450 w 1837"/>
                <a:gd name="T51" fmla="*/ 463 h 1353"/>
                <a:gd name="T52" fmla="*/ 495 w 1837"/>
                <a:gd name="T53" fmla="*/ 467 h 1353"/>
                <a:gd name="T54" fmla="*/ 399 w 1837"/>
                <a:gd name="T55" fmla="*/ 543 h 1353"/>
                <a:gd name="T56" fmla="*/ 472 w 1837"/>
                <a:gd name="T57" fmla="*/ 595 h 1353"/>
                <a:gd name="T58" fmla="*/ 274 w 1837"/>
                <a:gd name="T59" fmla="*/ 607 h 1353"/>
                <a:gd name="T60" fmla="*/ 114 w 1837"/>
                <a:gd name="T61" fmla="*/ 579 h 1353"/>
                <a:gd name="T62" fmla="*/ 8 w 1837"/>
                <a:gd name="T63" fmla="*/ 751 h 1353"/>
                <a:gd name="T64" fmla="*/ 30 w 1837"/>
                <a:gd name="T65" fmla="*/ 865 h 1353"/>
                <a:gd name="T66" fmla="*/ 203 w 1837"/>
                <a:gd name="T67" fmla="*/ 925 h 1353"/>
                <a:gd name="T68" fmla="*/ 248 w 1837"/>
                <a:gd name="T69" fmla="*/ 1006 h 1353"/>
                <a:gd name="T70" fmla="*/ 306 w 1837"/>
                <a:gd name="T71" fmla="*/ 1287 h 1353"/>
                <a:gd name="T72" fmla="*/ 457 w 1837"/>
                <a:gd name="T73" fmla="*/ 1249 h 1353"/>
                <a:gd name="T74" fmla="*/ 528 w 1837"/>
                <a:gd name="T75" fmla="*/ 987 h 1353"/>
                <a:gd name="T76" fmla="*/ 509 w 1837"/>
                <a:gd name="T77" fmla="*/ 812 h 1353"/>
                <a:gd name="T78" fmla="*/ 471 w 1837"/>
                <a:gd name="T79" fmla="*/ 655 h 1353"/>
                <a:gd name="T80" fmla="*/ 594 w 1837"/>
                <a:gd name="T81" fmla="*/ 822 h 1353"/>
                <a:gd name="T82" fmla="*/ 689 w 1837"/>
                <a:gd name="T83" fmla="*/ 731 h 1353"/>
                <a:gd name="T84" fmla="*/ 613 w 1837"/>
                <a:gd name="T85" fmla="*/ 684 h 1353"/>
                <a:gd name="T86" fmla="*/ 636 w 1837"/>
                <a:gd name="T87" fmla="*/ 686 h 1353"/>
                <a:gd name="T88" fmla="*/ 769 w 1837"/>
                <a:gd name="T89" fmla="*/ 723 h 1353"/>
                <a:gd name="T90" fmla="*/ 840 w 1837"/>
                <a:gd name="T91" fmla="*/ 886 h 1353"/>
                <a:gd name="T92" fmla="*/ 921 w 1837"/>
                <a:gd name="T93" fmla="*/ 758 h 1353"/>
                <a:gd name="T94" fmla="*/ 961 w 1837"/>
                <a:gd name="T95" fmla="*/ 661 h 1353"/>
                <a:gd name="T96" fmla="*/ 813 w 1837"/>
                <a:gd name="T97" fmla="*/ 525 h 1353"/>
                <a:gd name="T98" fmla="*/ 1034 w 1837"/>
                <a:gd name="T99" fmla="*/ 395 h 1353"/>
                <a:gd name="T100" fmla="*/ 1322 w 1837"/>
                <a:gd name="T101" fmla="*/ 429 h 1353"/>
                <a:gd name="T102" fmla="*/ 1380 w 1837"/>
                <a:gd name="T103" fmla="*/ 347 h 1353"/>
                <a:gd name="T104" fmla="*/ 1500 w 1837"/>
                <a:gd name="T105" fmla="*/ 281 h 1353"/>
                <a:gd name="T106" fmla="*/ 1585 w 1837"/>
                <a:gd name="T107" fmla="*/ 252 h 1353"/>
                <a:gd name="T108" fmla="*/ 1565 w 1837"/>
                <a:gd name="T109" fmla="*/ 354 h 1353"/>
                <a:gd name="T110" fmla="*/ 1658 w 1837"/>
                <a:gd name="T111" fmla="*/ 272 h 1353"/>
                <a:gd name="T112" fmla="*/ 1785 w 1837"/>
                <a:gd name="T113" fmla="*/ 181 h 1353"/>
                <a:gd name="T114" fmla="*/ 628 w 1837"/>
                <a:gd name="T115" fmla="*/ 518 h 1353"/>
                <a:gd name="T116" fmla="*/ 579 w 1837"/>
                <a:gd name="T117" fmla="*/ 482 h 1353"/>
                <a:gd name="T118" fmla="*/ 605 w 1837"/>
                <a:gd name="T119" fmla="*/ 480 h 1353"/>
                <a:gd name="T120" fmla="*/ 697 w 1837"/>
                <a:gd name="T121" fmla="*/ 461 h 1353"/>
                <a:gd name="T122" fmla="*/ 1085 w 1837"/>
                <a:gd name="T123" fmla="*/ 378 h 1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37" h="1353">
                  <a:moveTo>
                    <a:pt x="1832" y="168"/>
                  </a:moveTo>
                  <a:cubicBezTo>
                    <a:pt x="1805" y="152"/>
                    <a:pt x="1805" y="152"/>
                    <a:pt x="1805" y="152"/>
                  </a:cubicBezTo>
                  <a:cubicBezTo>
                    <a:pt x="1802" y="154"/>
                    <a:pt x="1802" y="154"/>
                    <a:pt x="1802" y="154"/>
                  </a:cubicBezTo>
                  <a:cubicBezTo>
                    <a:pt x="1805" y="159"/>
                    <a:pt x="1805" y="159"/>
                    <a:pt x="1805" y="159"/>
                  </a:cubicBezTo>
                  <a:cubicBezTo>
                    <a:pt x="1802" y="165"/>
                    <a:pt x="1802" y="165"/>
                    <a:pt x="1802" y="165"/>
                  </a:cubicBezTo>
                  <a:cubicBezTo>
                    <a:pt x="1807" y="175"/>
                    <a:pt x="1807" y="175"/>
                    <a:pt x="1807" y="175"/>
                  </a:cubicBezTo>
                  <a:cubicBezTo>
                    <a:pt x="1803" y="176"/>
                    <a:pt x="1803" y="176"/>
                    <a:pt x="1803" y="176"/>
                  </a:cubicBezTo>
                  <a:cubicBezTo>
                    <a:pt x="1789" y="161"/>
                    <a:pt x="1789" y="161"/>
                    <a:pt x="1789" y="161"/>
                  </a:cubicBezTo>
                  <a:cubicBezTo>
                    <a:pt x="1778" y="130"/>
                    <a:pt x="1778" y="130"/>
                    <a:pt x="1778" y="130"/>
                  </a:cubicBezTo>
                  <a:cubicBezTo>
                    <a:pt x="1766" y="123"/>
                    <a:pt x="1766" y="123"/>
                    <a:pt x="1766" y="123"/>
                  </a:cubicBezTo>
                  <a:cubicBezTo>
                    <a:pt x="1757" y="113"/>
                    <a:pt x="1757" y="113"/>
                    <a:pt x="1757" y="113"/>
                  </a:cubicBezTo>
                  <a:cubicBezTo>
                    <a:pt x="1743" y="111"/>
                    <a:pt x="1743" y="111"/>
                    <a:pt x="1743" y="111"/>
                  </a:cubicBezTo>
                  <a:cubicBezTo>
                    <a:pt x="1721" y="104"/>
                    <a:pt x="1721" y="104"/>
                    <a:pt x="1721" y="104"/>
                  </a:cubicBezTo>
                  <a:cubicBezTo>
                    <a:pt x="1711" y="106"/>
                    <a:pt x="1711" y="106"/>
                    <a:pt x="1711" y="106"/>
                  </a:cubicBezTo>
                  <a:cubicBezTo>
                    <a:pt x="1699" y="104"/>
                    <a:pt x="1699" y="104"/>
                    <a:pt x="1699" y="104"/>
                  </a:cubicBezTo>
                  <a:cubicBezTo>
                    <a:pt x="1680" y="96"/>
                    <a:pt x="1680" y="96"/>
                    <a:pt x="1680" y="96"/>
                  </a:cubicBezTo>
                  <a:cubicBezTo>
                    <a:pt x="1674" y="98"/>
                    <a:pt x="1674" y="98"/>
                    <a:pt x="1674" y="98"/>
                  </a:cubicBezTo>
                  <a:cubicBezTo>
                    <a:pt x="1663" y="96"/>
                    <a:pt x="1663" y="96"/>
                    <a:pt x="1663" y="96"/>
                  </a:cubicBezTo>
                  <a:cubicBezTo>
                    <a:pt x="1654" y="96"/>
                    <a:pt x="1654" y="96"/>
                    <a:pt x="1654" y="96"/>
                  </a:cubicBezTo>
                  <a:cubicBezTo>
                    <a:pt x="1648" y="93"/>
                    <a:pt x="1648" y="93"/>
                    <a:pt x="1648" y="93"/>
                  </a:cubicBezTo>
                  <a:cubicBezTo>
                    <a:pt x="1639" y="93"/>
                    <a:pt x="1639" y="93"/>
                    <a:pt x="1639" y="93"/>
                  </a:cubicBezTo>
                  <a:cubicBezTo>
                    <a:pt x="1650" y="108"/>
                    <a:pt x="1650" y="108"/>
                    <a:pt x="1650" y="108"/>
                  </a:cubicBezTo>
                  <a:cubicBezTo>
                    <a:pt x="1650" y="120"/>
                    <a:pt x="1650" y="120"/>
                    <a:pt x="1650" y="120"/>
                  </a:cubicBezTo>
                  <a:cubicBezTo>
                    <a:pt x="1640" y="121"/>
                    <a:pt x="1640" y="121"/>
                    <a:pt x="1640" y="121"/>
                  </a:cubicBezTo>
                  <a:cubicBezTo>
                    <a:pt x="1636" y="118"/>
                    <a:pt x="1636" y="118"/>
                    <a:pt x="1636" y="118"/>
                  </a:cubicBezTo>
                  <a:cubicBezTo>
                    <a:pt x="1633" y="117"/>
                    <a:pt x="1633" y="117"/>
                    <a:pt x="1633" y="117"/>
                  </a:cubicBezTo>
                  <a:cubicBezTo>
                    <a:pt x="1632" y="114"/>
                    <a:pt x="1632" y="114"/>
                    <a:pt x="1632" y="114"/>
                  </a:cubicBezTo>
                  <a:cubicBezTo>
                    <a:pt x="1627" y="114"/>
                    <a:pt x="1627" y="114"/>
                    <a:pt x="1627" y="114"/>
                  </a:cubicBezTo>
                  <a:cubicBezTo>
                    <a:pt x="1618" y="105"/>
                    <a:pt x="1618" y="105"/>
                    <a:pt x="1618" y="105"/>
                  </a:cubicBezTo>
                  <a:cubicBezTo>
                    <a:pt x="1604" y="107"/>
                    <a:pt x="1604" y="107"/>
                    <a:pt x="1604" y="107"/>
                  </a:cubicBezTo>
                  <a:cubicBezTo>
                    <a:pt x="1586" y="105"/>
                    <a:pt x="1586" y="105"/>
                    <a:pt x="1586" y="105"/>
                  </a:cubicBezTo>
                  <a:cubicBezTo>
                    <a:pt x="1569" y="109"/>
                    <a:pt x="1569" y="109"/>
                    <a:pt x="1569" y="109"/>
                  </a:cubicBezTo>
                  <a:cubicBezTo>
                    <a:pt x="1568" y="120"/>
                    <a:pt x="1568" y="120"/>
                    <a:pt x="1568" y="120"/>
                  </a:cubicBezTo>
                  <a:cubicBezTo>
                    <a:pt x="1564" y="119"/>
                    <a:pt x="1564" y="119"/>
                    <a:pt x="1564" y="119"/>
                  </a:cubicBezTo>
                  <a:cubicBezTo>
                    <a:pt x="1558" y="111"/>
                    <a:pt x="1558" y="111"/>
                    <a:pt x="1558" y="111"/>
                  </a:cubicBezTo>
                  <a:cubicBezTo>
                    <a:pt x="1543" y="106"/>
                    <a:pt x="1543" y="106"/>
                    <a:pt x="1543" y="106"/>
                  </a:cubicBezTo>
                  <a:cubicBezTo>
                    <a:pt x="1543" y="99"/>
                    <a:pt x="1543" y="99"/>
                    <a:pt x="1543" y="99"/>
                  </a:cubicBezTo>
                  <a:cubicBezTo>
                    <a:pt x="1533" y="83"/>
                    <a:pt x="1533" y="83"/>
                    <a:pt x="1533" y="83"/>
                  </a:cubicBezTo>
                  <a:cubicBezTo>
                    <a:pt x="1516" y="82"/>
                    <a:pt x="1516" y="82"/>
                    <a:pt x="1516" y="82"/>
                  </a:cubicBezTo>
                  <a:cubicBezTo>
                    <a:pt x="1500" y="86"/>
                    <a:pt x="1500" y="86"/>
                    <a:pt x="1500" y="86"/>
                  </a:cubicBezTo>
                  <a:cubicBezTo>
                    <a:pt x="1485" y="85"/>
                    <a:pt x="1485" y="85"/>
                    <a:pt x="1485" y="85"/>
                  </a:cubicBezTo>
                  <a:cubicBezTo>
                    <a:pt x="1474" y="87"/>
                    <a:pt x="1474" y="87"/>
                    <a:pt x="1474" y="87"/>
                  </a:cubicBezTo>
                  <a:cubicBezTo>
                    <a:pt x="1465" y="85"/>
                    <a:pt x="1465" y="85"/>
                    <a:pt x="1465" y="85"/>
                  </a:cubicBezTo>
                  <a:cubicBezTo>
                    <a:pt x="1462" y="82"/>
                    <a:pt x="1462" y="82"/>
                    <a:pt x="1462" y="82"/>
                  </a:cubicBezTo>
                  <a:cubicBezTo>
                    <a:pt x="1450" y="78"/>
                    <a:pt x="1450" y="78"/>
                    <a:pt x="1450" y="78"/>
                  </a:cubicBezTo>
                  <a:cubicBezTo>
                    <a:pt x="1452" y="73"/>
                    <a:pt x="1452" y="73"/>
                    <a:pt x="1452" y="73"/>
                  </a:cubicBezTo>
                  <a:cubicBezTo>
                    <a:pt x="1450" y="71"/>
                    <a:pt x="1450" y="71"/>
                    <a:pt x="1450" y="71"/>
                  </a:cubicBezTo>
                  <a:cubicBezTo>
                    <a:pt x="1450" y="65"/>
                    <a:pt x="1450" y="65"/>
                    <a:pt x="1450" y="65"/>
                  </a:cubicBezTo>
                  <a:cubicBezTo>
                    <a:pt x="1427" y="65"/>
                    <a:pt x="1427" y="65"/>
                    <a:pt x="1427" y="65"/>
                  </a:cubicBezTo>
                  <a:cubicBezTo>
                    <a:pt x="1421" y="74"/>
                    <a:pt x="1421" y="74"/>
                    <a:pt x="1421" y="74"/>
                  </a:cubicBezTo>
                  <a:cubicBezTo>
                    <a:pt x="1416" y="74"/>
                    <a:pt x="1416" y="74"/>
                    <a:pt x="1416" y="74"/>
                  </a:cubicBezTo>
                  <a:cubicBezTo>
                    <a:pt x="1419" y="70"/>
                    <a:pt x="1419" y="70"/>
                    <a:pt x="1419" y="70"/>
                  </a:cubicBezTo>
                  <a:cubicBezTo>
                    <a:pt x="1416" y="67"/>
                    <a:pt x="1416" y="67"/>
                    <a:pt x="1416" y="67"/>
                  </a:cubicBezTo>
                  <a:cubicBezTo>
                    <a:pt x="1407" y="71"/>
                    <a:pt x="1407" y="71"/>
                    <a:pt x="1407" y="71"/>
                  </a:cubicBezTo>
                  <a:cubicBezTo>
                    <a:pt x="1402" y="67"/>
                    <a:pt x="1402" y="67"/>
                    <a:pt x="1402" y="67"/>
                  </a:cubicBezTo>
                  <a:cubicBezTo>
                    <a:pt x="1410" y="65"/>
                    <a:pt x="1410" y="65"/>
                    <a:pt x="1410" y="65"/>
                  </a:cubicBezTo>
                  <a:cubicBezTo>
                    <a:pt x="1410" y="64"/>
                    <a:pt x="1410" y="64"/>
                    <a:pt x="1410" y="64"/>
                  </a:cubicBezTo>
                  <a:cubicBezTo>
                    <a:pt x="1382" y="65"/>
                    <a:pt x="1382" y="65"/>
                    <a:pt x="1382" y="65"/>
                  </a:cubicBezTo>
                  <a:cubicBezTo>
                    <a:pt x="1370" y="70"/>
                    <a:pt x="1370" y="70"/>
                    <a:pt x="1370" y="70"/>
                  </a:cubicBezTo>
                  <a:cubicBezTo>
                    <a:pt x="1370" y="73"/>
                    <a:pt x="1370" y="73"/>
                    <a:pt x="1370" y="73"/>
                  </a:cubicBezTo>
                  <a:cubicBezTo>
                    <a:pt x="1380" y="84"/>
                    <a:pt x="1380" y="84"/>
                    <a:pt x="1380" y="84"/>
                  </a:cubicBezTo>
                  <a:cubicBezTo>
                    <a:pt x="1378" y="87"/>
                    <a:pt x="1378" y="87"/>
                    <a:pt x="1378" y="87"/>
                  </a:cubicBezTo>
                  <a:cubicBezTo>
                    <a:pt x="1354" y="80"/>
                    <a:pt x="1354" y="80"/>
                    <a:pt x="1354" y="80"/>
                  </a:cubicBezTo>
                  <a:cubicBezTo>
                    <a:pt x="1343" y="83"/>
                    <a:pt x="1343" y="83"/>
                    <a:pt x="1343" y="83"/>
                  </a:cubicBezTo>
                  <a:cubicBezTo>
                    <a:pt x="1340" y="86"/>
                    <a:pt x="1340" y="86"/>
                    <a:pt x="1340" y="86"/>
                  </a:cubicBezTo>
                  <a:cubicBezTo>
                    <a:pt x="1326" y="85"/>
                    <a:pt x="1326" y="85"/>
                    <a:pt x="1326" y="85"/>
                  </a:cubicBezTo>
                  <a:cubicBezTo>
                    <a:pt x="1324" y="81"/>
                    <a:pt x="1324" y="81"/>
                    <a:pt x="1324" y="81"/>
                  </a:cubicBezTo>
                  <a:cubicBezTo>
                    <a:pt x="1317" y="80"/>
                    <a:pt x="1317" y="80"/>
                    <a:pt x="1317" y="80"/>
                  </a:cubicBezTo>
                  <a:cubicBezTo>
                    <a:pt x="1317" y="89"/>
                    <a:pt x="1317" y="89"/>
                    <a:pt x="1317" y="89"/>
                  </a:cubicBezTo>
                  <a:cubicBezTo>
                    <a:pt x="1312" y="96"/>
                    <a:pt x="1312" y="96"/>
                    <a:pt x="1312" y="96"/>
                  </a:cubicBezTo>
                  <a:cubicBezTo>
                    <a:pt x="1310" y="100"/>
                    <a:pt x="1310" y="100"/>
                    <a:pt x="1310" y="100"/>
                  </a:cubicBezTo>
                  <a:cubicBezTo>
                    <a:pt x="1307" y="96"/>
                    <a:pt x="1307" y="96"/>
                    <a:pt x="1307" y="96"/>
                  </a:cubicBezTo>
                  <a:cubicBezTo>
                    <a:pt x="1293" y="87"/>
                    <a:pt x="1293" y="87"/>
                    <a:pt x="1293" y="87"/>
                  </a:cubicBezTo>
                  <a:cubicBezTo>
                    <a:pt x="1278" y="81"/>
                    <a:pt x="1278" y="81"/>
                    <a:pt x="1278" y="81"/>
                  </a:cubicBezTo>
                  <a:cubicBezTo>
                    <a:pt x="1279" y="76"/>
                    <a:pt x="1279" y="76"/>
                    <a:pt x="1279" y="76"/>
                  </a:cubicBezTo>
                  <a:cubicBezTo>
                    <a:pt x="1274" y="70"/>
                    <a:pt x="1274" y="70"/>
                    <a:pt x="1274" y="70"/>
                  </a:cubicBezTo>
                  <a:cubicBezTo>
                    <a:pt x="1275" y="63"/>
                    <a:pt x="1275" y="63"/>
                    <a:pt x="1275" y="63"/>
                  </a:cubicBezTo>
                  <a:cubicBezTo>
                    <a:pt x="1260" y="56"/>
                    <a:pt x="1260" y="56"/>
                    <a:pt x="1260" y="56"/>
                  </a:cubicBezTo>
                  <a:cubicBezTo>
                    <a:pt x="1250" y="55"/>
                    <a:pt x="1250" y="55"/>
                    <a:pt x="1250" y="55"/>
                  </a:cubicBezTo>
                  <a:cubicBezTo>
                    <a:pt x="1242" y="53"/>
                    <a:pt x="1242" y="53"/>
                    <a:pt x="1242" y="53"/>
                  </a:cubicBezTo>
                  <a:cubicBezTo>
                    <a:pt x="1233" y="54"/>
                    <a:pt x="1233" y="54"/>
                    <a:pt x="1233" y="54"/>
                  </a:cubicBezTo>
                  <a:cubicBezTo>
                    <a:pt x="1231" y="55"/>
                    <a:pt x="1231" y="55"/>
                    <a:pt x="1231" y="55"/>
                  </a:cubicBezTo>
                  <a:cubicBezTo>
                    <a:pt x="1230" y="58"/>
                    <a:pt x="1230" y="58"/>
                    <a:pt x="1230" y="58"/>
                  </a:cubicBezTo>
                  <a:cubicBezTo>
                    <a:pt x="1236" y="65"/>
                    <a:pt x="1236" y="65"/>
                    <a:pt x="1236" y="65"/>
                  </a:cubicBezTo>
                  <a:cubicBezTo>
                    <a:pt x="1237" y="70"/>
                    <a:pt x="1237" y="70"/>
                    <a:pt x="1237" y="70"/>
                  </a:cubicBezTo>
                  <a:cubicBezTo>
                    <a:pt x="1234" y="70"/>
                    <a:pt x="1234" y="70"/>
                    <a:pt x="1234" y="70"/>
                  </a:cubicBezTo>
                  <a:cubicBezTo>
                    <a:pt x="1227" y="67"/>
                    <a:pt x="1227" y="67"/>
                    <a:pt x="1227" y="67"/>
                  </a:cubicBezTo>
                  <a:cubicBezTo>
                    <a:pt x="1219" y="68"/>
                    <a:pt x="1219" y="68"/>
                    <a:pt x="1219" y="68"/>
                  </a:cubicBezTo>
                  <a:cubicBezTo>
                    <a:pt x="1207" y="62"/>
                    <a:pt x="1207" y="62"/>
                    <a:pt x="1207" y="62"/>
                  </a:cubicBezTo>
                  <a:cubicBezTo>
                    <a:pt x="1202" y="62"/>
                    <a:pt x="1202" y="62"/>
                    <a:pt x="1202" y="62"/>
                  </a:cubicBezTo>
                  <a:cubicBezTo>
                    <a:pt x="1202" y="67"/>
                    <a:pt x="1202" y="67"/>
                    <a:pt x="1202" y="67"/>
                  </a:cubicBezTo>
                  <a:cubicBezTo>
                    <a:pt x="1186" y="61"/>
                    <a:pt x="1186" y="61"/>
                    <a:pt x="1186" y="61"/>
                  </a:cubicBezTo>
                  <a:cubicBezTo>
                    <a:pt x="1184" y="59"/>
                    <a:pt x="1184" y="59"/>
                    <a:pt x="1184" y="59"/>
                  </a:cubicBezTo>
                  <a:cubicBezTo>
                    <a:pt x="1185" y="55"/>
                    <a:pt x="1185" y="55"/>
                    <a:pt x="1185" y="55"/>
                  </a:cubicBezTo>
                  <a:cubicBezTo>
                    <a:pt x="1180" y="53"/>
                    <a:pt x="1180" y="53"/>
                    <a:pt x="1180" y="53"/>
                  </a:cubicBezTo>
                  <a:cubicBezTo>
                    <a:pt x="1164" y="53"/>
                    <a:pt x="1164" y="53"/>
                    <a:pt x="1164" y="53"/>
                  </a:cubicBezTo>
                  <a:cubicBezTo>
                    <a:pt x="1158" y="56"/>
                    <a:pt x="1158" y="56"/>
                    <a:pt x="1158" y="56"/>
                  </a:cubicBezTo>
                  <a:cubicBezTo>
                    <a:pt x="1156" y="61"/>
                    <a:pt x="1156" y="61"/>
                    <a:pt x="1156" y="61"/>
                  </a:cubicBezTo>
                  <a:cubicBezTo>
                    <a:pt x="1154" y="56"/>
                    <a:pt x="1154" y="56"/>
                    <a:pt x="1154" y="56"/>
                  </a:cubicBezTo>
                  <a:cubicBezTo>
                    <a:pt x="1147" y="52"/>
                    <a:pt x="1147" y="52"/>
                    <a:pt x="1147" y="52"/>
                  </a:cubicBezTo>
                  <a:cubicBezTo>
                    <a:pt x="1138" y="55"/>
                    <a:pt x="1138" y="55"/>
                    <a:pt x="1138" y="55"/>
                  </a:cubicBezTo>
                  <a:cubicBezTo>
                    <a:pt x="1129" y="51"/>
                    <a:pt x="1129" y="51"/>
                    <a:pt x="1129" y="51"/>
                  </a:cubicBezTo>
                  <a:cubicBezTo>
                    <a:pt x="1122" y="51"/>
                    <a:pt x="1122" y="51"/>
                    <a:pt x="1122" y="51"/>
                  </a:cubicBezTo>
                  <a:cubicBezTo>
                    <a:pt x="1121" y="56"/>
                    <a:pt x="1121" y="56"/>
                    <a:pt x="1121" y="56"/>
                  </a:cubicBezTo>
                  <a:cubicBezTo>
                    <a:pt x="1123" y="59"/>
                    <a:pt x="1123" y="59"/>
                    <a:pt x="1123" y="59"/>
                  </a:cubicBezTo>
                  <a:cubicBezTo>
                    <a:pt x="1097" y="65"/>
                    <a:pt x="1097" y="65"/>
                    <a:pt x="1097" y="65"/>
                  </a:cubicBezTo>
                  <a:cubicBezTo>
                    <a:pt x="1077" y="75"/>
                    <a:pt x="1077" y="75"/>
                    <a:pt x="1077" y="75"/>
                  </a:cubicBezTo>
                  <a:cubicBezTo>
                    <a:pt x="1077" y="73"/>
                    <a:pt x="1077" y="73"/>
                    <a:pt x="1077" y="73"/>
                  </a:cubicBezTo>
                  <a:cubicBezTo>
                    <a:pt x="1124" y="47"/>
                    <a:pt x="1124" y="47"/>
                    <a:pt x="1124" y="47"/>
                  </a:cubicBezTo>
                  <a:cubicBezTo>
                    <a:pt x="1130" y="41"/>
                    <a:pt x="1130" y="41"/>
                    <a:pt x="1130" y="41"/>
                  </a:cubicBezTo>
                  <a:cubicBezTo>
                    <a:pt x="1130" y="35"/>
                    <a:pt x="1130" y="35"/>
                    <a:pt x="1130" y="35"/>
                  </a:cubicBezTo>
                  <a:cubicBezTo>
                    <a:pt x="1125" y="33"/>
                    <a:pt x="1125" y="33"/>
                    <a:pt x="1125" y="33"/>
                  </a:cubicBezTo>
                  <a:cubicBezTo>
                    <a:pt x="1123" y="27"/>
                    <a:pt x="1123" y="27"/>
                    <a:pt x="1123" y="27"/>
                  </a:cubicBezTo>
                  <a:cubicBezTo>
                    <a:pt x="1129" y="31"/>
                    <a:pt x="1129" y="31"/>
                    <a:pt x="1129" y="31"/>
                  </a:cubicBezTo>
                  <a:cubicBezTo>
                    <a:pt x="1131" y="30"/>
                    <a:pt x="1131" y="30"/>
                    <a:pt x="1131" y="30"/>
                  </a:cubicBezTo>
                  <a:cubicBezTo>
                    <a:pt x="1130" y="14"/>
                    <a:pt x="1130" y="14"/>
                    <a:pt x="1130" y="14"/>
                  </a:cubicBezTo>
                  <a:cubicBezTo>
                    <a:pt x="1117" y="6"/>
                    <a:pt x="1117" y="6"/>
                    <a:pt x="1117" y="6"/>
                  </a:cubicBezTo>
                  <a:cubicBezTo>
                    <a:pt x="1102" y="14"/>
                    <a:pt x="1102" y="14"/>
                    <a:pt x="1102" y="14"/>
                  </a:cubicBezTo>
                  <a:cubicBezTo>
                    <a:pt x="1090" y="16"/>
                    <a:pt x="1090" y="16"/>
                    <a:pt x="1090" y="16"/>
                  </a:cubicBezTo>
                  <a:cubicBezTo>
                    <a:pt x="1087" y="21"/>
                    <a:pt x="1087" y="21"/>
                    <a:pt x="1087" y="21"/>
                  </a:cubicBezTo>
                  <a:cubicBezTo>
                    <a:pt x="1081" y="21"/>
                    <a:pt x="1081" y="21"/>
                    <a:pt x="1081" y="21"/>
                  </a:cubicBezTo>
                  <a:cubicBezTo>
                    <a:pt x="1083" y="10"/>
                    <a:pt x="1083" y="10"/>
                    <a:pt x="1083" y="10"/>
                  </a:cubicBezTo>
                  <a:cubicBezTo>
                    <a:pt x="1079" y="7"/>
                    <a:pt x="1079" y="7"/>
                    <a:pt x="1079" y="7"/>
                  </a:cubicBezTo>
                  <a:cubicBezTo>
                    <a:pt x="1073" y="8"/>
                    <a:pt x="1073" y="8"/>
                    <a:pt x="1073" y="8"/>
                  </a:cubicBezTo>
                  <a:cubicBezTo>
                    <a:pt x="1077" y="2"/>
                    <a:pt x="1077" y="2"/>
                    <a:pt x="1077" y="2"/>
                  </a:cubicBezTo>
                  <a:cubicBezTo>
                    <a:pt x="1074" y="0"/>
                    <a:pt x="1074" y="0"/>
                    <a:pt x="1074" y="0"/>
                  </a:cubicBezTo>
                  <a:cubicBezTo>
                    <a:pt x="1064" y="0"/>
                    <a:pt x="1064" y="0"/>
                    <a:pt x="1064" y="0"/>
                  </a:cubicBezTo>
                  <a:cubicBezTo>
                    <a:pt x="1051" y="9"/>
                    <a:pt x="1051" y="9"/>
                    <a:pt x="1051" y="9"/>
                  </a:cubicBezTo>
                  <a:cubicBezTo>
                    <a:pt x="1057" y="18"/>
                    <a:pt x="1057" y="18"/>
                    <a:pt x="1057" y="18"/>
                  </a:cubicBezTo>
                  <a:cubicBezTo>
                    <a:pt x="1054" y="19"/>
                    <a:pt x="1054" y="19"/>
                    <a:pt x="1054" y="19"/>
                  </a:cubicBezTo>
                  <a:cubicBezTo>
                    <a:pt x="1046" y="14"/>
                    <a:pt x="1046" y="14"/>
                    <a:pt x="1046" y="14"/>
                  </a:cubicBezTo>
                  <a:cubicBezTo>
                    <a:pt x="1036" y="19"/>
                    <a:pt x="1036" y="19"/>
                    <a:pt x="1036" y="19"/>
                  </a:cubicBezTo>
                  <a:cubicBezTo>
                    <a:pt x="1038" y="23"/>
                    <a:pt x="1038" y="23"/>
                    <a:pt x="1038" y="23"/>
                  </a:cubicBezTo>
                  <a:cubicBezTo>
                    <a:pt x="1035" y="26"/>
                    <a:pt x="1035" y="26"/>
                    <a:pt x="1035" y="26"/>
                  </a:cubicBezTo>
                  <a:cubicBezTo>
                    <a:pt x="1026" y="27"/>
                    <a:pt x="1026" y="27"/>
                    <a:pt x="1026" y="27"/>
                  </a:cubicBezTo>
                  <a:cubicBezTo>
                    <a:pt x="1015" y="37"/>
                    <a:pt x="1015" y="37"/>
                    <a:pt x="1015" y="37"/>
                  </a:cubicBezTo>
                  <a:cubicBezTo>
                    <a:pt x="1007" y="33"/>
                    <a:pt x="1007" y="33"/>
                    <a:pt x="1007" y="33"/>
                  </a:cubicBezTo>
                  <a:cubicBezTo>
                    <a:pt x="1010" y="30"/>
                    <a:pt x="1010" y="30"/>
                    <a:pt x="1010" y="30"/>
                  </a:cubicBezTo>
                  <a:cubicBezTo>
                    <a:pt x="1005" y="27"/>
                    <a:pt x="1005" y="27"/>
                    <a:pt x="1005" y="27"/>
                  </a:cubicBezTo>
                  <a:cubicBezTo>
                    <a:pt x="993" y="30"/>
                    <a:pt x="993" y="30"/>
                    <a:pt x="993" y="30"/>
                  </a:cubicBezTo>
                  <a:cubicBezTo>
                    <a:pt x="995" y="36"/>
                    <a:pt x="995" y="36"/>
                    <a:pt x="995" y="36"/>
                  </a:cubicBezTo>
                  <a:cubicBezTo>
                    <a:pt x="972" y="39"/>
                    <a:pt x="972" y="39"/>
                    <a:pt x="972" y="39"/>
                  </a:cubicBezTo>
                  <a:cubicBezTo>
                    <a:pt x="968" y="36"/>
                    <a:pt x="968" y="36"/>
                    <a:pt x="968" y="36"/>
                  </a:cubicBezTo>
                  <a:cubicBezTo>
                    <a:pt x="954" y="39"/>
                    <a:pt x="954" y="39"/>
                    <a:pt x="954" y="39"/>
                  </a:cubicBezTo>
                  <a:cubicBezTo>
                    <a:pt x="942" y="49"/>
                    <a:pt x="942" y="49"/>
                    <a:pt x="942" y="49"/>
                  </a:cubicBezTo>
                  <a:cubicBezTo>
                    <a:pt x="939" y="57"/>
                    <a:pt x="939" y="57"/>
                    <a:pt x="939" y="57"/>
                  </a:cubicBezTo>
                  <a:cubicBezTo>
                    <a:pt x="943" y="64"/>
                    <a:pt x="943" y="64"/>
                    <a:pt x="943" y="64"/>
                  </a:cubicBezTo>
                  <a:cubicBezTo>
                    <a:pt x="941" y="67"/>
                    <a:pt x="941" y="67"/>
                    <a:pt x="941" y="67"/>
                  </a:cubicBezTo>
                  <a:cubicBezTo>
                    <a:pt x="935" y="61"/>
                    <a:pt x="935" y="61"/>
                    <a:pt x="935" y="61"/>
                  </a:cubicBezTo>
                  <a:cubicBezTo>
                    <a:pt x="922" y="62"/>
                    <a:pt x="922" y="62"/>
                    <a:pt x="922" y="62"/>
                  </a:cubicBezTo>
                  <a:cubicBezTo>
                    <a:pt x="909" y="65"/>
                    <a:pt x="909" y="65"/>
                    <a:pt x="909" y="65"/>
                  </a:cubicBezTo>
                  <a:cubicBezTo>
                    <a:pt x="897" y="65"/>
                    <a:pt x="897" y="65"/>
                    <a:pt x="897" y="65"/>
                  </a:cubicBezTo>
                  <a:cubicBezTo>
                    <a:pt x="892" y="79"/>
                    <a:pt x="892" y="79"/>
                    <a:pt x="892" y="79"/>
                  </a:cubicBezTo>
                  <a:cubicBezTo>
                    <a:pt x="908" y="93"/>
                    <a:pt x="908" y="93"/>
                    <a:pt x="908" y="93"/>
                  </a:cubicBezTo>
                  <a:cubicBezTo>
                    <a:pt x="897" y="107"/>
                    <a:pt x="897" y="107"/>
                    <a:pt x="897" y="107"/>
                  </a:cubicBezTo>
                  <a:cubicBezTo>
                    <a:pt x="896" y="113"/>
                    <a:pt x="896" y="113"/>
                    <a:pt x="896" y="113"/>
                  </a:cubicBezTo>
                  <a:cubicBezTo>
                    <a:pt x="891" y="107"/>
                    <a:pt x="891" y="107"/>
                    <a:pt x="891" y="107"/>
                  </a:cubicBezTo>
                  <a:cubicBezTo>
                    <a:pt x="893" y="102"/>
                    <a:pt x="893" y="102"/>
                    <a:pt x="893" y="102"/>
                  </a:cubicBezTo>
                  <a:cubicBezTo>
                    <a:pt x="902" y="94"/>
                    <a:pt x="902" y="94"/>
                    <a:pt x="902" y="94"/>
                  </a:cubicBezTo>
                  <a:cubicBezTo>
                    <a:pt x="901" y="92"/>
                    <a:pt x="901" y="92"/>
                    <a:pt x="901" y="92"/>
                  </a:cubicBezTo>
                  <a:cubicBezTo>
                    <a:pt x="893" y="93"/>
                    <a:pt x="893" y="93"/>
                    <a:pt x="893" y="93"/>
                  </a:cubicBezTo>
                  <a:cubicBezTo>
                    <a:pt x="875" y="73"/>
                    <a:pt x="875" y="73"/>
                    <a:pt x="875" y="73"/>
                  </a:cubicBezTo>
                  <a:cubicBezTo>
                    <a:pt x="865" y="73"/>
                    <a:pt x="865" y="73"/>
                    <a:pt x="865" y="73"/>
                  </a:cubicBezTo>
                  <a:cubicBezTo>
                    <a:pt x="863" y="71"/>
                    <a:pt x="863" y="71"/>
                    <a:pt x="863" y="71"/>
                  </a:cubicBezTo>
                  <a:cubicBezTo>
                    <a:pt x="860" y="73"/>
                    <a:pt x="860" y="73"/>
                    <a:pt x="860" y="73"/>
                  </a:cubicBezTo>
                  <a:cubicBezTo>
                    <a:pt x="862" y="79"/>
                    <a:pt x="862" y="79"/>
                    <a:pt x="862" y="79"/>
                  </a:cubicBezTo>
                  <a:cubicBezTo>
                    <a:pt x="857" y="84"/>
                    <a:pt x="857" y="84"/>
                    <a:pt x="857" y="84"/>
                  </a:cubicBezTo>
                  <a:cubicBezTo>
                    <a:pt x="853" y="81"/>
                    <a:pt x="853" y="81"/>
                    <a:pt x="853" y="81"/>
                  </a:cubicBezTo>
                  <a:cubicBezTo>
                    <a:pt x="856" y="77"/>
                    <a:pt x="856" y="77"/>
                    <a:pt x="856" y="77"/>
                  </a:cubicBezTo>
                  <a:cubicBezTo>
                    <a:pt x="854" y="75"/>
                    <a:pt x="854" y="75"/>
                    <a:pt x="854" y="75"/>
                  </a:cubicBezTo>
                  <a:cubicBezTo>
                    <a:pt x="849" y="78"/>
                    <a:pt x="849" y="78"/>
                    <a:pt x="849" y="78"/>
                  </a:cubicBezTo>
                  <a:cubicBezTo>
                    <a:pt x="846" y="86"/>
                    <a:pt x="846" y="86"/>
                    <a:pt x="846" y="86"/>
                  </a:cubicBezTo>
                  <a:cubicBezTo>
                    <a:pt x="850" y="95"/>
                    <a:pt x="850" y="95"/>
                    <a:pt x="850" y="95"/>
                  </a:cubicBezTo>
                  <a:cubicBezTo>
                    <a:pt x="838" y="93"/>
                    <a:pt x="838" y="93"/>
                    <a:pt x="838" y="93"/>
                  </a:cubicBezTo>
                  <a:cubicBezTo>
                    <a:pt x="843" y="78"/>
                    <a:pt x="843" y="78"/>
                    <a:pt x="843" y="78"/>
                  </a:cubicBezTo>
                  <a:cubicBezTo>
                    <a:pt x="843" y="67"/>
                    <a:pt x="843" y="67"/>
                    <a:pt x="843" y="67"/>
                  </a:cubicBezTo>
                  <a:cubicBezTo>
                    <a:pt x="839" y="68"/>
                    <a:pt x="839" y="68"/>
                    <a:pt x="839" y="68"/>
                  </a:cubicBezTo>
                  <a:cubicBezTo>
                    <a:pt x="840" y="75"/>
                    <a:pt x="840" y="75"/>
                    <a:pt x="840" y="75"/>
                  </a:cubicBezTo>
                  <a:cubicBezTo>
                    <a:pt x="833" y="81"/>
                    <a:pt x="833" y="81"/>
                    <a:pt x="833" y="81"/>
                  </a:cubicBezTo>
                  <a:cubicBezTo>
                    <a:pt x="828" y="81"/>
                    <a:pt x="828" y="81"/>
                    <a:pt x="828" y="81"/>
                  </a:cubicBezTo>
                  <a:cubicBezTo>
                    <a:pt x="821" y="89"/>
                    <a:pt x="821" y="89"/>
                    <a:pt x="821" y="89"/>
                  </a:cubicBezTo>
                  <a:cubicBezTo>
                    <a:pt x="822" y="97"/>
                    <a:pt x="822" y="97"/>
                    <a:pt x="822" y="97"/>
                  </a:cubicBezTo>
                  <a:cubicBezTo>
                    <a:pt x="817" y="109"/>
                    <a:pt x="817" y="109"/>
                    <a:pt x="817" y="109"/>
                  </a:cubicBezTo>
                  <a:cubicBezTo>
                    <a:pt x="817" y="114"/>
                    <a:pt x="817" y="114"/>
                    <a:pt x="817" y="114"/>
                  </a:cubicBezTo>
                  <a:cubicBezTo>
                    <a:pt x="814" y="123"/>
                    <a:pt x="814" y="123"/>
                    <a:pt x="814" y="123"/>
                  </a:cubicBezTo>
                  <a:cubicBezTo>
                    <a:pt x="814" y="129"/>
                    <a:pt x="814" y="129"/>
                    <a:pt x="814" y="129"/>
                  </a:cubicBezTo>
                  <a:cubicBezTo>
                    <a:pt x="820" y="127"/>
                    <a:pt x="820" y="127"/>
                    <a:pt x="820" y="127"/>
                  </a:cubicBezTo>
                  <a:cubicBezTo>
                    <a:pt x="830" y="128"/>
                    <a:pt x="830" y="128"/>
                    <a:pt x="830" y="128"/>
                  </a:cubicBezTo>
                  <a:cubicBezTo>
                    <a:pt x="838" y="125"/>
                    <a:pt x="838" y="125"/>
                    <a:pt x="838" y="125"/>
                  </a:cubicBezTo>
                  <a:cubicBezTo>
                    <a:pt x="837" y="134"/>
                    <a:pt x="837" y="134"/>
                    <a:pt x="837" y="134"/>
                  </a:cubicBezTo>
                  <a:cubicBezTo>
                    <a:pt x="845" y="146"/>
                    <a:pt x="845" y="146"/>
                    <a:pt x="845" y="146"/>
                  </a:cubicBezTo>
                  <a:cubicBezTo>
                    <a:pt x="845" y="150"/>
                    <a:pt x="845" y="150"/>
                    <a:pt x="845" y="150"/>
                  </a:cubicBezTo>
                  <a:cubicBezTo>
                    <a:pt x="838" y="168"/>
                    <a:pt x="838" y="168"/>
                    <a:pt x="838" y="168"/>
                  </a:cubicBezTo>
                  <a:cubicBezTo>
                    <a:pt x="837" y="175"/>
                    <a:pt x="837" y="175"/>
                    <a:pt x="837" y="175"/>
                  </a:cubicBezTo>
                  <a:cubicBezTo>
                    <a:pt x="834" y="173"/>
                    <a:pt x="834" y="173"/>
                    <a:pt x="834" y="173"/>
                  </a:cubicBezTo>
                  <a:cubicBezTo>
                    <a:pt x="833" y="163"/>
                    <a:pt x="833" y="163"/>
                    <a:pt x="833" y="163"/>
                  </a:cubicBezTo>
                  <a:cubicBezTo>
                    <a:pt x="836" y="155"/>
                    <a:pt x="836" y="155"/>
                    <a:pt x="836" y="155"/>
                  </a:cubicBezTo>
                  <a:cubicBezTo>
                    <a:pt x="832" y="148"/>
                    <a:pt x="832" y="148"/>
                    <a:pt x="832" y="148"/>
                  </a:cubicBezTo>
                  <a:cubicBezTo>
                    <a:pt x="831" y="136"/>
                    <a:pt x="831" y="136"/>
                    <a:pt x="831" y="136"/>
                  </a:cubicBezTo>
                  <a:cubicBezTo>
                    <a:pt x="827" y="134"/>
                    <a:pt x="827" y="134"/>
                    <a:pt x="827" y="134"/>
                  </a:cubicBezTo>
                  <a:cubicBezTo>
                    <a:pt x="821" y="138"/>
                    <a:pt x="821" y="138"/>
                    <a:pt x="821" y="138"/>
                  </a:cubicBezTo>
                  <a:cubicBezTo>
                    <a:pt x="814" y="137"/>
                    <a:pt x="814" y="137"/>
                    <a:pt x="814" y="137"/>
                  </a:cubicBezTo>
                  <a:cubicBezTo>
                    <a:pt x="808" y="145"/>
                    <a:pt x="808" y="145"/>
                    <a:pt x="808" y="145"/>
                  </a:cubicBezTo>
                  <a:cubicBezTo>
                    <a:pt x="802" y="166"/>
                    <a:pt x="802" y="166"/>
                    <a:pt x="802" y="166"/>
                  </a:cubicBezTo>
                  <a:cubicBezTo>
                    <a:pt x="795" y="172"/>
                    <a:pt x="795" y="172"/>
                    <a:pt x="795" y="172"/>
                  </a:cubicBezTo>
                  <a:cubicBezTo>
                    <a:pt x="795" y="182"/>
                    <a:pt x="795" y="182"/>
                    <a:pt x="795" y="182"/>
                  </a:cubicBezTo>
                  <a:cubicBezTo>
                    <a:pt x="788" y="172"/>
                    <a:pt x="788" y="172"/>
                    <a:pt x="788" y="172"/>
                  </a:cubicBezTo>
                  <a:cubicBezTo>
                    <a:pt x="778" y="168"/>
                    <a:pt x="778" y="168"/>
                    <a:pt x="778" y="168"/>
                  </a:cubicBezTo>
                  <a:cubicBezTo>
                    <a:pt x="775" y="166"/>
                    <a:pt x="775" y="166"/>
                    <a:pt x="775" y="166"/>
                  </a:cubicBezTo>
                  <a:cubicBezTo>
                    <a:pt x="791" y="166"/>
                    <a:pt x="791" y="166"/>
                    <a:pt x="791" y="166"/>
                  </a:cubicBezTo>
                  <a:cubicBezTo>
                    <a:pt x="795" y="159"/>
                    <a:pt x="795" y="159"/>
                    <a:pt x="795" y="159"/>
                  </a:cubicBezTo>
                  <a:cubicBezTo>
                    <a:pt x="795" y="151"/>
                    <a:pt x="795" y="151"/>
                    <a:pt x="795" y="151"/>
                  </a:cubicBezTo>
                  <a:cubicBezTo>
                    <a:pt x="800" y="138"/>
                    <a:pt x="800" y="138"/>
                    <a:pt x="800" y="138"/>
                  </a:cubicBezTo>
                  <a:cubicBezTo>
                    <a:pt x="805" y="133"/>
                    <a:pt x="805" y="133"/>
                    <a:pt x="805" y="133"/>
                  </a:cubicBezTo>
                  <a:cubicBezTo>
                    <a:pt x="800" y="128"/>
                    <a:pt x="800" y="128"/>
                    <a:pt x="800" y="128"/>
                  </a:cubicBezTo>
                  <a:cubicBezTo>
                    <a:pt x="802" y="118"/>
                    <a:pt x="802" y="118"/>
                    <a:pt x="802" y="118"/>
                  </a:cubicBezTo>
                  <a:cubicBezTo>
                    <a:pt x="807" y="106"/>
                    <a:pt x="807" y="106"/>
                    <a:pt x="807" y="106"/>
                  </a:cubicBezTo>
                  <a:cubicBezTo>
                    <a:pt x="804" y="101"/>
                    <a:pt x="804" y="101"/>
                    <a:pt x="804" y="101"/>
                  </a:cubicBezTo>
                  <a:cubicBezTo>
                    <a:pt x="804" y="93"/>
                    <a:pt x="804" y="93"/>
                    <a:pt x="804" y="93"/>
                  </a:cubicBezTo>
                  <a:cubicBezTo>
                    <a:pt x="809" y="87"/>
                    <a:pt x="809" y="87"/>
                    <a:pt x="809" y="87"/>
                  </a:cubicBezTo>
                  <a:cubicBezTo>
                    <a:pt x="817" y="72"/>
                    <a:pt x="817" y="72"/>
                    <a:pt x="817" y="72"/>
                  </a:cubicBezTo>
                  <a:cubicBezTo>
                    <a:pt x="798" y="69"/>
                    <a:pt x="798" y="69"/>
                    <a:pt x="798" y="69"/>
                  </a:cubicBezTo>
                  <a:cubicBezTo>
                    <a:pt x="779" y="88"/>
                    <a:pt x="779" y="88"/>
                    <a:pt x="779" y="88"/>
                  </a:cubicBezTo>
                  <a:cubicBezTo>
                    <a:pt x="769" y="94"/>
                    <a:pt x="769" y="94"/>
                    <a:pt x="769" y="94"/>
                  </a:cubicBezTo>
                  <a:cubicBezTo>
                    <a:pt x="765" y="103"/>
                    <a:pt x="765" y="103"/>
                    <a:pt x="765" y="103"/>
                  </a:cubicBezTo>
                  <a:cubicBezTo>
                    <a:pt x="759" y="114"/>
                    <a:pt x="759" y="114"/>
                    <a:pt x="759" y="114"/>
                  </a:cubicBezTo>
                  <a:cubicBezTo>
                    <a:pt x="764" y="119"/>
                    <a:pt x="764" y="119"/>
                    <a:pt x="764" y="119"/>
                  </a:cubicBezTo>
                  <a:cubicBezTo>
                    <a:pt x="768" y="128"/>
                    <a:pt x="768" y="128"/>
                    <a:pt x="768" y="128"/>
                  </a:cubicBezTo>
                  <a:cubicBezTo>
                    <a:pt x="770" y="128"/>
                    <a:pt x="770" y="128"/>
                    <a:pt x="770" y="128"/>
                  </a:cubicBezTo>
                  <a:cubicBezTo>
                    <a:pt x="767" y="138"/>
                    <a:pt x="767" y="138"/>
                    <a:pt x="767" y="138"/>
                  </a:cubicBezTo>
                  <a:cubicBezTo>
                    <a:pt x="758" y="132"/>
                    <a:pt x="758" y="132"/>
                    <a:pt x="758" y="132"/>
                  </a:cubicBezTo>
                  <a:cubicBezTo>
                    <a:pt x="738" y="122"/>
                    <a:pt x="738" y="122"/>
                    <a:pt x="738" y="122"/>
                  </a:cubicBezTo>
                  <a:cubicBezTo>
                    <a:pt x="729" y="122"/>
                    <a:pt x="729" y="122"/>
                    <a:pt x="729" y="122"/>
                  </a:cubicBezTo>
                  <a:cubicBezTo>
                    <a:pt x="716" y="117"/>
                    <a:pt x="716" y="117"/>
                    <a:pt x="716" y="117"/>
                  </a:cubicBezTo>
                  <a:cubicBezTo>
                    <a:pt x="706" y="109"/>
                    <a:pt x="706" y="109"/>
                    <a:pt x="706" y="109"/>
                  </a:cubicBezTo>
                  <a:cubicBezTo>
                    <a:pt x="701" y="114"/>
                    <a:pt x="701" y="114"/>
                    <a:pt x="701" y="114"/>
                  </a:cubicBezTo>
                  <a:cubicBezTo>
                    <a:pt x="706" y="128"/>
                    <a:pt x="706" y="128"/>
                    <a:pt x="706" y="128"/>
                  </a:cubicBezTo>
                  <a:cubicBezTo>
                    <a:pt x="692" y="132"/>
                    <a:pt x="692" y="132"/>
                    <a:pt x="692" y="132"/>
                  </a:cubicBezTo>
                  <a:cubicBezTo>
                    <a:pt x="695" y="140"/>
                    <a:pt x="695" y="140"/>
                    <a:pt x="695" y="140"/>
                  </a:cubicBezTo>
                  <a:cubicBezTo>
                    <a:pt x="689" y="142"/>
                    <a:pt x="689" y="142"/>
                    <a:pt x="689" y="142"/>
                  </a:cubicBezTo>
                  <a:cubicBezTo>
                    <a:pt x="684" y="140"/>
                    <a:pt x="684" y="140"/>
                    <a:pt x="684" y="140"/>
                  </a:cubicBezTo>
                  <a:cubicBezTo>
                    <a:pt x="689" y="125"/>
                    <a:pt x="689" y="125"/>
                    <a:pt x="689" y="125"/>
                  </a:cubicBezTo>
                  <a:cubicBezTo>
                    <a:pt x="672" y="130"/>
                    <a:pt x="672" y="130"/>
                    <a:pt x="672" y="130"/>
                  </a:cubicBezTo>
                  <a:cubicBezTo>
                    <a:pt x="666" y="129"/>
                    <a:pt x="666" y="129"/>
                    <a:pt x="666" y="129"/>
                  </a:cubicBezTo>
                  <a:cubicBezTo>
                    <a:pt x="658" y="138"/>
                    <a:pt x="658" y="138"/>
                    <a:pt x="658" y="138"/>
                  </a:cubicBezTo>
                  <a:cubicBezTo>
                    <a:pt x="644" y="139"/>
                    <a:pt x="644" y="139"/>
                    <a:pt x="644" y="139"/>
                  </a:cubicBezTo>
                  <a:cubicBezTo>
                    <a:pt x="650" y="133"/>
                    <a:pt x="650" y="133"/>
                    <a:pt x="650" y="133"/>
                  </a:cubicBezTo>
                  <a:cubicBezTo>
                    <a:pt x="649" y="128"/>
                    <a:pt x="649" y="128"/>
                    <a:pt x="649" y="128"/>
                  </a:cubicBezTo>
                  <a:cubicBezTo>
                    <a:pt x="654" y="123"/>
                    <a:pt x="654" y="123"/>
                    <a:pt x="654" y="123"/>
                  </a:cubicBezTo>
                  <a:cubicBezTo>
                    <a:pt x="646" y="124"/>
                    <a:pt x="646" y="124"/>
                    <a:pt x="646" y="124"/>
                  </a:cubicBezTo>
                  <a:cubicBezTo>
                    <a:pt x="588" y="149"/>
                    <a:pt x="588" y="149"/>
                    <a:pt x="588" y="149"/>
                  </a:cubicBezTo>
                  <a:cubicBezTo>
                    <a:pt x="583" y="162"/>
                    <a:pt x="583" y="162"/>
                    <a:pt x="583" y="162"/>
                  </a:cubicBezTo>
                  <a:cubicBezTo>
                    <a:pt x="570" y="161"/>
                    <a:pt x="570" y="161"/>
                    <a:pt x="570" y="161"/>
                  </a:cubicBezTo>
                  <a:cubicBezTo>
                    <a:pt x="564" y="152"/>
                    <a:pt x="564" y="152"/>
                    <a:pt x="564" y="152"/>
                  </a:cubicBezTo>
                  <a:cubicBezTo>
                    <a:pt x="575" y="143"/>
                    <a:pt x="575" y="143"/>
                    <a:pt x="575" y="143"/>
                  </a:cubicBezTo>
                  <a:cubicBezTo>
                    <a:pt x="563" y="128"/>
                    <a:pt x="563" y="128"/>
                    <a:pt x="563" y="128"/>
                  </a:cubicBezTo>
                  <a:cubicBezTo>
                    <a:pt x="552" y="123"/>
                    <a:pt x="552" y="123"/>
                    <a:pt x="552" y="123"/>
                  </a:cubicBezTo>
                  <a:cubicBezTo>
                    <a:pt x="549" y="128"/>
                    <a:pt x="549" y="128"/>
                    <a:pt x="549" y="128"/>
                  </a:cubicBezTo>
                  <a:cubicBezTo>
                    <a:pt x="553" y="136"/>
                    <a:pt x="553" y="136"/>
                    <a:pt x="553" y="136"/>
                  </a:cubicBezTo>
                  <a:cubicBezTo>
                    <a:pt x="553" y="143"/>
                    <a:pt x="553" y="143"/>
                    <a:pt x="553" y="143"/>
                  </a:cubicBezTo>
                  <a:cubicBezTo>
                    <a:pt x="548" y="153"/>
                    <a:pt x="548" y="153"/>
                    <a:pt x="548" y="153"/>
                  </a:cubicBezTo>
                  <a:cubicBezTo>
                    <a:pt x="555" y="154"/>
                    <a:pt x="555" y="154"/>
                    <a:pt x="555" y="154"/>
                  </a:cubicBezTo>
                  <a:cubicBezTo>
                    <a:pt x="556" y="168"/>
                    <a:pt x="556" y="168"/>
                    <a:pt x="556" y="168"/>
                  </a:cubicBezTo>
                  <a:cubicBezTo>
                    <a:pt x="546" y="177"/>
                    <a:pt x="546" y="177"/>
                    <a:pt x="546" y="177"/>
                  </a:cubicBezTo>
                  <a:cubicBezTo>
                    <a:pt x="531" y="169"/>
                    <a:pt x="531" y="169"/>
                    <a:pt x="531" y="169"/>
                  </a:cubicBezTo>
                  <a:cubicBezTo>
                    <a:pt x="526" y="176"/>
                    <a:pt x="526" y="176"/>
                    <a:pt x="526" y="176"/>
                  </a:cubicBezTo>
                  <a:cubicBezTo>
                    <a:pt x="510" y="185"/>
                    <a:pt x="510" y="185"/>
                    <a:pt x="510" y="185"/>
                  </a:cubicBezTo>
                  <a:cubicBezTo>
                    <a:pt x="513" y="193"/>
                    <a:pt x="513" y="193"/>
                    <a:pt x="513" y="193"/>
                  </a:cubicBezTo>
                  <a:cubicBezTo>
                    <a:pt x="518" y="200"/>
                    <a:pt x="518" y="200"/>
                    <a:pt x="518" y="200"/>
                  </a:cubicBezTo>
                  <a:cubicBezTo>
                    <a:pt x="506" y="201"/>
                    <a:pt x="506" y="201"/>
                    <a:pt x="506" y="201"/>
                  </a:cubicBezTo>
                  <a:cubicBezTo>
                    <a:pt x="500" y="196"/>
                    <a:pt x="500" y="196"/>
                    <a:pt x="500" y="196"/>
                  </a:cubicBezTo>
                  <a:cubicBezTo>
                    <a:pt x="492" y="193"/>
                    <a:pt x="492" y="193"/>
                    <a:pt x="492" y="193"/>
                  </a:cubicBezTo>
                  <a:cubicBezTo>
                    <a:pt x="484" y="187"/>
                    <a:pt x="484" y="187"/>
                    <a:pt x="484" y="187"/>
                  </a:cubicBezTo>
                  <a:cubicBezTo>
                    <a:pt x="478" y="195"/>
                    <a:pt x="478" y="195"/>
                    <a:pt x="478" y="195"/>
                  </a:cubicBezTo>
                  <a:cubicBezTo>
                    <a:pt x="482" y="202"/>
                    <a:pt x="482" y="202"/>
                    <a:pt x="482" y="202"/>
                  </a:cubicBezTo>
                  <a:cubicBezTo>
                    <a:pt x="486" y="202"/>
                    <a:pt x="486" y="202"/>
                    <a:pt x="486" y="202"/>
                  </a:cubicBezTo>
                  <a:cubicBezTo>
                    <a:pt x="490" y="207"/>
                    <a:pt x="490" y="207"/>
                    <a:pt x="490" y="207"/>
                  </a:cubicBezTo>
                  <a:cubicBezTo>
                    <a:pt x="490" y="212"/>
                    <a:pt x="490" y="212"/>
                    <a:pt x="490" y="212"/>
                  </a:cubicBezTo>
                  <a:cubicBezTo>
                    <a:pt x="479" y="212"/>
                    <a:pt x="479" y="212"/>
                    <a:pt x="479" y="212"/>
                  </a:cubicBezTo>
                  <a:cubicBezTo>
                    <a:pt x="467" y="201"/>
                    <a:pt x="467" y="201"/>
                    <a:pt x="467" y="201"/>
                  </a:cubicBezTo>
                  <a:cubicBezTo>
                    <a:pt x="463" y="191"/>
                    <a:pt x="463" y="191"/>
                    <a:pt x="463" y="191"/>
                  </a:cubicBezTo>
                  <a:cubicBezTo>
                    <a:pt x="465" y="181"/>
                    <a:pt x="465" y="181"/>
                    <a:pt x="465" y="181"/>
                  </a:cubicBezTo>
                  <a:cubicBezTo>
                    <a:pt x="449" y="166"/>
                    <a:pt x="449" y="166"/>
                    <a:pt x="449" y="166"/>
                  </a:cubicBezTo>
                  <a:cubicBezTo>
                    <a:pt x="442" y="151"/>
                    <a:pt x="442" y="151"/>
                    <a:pt x="442" y="151"/>
                  </a:cubicBezTo>
                  <a:cubicBezTo>
                    <a:pt x="451" y="157"/>
                    <a:pt x="451" y="157"/>
                    <a:pt x="451" y="157"/>
                  </a:cubicBezTo>
                  <a:cubicBezTo>
                    <a:pt x="458" y="166"/>
                    <a:pt x="458" y="166"/>
                    <a:pt x="458" y="166"/>
                  </a:cubicBezTo>
                  <a:cubicBezTo>
                    <a:pt x="467" y="171"/>
                    <a:pt x="467" y="171"/>
                    <a:pt x="467" y="171"/>
                  </a:cubicBezTo>
                  <a:cubicBezTo>
                    <a:pt x="479" y="175"/>
                    <a:pt x="479" y="175"/>
                    <a:pt x="479" y="175"/>
                  </a:cubicBezTo>
                  <a:cubicBezTo>
                    <a:pt x="500" y="176"/>
                    <a:pt x="500" y="176"/>
                    <a:pt x="500" y="176"/>
                  </a:cubicBezTo>
                  <a:cubicBezTo>
                    <a:pt x="508" y="172"/>
                    <a:pt x="508" y="172"/>
                    <a:pt x="508" y="172"/>
                  </a:cubicBezTo>
                  <a:cubicBezTo>
                    <a:pt x="519" y="163"/>
                    <a:pt x="519" y="163"/>
                    <a:pt x="519" y="163"/>
                  </a:cubicBezTo>
                  <a:cubicBezTo>
                    <a:pt x="522" y="151"/>
                    <a:pt x="522" y="151"/>
                    <a:pt x="522" y="151"/>
                  </a:cubicBezTo>
                  <a:cubicBezTo>
                    <a:pt x="517" y="137"/>
                    <a:pt x="517" y="137"/>
                    <a:pt x="517" y="137"/>
                  </a:cubicBezTo>
                  <a:cubicBezTo>
                    <a:pt x="507" y="132"/>
                    <a:pt x="507" y="132"/>
                    <a:pt x="507" y="132"/>
                  </a:cubicBezTo>
                  <a:cubicBezTo>
                    <a:pt x="487" y="115"/>
                    <a:pt x="487" y="115"/>
                    <a:pt x="487" y="115"/>
                  </a:cubicBezTo>
                  <a:cubicBezTo>
                    <a:pt x="469" y="105"/>
                    <a:pt x="469" y="105"/>
                    <a:pt x="469" y="105"/>
                  </a:cubicBezTo>
                  <a:cubicBezTo>
                    <a:pt x="474" y="101"/>
                    <a:pt x="474" y="101"/>
                    <a:pt x="474" y="101"/>
                  </a:cubicBezTo>
                  <a:cubicBezTo>
                    <a:pt x="465" y="96"/>
                    <a:pt x="465" y="96"/>
                    <a:pt x="465" y="96"/>
                  </a:cubicBezTo>
                  <a:cubicBezTo>
                    <a:pt x="459" y="103"/>
                    <a:pt x="459" y="103"/>
                    <a:pt x="459" y="103"/>
                  </a:cubicBezTo>
                  <a:cubicBezTo>
                    <a:pt x="445" y="91"/>
                    <a:pt x="445" y="91"/>
                    <a:pt x="445" y="91"/>
                  </a:cubicBezTo>
                  <a:cubicBezTo>
                    <a:pt x="462" y="90"/>
                    <a:pt x="462" y="90"/>
                    <a:pt x="462" y="90"/>
                  </a:cubicBezTo>
                  <a:cubicBezTo>
                    <a:pt x="450" y="78"/>
                    <a:pt x="450" y="78"/>
                    <a:pt x="450" y="78"/>
                  </a:cubicBezTo>
                  <a:cubicBezTo>
                    <a:pt x="450" y="78"/>
                    <a:pt x="450" y="78"/>
                    <a:pt x="450" y="78"/>
                  </a:cubicBezTo>
                  <a:cubicBezTo>
                    <a:pt x="450" y="78"/>
                    <a:pt x="450" y="78"/>
                    <a:pt x="450" y="78"/>
                  </a:cubicBezTo>
                  <a:cubicBezTo>
                    <a:pt x="447" y="75"/>
                    <a:pt x="447" y="75"/>
                    <a:pt x="447" y="75"/>
                  </a:cubicBezTo>
                  <a:cubicBezTo>
                    <a:pt x="434" y="83"/>
                    <a:pt x="434" y="83"/>
                    <a:pt x="434" y="83"/>
                  </a:cubicBezTo>
                  <a:cubicBezTo>
                    <a:pt x="439" y="71"/>
                    <a:pt x="439" y="71"/>
                    <a:pt x="439" y="71"/>
                  </a:cubicBezTo>
                  <a:cubicBezTo>
                    <a:pt x="435" y="74"/>
                    <a:pt x="431" y="76"/>
                    <a:pt x="426" y="78"/>
                  </a:cubicBezTo>
                  <a:cubicBezTo>
                    <a:pt x="423" y="79"/>
                    <a:pt x="419" y="80"/>
                    <a:pt x="416" y="81"/>
                  </a:cubicBezTo>
                  <a:cubicBezTo>
                    <a:pt x="430" y="69"/>
                    <a:pt x="430" y="69"/>
                    <a:pt x="430" y="69"/>
                  </a:cubicBezTo>
                  <a:cubicBezTo>
                    <a:pt x="420" y="63"/>
                    <a:pt x="420" y="63"/>
                    <a:pt x="420" y="63"/>
                  </a:cubicBezTo>
                  <a:cubicBezTo>
                    <a:pt x="415" y="68"/>
                    <a:pt x="410" y="71"/>
                    <a:pt x="404" y="74"/>
                  </a:cubicBezTo>
                  <a:cubicBezTo>
                    <a:pt x="401" y="76"/>
                    <a:pt x="397" y="78"/>
                    <a:pt x="394" y="79"/>
                  </a:cubicBezTo>
                  <a:cubicBezTo>
                    <a:pt x="398" y="89"/>
                    <a:pt x="398" y="89"/>
                    <a:pt x="398" y="89"/>
                  </a:cubicBezTo>
                  <a:cubicBezTo>
                    <a:pt x="395" y="92"/>
                    <a:pt x="395" y="92"/>
                    <a:pt x="395" y="92"/>
                  </a:cubicBezTo>
                  <a:cubicBezTo>
                    <a:pt x="387" y="77"/>
                    <a:pt x="387" y="77"/>
                    <a:pt x="387" y="77"/>
                  </a:cubicBezTo>
                  <a:cubicBezTo>
                    <a:pt x="382" y="79"/>
                    <a:pt x="382" y="79"/>
                    <a:pt x="382" y="79"/>
                  </a:cubicBezTo>
                  <a:cubicBezTo>
                    <a:pt x="383" y="82"/>
                    <a:pt x="383" y="82"/>
                    <a:pt x="383" y="82"/>
                  </a:cubicBezTo>
                  <a:cubicBezTo>
                    <a:pt x="371" y="86"/>
                    <a:pt x="371" y="86"/>
                    <a:pt x="371" y="86"/>
                  </a:cubicBezTo>
                  <a:cubicBezTo>
                    <a:pt x="369" y="93"/>
                    <a:pt x="369" y="93"/>
                    <a:pt x="369" y="93"/>
                  </a:cubicBezTo>
                  <a:cubicBezTo>
                    <a:pt x="366" y="87"/>
                    <a:pt x="366" y="87"/>
                    <a:pt x="366" y="87"/>
                  </a:cubicBezTo>
                  <a:cubicBezTo>
                    <a:pt x="353" y="94"/>
                    <a:pt x="353" y="94"/>
                    <a:pt x="353" y="94"/>
                  </a:cubicBezTo>
                  <a:cubicBezTo>
                    <a:pt x="352" y="99"/>
                    <a:pt x="352" y="99"/>
                    <a:pt x="352" y="99"/>
                  </a:cubicBezTo>
                  <a:cubicBezTo>
                    <a:pt x="347" y="97"/>
                    <a:pt x="347" y="97"/>
                    <a:pt x="347" y="97"/>
                  </a:cubicBezTo>
                  <a:cubicBezTo>
                    <a:pt x="337" y="105"/>
                    <a:pt x="337" y="105"/>
                    <a:pt x="337" y="105"/>
                  </a:cubicBezTo>
                  <a:cubicBezTo>
                    <a:pt x="337" y="110"/>
                    <a:pt x="337" y="110"/>
                    <a:pt x="337" y="110"/>
                  </a:cubicBezTo>
                  <a:cubicBezTo>
                    <a:pt x="331" y="110"/>
                    <a:pt x="331" y="110"/>
                    <a:pt x="331" y="110"/>
                  </a:cubicBezTo>
                  <a:cubicBezTo>
                    <a:pt x="320" y="120"/>
                    <a:pt x="320" y="120"/>
                    <a:pt x="320" y="120"/>
                  </a:cubicBezTo>
                  <a:cubicBezTo>
                    <a:pt x="320" y="123"/>
                    <a:pt x="320" y="123"/>
                    <a:pt x="320" y="123"/>
                  </a:cubicBezTo>
                  <a:cubicBezTo>
                    <a:pt x="317" y="126"/>
                    <a:pt x="314" y="127"/>
                    <a:pt x="311" y="129"/>
                  </a:cubicBezTo>
                  <a:cubicBezTo>
                    <a:pt x="310" y="129"/>
                    <a:pt x="309" y="130"/>
                    <a:pt x="307" y="130"/>
                  </a:cubicBezTo>
                  <a:cubicBezTo>
                    <a:pt x="283" y="154"/>
                    <a:pt x="283" y="154"/>
                    <a:pt x="283" y="154"/>
                  </a:cubicBezTo>
                  <a:cubicBezTo>
                    <a:pt x="272" y="170"/>
                    <a:pt x="272" y="170"/>
                    <a:pt x="272" y="170"/>
                  </a:cubicBezTo>
                  <a:cubicBezTo>
                    <a:pt x="272" y="175"/>
                    <a:pt x="272" y="175"/>
                    <a:pt x="272" y="175"/>
                  </a:cubicBezTo>
                  <a:cubicBezTo>
                    <a:pt x="269" y="178"/>
                    <a:pt x="269" y="178"/>
                    <a:pt x="269" y="178"/>
                  </a:cubicBezTo>
                  <a:cubicBezTo>
                    <a:pt x="264" y="187"/>
                    <a:pt x="264" y="187"/>
                    <a:pt x="264" y="187"/>
                  </a:cubicBezTo>
                  <a:cubicBezTo>
                    <a:pt x="266" y="191"/>
                    <a:pt x="266" y="191"/>
                    <a:pt x="266" y="191"/>
                  </a:cubicBezTo>
                  <a:cubicBezTo>
                    <a:pt x="258" y="194"/>
                    <a:pt x="258" y="194"/>
                    <a:pt x="258" y="194"/>
                  </a:cubicBezTo>
                  <a:cubicBezTo>
                    <a:pt x="258" y="200"/>
                    <a:pt x="258" y="200"/>
                    <a:pt x="258" y="200"/>
                  </a:cubicBezTo>
                  <a:cubicBezTo>
                    <a:pt x="249" y="205"/>
                    <a:pt x="249" y="205"/>
                    <a:pt x="249" y="205"/>
                  </a:cubicBezTo>
                  <a:cubicBezTo>
                    <a:pt x="248" y="212"/>
                    <a:pt x="248" y="212"/>
                    <a:pt x="248" y="212"/>
                  </a:cubicBezTo>
                  <a:cubicBezTo>
                    <a:pt x="259" y="206"/>
                    <a:pt x="259" y="206"/>
                    <a:pt x="259" y="206"/>
                  </a:cubicBezTo>
                  <a:cubicBezTo>
                    <a:pt x="255" y="215"/>
                    <a:pt x="255" y="215"/>
                    <a:pt x="255" y="215"/>
                  </a:cubicBezTo>
                  <a:cubicBezTo>
                    <a:pt x="247" y="219"/>
                    <a:pt x="247" y="219"/>
                    <a:pt x="247" y="219"/>
                  </a:cubicBezTo>
                  <a:cubicBezTo>
                    <a:pt x="242" y="213"/>
                    <a:pt x="242" y="213"/>
                    <a:pt x="242" y="213"/>
                  </a:cubicBezTo>
                  <a:cubicBezTo>
                    <a:pt x="238" y="215"/>
                    <a:pt x="235" y="217"/>
                    <a:pt x="231" y="219"/>
                  </a:cubicBezTo>
                  <a:cubicBezTo>
                    <a:pt x="229" y="221"/>
                    <a:pt x="225" y="222"/>
                    <a:pt x="222" y="223"/>
                  </a:cubicBezTo>
                  <a:cubicBezTo>
                    <a:pt x="222" y="227"/>
                    <a:pt x="222" y="227"/>
                    <a:pt x="222" y="227"/>
                  </a:cubicBezTo>
                  <a:cubicBezTo>
                    <a:pt x="210" y="234"/>
                    <a:pt x="210" y="234"/>
                    <a:pt x="210" y="234"/>
                  </a:cubicBezTo>
                  <a:cubicBezTo>
                    <a:pt x="209" y="245"/>
                    <a:pt x="209" y="245"/>
                    <a:pt x="209" y="245"/>
                  </a:cubicBezTo>
                  <a:cubicBezTo>
                    <a:pt x="219" y="248"/>
                    <a:pt x="219" y="248"/>
                    <a:pt x="219" y="248"/>
                  </a:cubicBezTo>
                  <a:cubicBezTo>
                    <a:pt x="208" y="252"/>
                    <a:pt x="208" y="252"/>
                    <a:pt x="208" y="252"/>
                  </a:cubicBezTo>
                  <a:cubicBezTo>
                    <a:pt x="209" y="264"/>
                    <a:pt x="209" y="264"/>
                    <a:pt x="209" y="264"/>
                  </a:cubicBezTo>
                  <a:cubicBezTo>
                    <a:pt x="219" y="257"/>
                    <a:pt x="219" y="257"/>
                    <a:pt x="219" y="257"/>
                  </a:cubicBezTo>
                  <a:cubicBezTo>
                    <a:pt x="221" y="260"/>
                    <a:pt x="221" y="260"/>
                    <a:pt x="221" y="260"/>
                  </a:cubicBezTo>
                  <a:cubicBezTo>
                    <a:pt x="210" y="271"/>
                    <a:pt x="210" y="271"/>
                    <a:pt x="210" y="271"/>
                  </a:cubicBezTo>
                  <a:cubicBezTo>
                    <a:pt x="216" y="276"/>
                    <a:pt x="216" y="276"/>
                    <a:pt x="216" y="276"/>
                  </a:cubicBezTo>
                  <a:cubicBezTo>
                    <a:pt x="209" y="280"/>
                    <a:pt x="209" y="280"/>
                    <a:pt x="209" y="280"/>
                  </a:cubicBezTo>
                  <a:cubicBezTo>
                    <a:pt x="216" y="296"/>
                    <a:pt x="216" y="296"/>
                    <a:pt x="216" y="296"/>
                  </a:cubicBezTo>
                  <a:cubicBezTo>
                    <a:pt x="225" y="298"/>
                    <a:pt x="225" y="298"/>
                    <a:pt x="225" y="298"/>
                  </a:cubicBezTo>
                  <a:cubicBezTo>
                    <a:pt x="231" y="292"/>
                    <a:pt x="237" y="286"/>
                    <a:pt x="243" y="280"/>
                  </a:cubicBezTo>
                  <a:cubicBezTo>
                    <a:pt x="246" y="279"/>
                    <a:pt x="248" y="277"/>
                    <a:pt x="251" y="275"/>
                  </a:cubicBezTo>
                  <a:cubicBezTo>
                    <a:pt x="254" y="266"/>
                    <a:pt x="254" y="266"/>
                    <a:pt x="254" y="266"/>
                  </a:cubicBezTo>
                  <a:cubicBezTo>
                    <a:pt x="256" y="275"/>
                    <a:pt x="256" y="275"/>
                    <a:pt x="256" y="275"/>
                  </a:cubicBezTo>
                  <a:cubicBezTo>
                    <a:pt x="256" y="276"/>
                    <a:pt x="256" y="276"/>
                    <a:pt x="256" y="276"/>
                  </a:cubicBezTo>
                  <a:cubicBezTo>
                    <a:pt x="257" y="277"/>
                    <a:pt x="257" y="278"/>
                    <a:pt x="258" y="279"/>
                  </a:cubicBezTo>
                  <a:cubicBezTo>
                    <a:pt x="258" y="289"/>
                    <a:pt x="258" y="289"/>
                    <a:pt x="258" y="289"/>
                  </a:cubicBezTo>
                  <a:cubicBezTo>
                    <a:pt x="262" y="293"/>
                    <a:pt x="262" y="293"/>
                    <a:pt x="262" y="293"/>
                  </a:cubicBezTo>
                  <a:cubicBezTo>
                    <a:pt x="263" y="305"/>
                    <a:pt x="263" y="305"/>
                    <a:pt x="263" y="305"/>
                  </a:cubicBezTo>
                  <a:cubicBezTo>
                    <a:pt x="271" y="315"/>
                    <a:pt x="271" y="315"/>
                    <a:pt x="271" y="315"/>
                  </a:cubicBezTo>
                  <a:cubicBezTo>
                    <a:pt x="269" y="320"/>
                    <a:pt x="269" y="320"/>
                    <a:pt x="269" y="320"/>
                  </a:cubicBezTo>
                  <a:cubicBezTo>
                    <a:pt x="272" y="332"/>
                    <a:pt x="272" y="332"/>
                    <a:pt x="272" y="332"/>
                  </a:cubicBezTo>
                  <a:cubicBezTo>
                    <a:pt x="283" y="332"/>
                    <a:pt x="283" y="332"/>
                    <a:pt x="283" y="332"/>
                  </a:cubicBezTo>
                  <a:cubicBezTo>
                    <a:pt x="283" y="326"/>
                    <a:pt x="283" y="326"/>
                    <a:pt x="283" y="326"/>
                  </a:cubicBezTo>
                  <a:cubicBezTo>
                    <a:pt x="289" y="321"/>
                    <a:pt x="289" y="321"/>
                    <a:pt x="289" y="321"/>
                  </a:cubicBezTo>
                  <a:cubicBezTo>
                    <a:pt x="298" y="322"/>
                    <a:pt x="298" y="322"/>
                    <a:pt x="298" y="322"/>
                  </a:cubicBezTo>
                  <a:cubicBezTo>
                    <a:pt x="311" y="283"/>
                    <a:pt x="311" y="283"/>
                    <a:pt x="311" y="283"/>
                  </a:cubicBezTo>
                  <a:cubicBezTo>
                    <a:pt x="316" y="285"/>
                    <a:pt x="316" y="285"/>
                    <a:pt x="316" y="285"/>
                  </a:cubicBezTo>
                  <a:cubicBezTo>
                    <a:pt x="322" y="279"/>
                    <a:pt x="322" y="279"/>
                    <a:pt x="322" y="279"/>
                  </a:cubicBezTo>
                  <a:cubicBezTo>
                    <a:pt x="319" y="273"/>
                    <a:pt x="319" y="273"/>
                    <a:pt x="319" y="273"/>
                  </a:cubicBezTo>
                  <a:cubicBezTo>
                    <a:pt x="326" y="270"/>
                    <a:pt x="326" y="270"/>
                    <a:pt x="326" y="270"/>
                  </a:cubicBezTo>
                  <a:cubicBezTo>
                    <a:pt x="327" y="265"/>
                    <a:pt x="327" y="265"/>
                    <a:pt x="327" y="265"/>
                  </a:cubicBezTo>
                  <a:cubicBezTo>
                    <a:pt x="318" y="253"/>
                    <a:pt x="318" y="253"/>
                    <a:pt x="318" y="253"/>
                  </a:cubicBezTo>
                  <a:cubicBezTo>
                    <a:pt x="313" y="250"/>
                    <a:pt x="313" y="250"/>
                    <a:pt x="313" y="250"/>
                  </a:cubicBezTo>
                  <a:cubicBezTo>
                    <a:pt x="317" y="241"/>
                    <a:pt x="322" y="231"/>
                    <a:pt x="328" y="222"/>
                  </a:cubicBezTo>
                  <a:cubicBezTo>
                    <a:pt x="333" y="214"/>
                    <a:pt x="340" y="207"/>
                    <a:pt x="347" y="200"/>
                  </a:cubicBezTo>
                  <a:cubicBezTo>
                    <a:pt x="344" y="191"/>
                    <a:pt x="344" y="191"/>
                    <a:pt x="344" y="191"/>
                  </a:cubicBezTo>
                  <a:cubicBezTo>
                    <a:pt x="349" y="185"/>
                    <a:pt x="353" y="178"/>
                    <a:pt x="356" y="172"/>
                  </a:cubicBezTo>
                  <a:cubicBezTo>
                    <a:pt x="367" y="172"/>
                    <a:pt x="367" y="172"/>
                    <a:pt x="367" y="172"/>
                  </a:cubicBezTo>
                  <a:cubicBezTo>
                    <a:pt x="370" y="174"/>
                    <a:pt x="370" y="174"/>
                    <a:pt x="370" y="174"/>
                  </a:cubicBezTo>
                  <a:cubicBezTo>
                    <a:pt x="376" y="177"/>
                    <a:pt x="376" y="177"/>
                    <a:pt x="376" y="177"/>
                  </a:cubicBezTo>
                  <a:cubicBezTo>
                    <a:pt x="381" y="188"/>
                    <a:pt x="381" y="188"/>
                    <a:pt x="381" y="188"/>
                  </a:cubicBezTo>
                  <a:cubicBezTo>
                    <a:pt x="379" y="197"/>
                    <a:pt x="379" y="197"/>
                    <a:pt x="379" y="197"/>
                  </a:cubicBezTo>
                  <a:cubicBezTo>
                    <a:pt x="370" y="207"/>
                    <a:pt x="360" y="217"/>
                    <a:pt x="351" y="227"/>
                  </a:cubicBezTo>
                  <a:cubicBezTo>
                    <a:pt x="352" y="236"/>
                    <a:pt x="353" y="245"/>
                    <a:pt x="353" y="254"/>
                  </a:cubicBezTo>
                  <a:cubicBezTo>
                    <a:pt x="357" y="258"/>
                    <a:pt x="357" y="258"/>
                    <a:pt x="357" y="258"/>
                  </a:cubicBezTo>
                  <a:cubicBezTo>
                    <a:pt x="360" y="258"/>
                    <a:pt x="360" y="258"/>
                    <a:pt x="360" y="258"/>
                  </a:cubicBezTo>
                  <a:cubicBezTo>
                    <a:pt x="366" y="265"/>
                    <a:pt x="366" y="265"/>
                    <a:pt x="366" y="265"/>
                  </a:cubicBezTo>
                  <a:cubicBezTo>
                    <a:pt x="373" y="265"/>
                    <a:pt x="373" y="265"/>
                    <a:pt x="373" y="265"/>
                  </a:cubicBezTo>
                  <a:cubicBezTo>
                    <a:pt x="378" y="263"/>
                    <a:pt x="382" y="261"/>
                    <a:pt x="387" y="260"/>
                  </a:cubicBezTo>
                  <a:cubicBezTo>
                    <a:pt x="389" y="259"/>
                    <a:pt x="390" y="259"/>
                    <a:pt x="393" y="259"/>
                  </a:cubicBezTo>
                  <a:cubicBezTo>
                    <a:pt x="396" y="257"/>
                    <a:pt x="399" y="255"/>
                    <a:pt x="402" y="253"/>
                  </a:cubicBezTo>
                  <a:cubicBezTo>
                    <a:pt x="404" y="252"/>
                    <a:pt x="405" y="251"/>
                    <a:pt x="406" y="250"/>
                  </a:cubicBezTo>
                  <a:cubicBezTo>
                    <a:pt x="406" y="249"/>
                    <a:pt x="406" y="249"/>
                    <a:pt x="406" y="249"/>
                  </a:cubicBezTo>
                  <a:cubicBezTo>
                    <a:pt x="406" y="250"/>
                    <a:pt x="406" y="250"/>
                    <a:pt x="406" y="250"/>
                  </a:cubicBezTo>
                  <a:cubicBezTo>
                    <a:pt x="407" y="249"/>
                    <a:pt x="407" y="249"/>
                    <a:pt x="407" y="249"/>
                  </a:cubicBezTo>
                  <a:cubicBezTo>
                    <a:pt x="411" y="250"/>
                    <a:pt x="411" y="250"/>
                    <a:pt x="411" y="250"/>
                  </a:cubicBezTo>
                  <a:cubicBezTo>
                    <a:pt x="407" y="258"/>
                    <a:pt x="407" y="258"/>
                    <a:pt x="407" y="258"/>
                  </a:cubicBezTo>
                  <a:cubicBezTo>
                    <a:pt x="411" y="261"/>
                    <a:pt x="411" y="261"/>
                    <a:pt x="411" y="261"/>
                  </a:cubicBezTo>
                  <a:cubicBezTo>
                    <a:pt x="420" y="261"/>
                    <a:pt x="420" y="261"/>
                    <a:pt x="420" y="261"/>
                  </a:cubicBezTo>
                  <a:cubicBezTo>
                    <a:pt x="424" y="264"/>
                    <a:pt x="424" y="264"/>
                    <a:pt x="424" y="264"/>
                  </a:cubicBezTo>
                  <a:cubicBezTo>
                    <a:pt x="423" y="266"/>
                    <a:pt x="423" y="266"/>
                    <a:pt x="423" y="266"/>
                  </a:cubicBezTo>
                  <a:cubicBezTo>
                    <a:pt x="410" y="265"/>
                    <a:pt x="410" y="265"/>
                    <a:pt x="410" y="265"/>
                  </a:cubicBezTo>
                  <a:cubicBezTo>
                    <a:pt x="405" y="267"/>
                    <a:pt x="405" y="267"/>
                    <a:pt x="405" y="267"/>
                  </a:cubicBezTo>
                  <a:cubicBezTo>
                    <a:pt x="403" y="271"/>
                    <a:pt x="403" y="271"/>
                    <a:pt x="403" y="271"/>
                  </a:cubicBezTo>
                  <a:cubicBezTo>
                    <a:pt x="403" y="271"/>
                    <a:pt x="403" y="271"/>
                    <a:pt x="403" y="271"/>
                  </a:cubicBezTo>
                  <a:cubicBezTo>
                    <a:pt x="403" y="271"/>
                    <a:pt x="403" y="271"/>
                    <a:pt x="403" y="271"/>
                  </a:cubicBezTo>
                  <a:cubicBezTo>
                    <a:pt x="403" y="273"/>
                    <a:pt x="403" y="273"/>
                    <a:pt x="403" y="273"/>
                  </a:cubicBezTo>
                  <a:cubicBezTo>
                    <a:pt x="403" y="274"/>
                    <a:pt x="403" y="274"/>
                    <a:pt x="403" y="274"/>
                  </a:cubicBezTo>
                  <a:cubicBezTo>
                    <a:pt x="395" y="273"/>
                    <a:pt x="388" y="272"/>
                    <a:pt x="380" y="272"/>
                  </a:cubicBezTo>
                  <a:cubicBezTo>
                    <a:pt x="376" y="272"/>
                    <a:pt x="373" y="272"/>
                    <a:pt x="369" y="273"/>
                  </a:cubicBezTo>
                  <a:cubicBezTo>
                    <a:pt x="368" y="276"/>
                    <a:pt x="367" y="279"/>
                    <a:pt x="367" y="282"/>
                  </a:cubicBezTo>
                  <a:cubicBezTo>
                    <a:pt x="367" y="284"/>
                    <a:pt x="367" y="286"/>
                    <a:pt x="368" y="288"/>
                  </a:cubicBezTo>
                  <a:cubicBezTo>
                    <a:pt x="377" y="291"/>
                    <a:pt x="377" y="291"/>
                    <a:pt x="377" y="291"/>
                  </a:cubicBezTo>
                  <a:cubicBezTo>
                    <a:pt x="376" y="292"/>
                    <a:pt x="376" y="292"/>
                    <a:pt x="376" y="292"/>
                  </a:cubicBezTo>
                  <a:cubicBezTo>
                    <a:pt x="376" y="294"/>
                    <a:pt x="376" y="295"/>
                    <a:pt x="376" y="296"/>
                  </a:cubicBezTo>
                  <a:cubicBezTo>
                    <a:pt x="375" y="300"/>
                    <a:pt x="374" y="304"/>
                    <a:pt x="374" y="308"/>
                  </a:cubicBezTo>
                  <a:cubicBezTo>
                    <a:pt x="371" y="311"/>
                    <a:pt x="371" y="311"/>
                    <a:pt x="371" y="311"/>
                  </a:cubicBezTo>
                  <a:cubicBezTo>
                    <a:pt x="364" y="308"/>
                    <a:pt x="364" y="308"/>
                    <a:pt x="364" y="308"/>
                  </a:cubicBezTo>
                  <a:cubicBezTo>
                    <a:pt x="363" y="306"/>
                    <a:pt x="363" y="304"/>
                    <a:pt x="362" y="302"/>
                  </a:cubicBezTo>
                  <a:cubicBezTo>
                    <a:pt x="361" y="300"/>
                    <a:pt x="361" y="299"/>
                    <a:pt x="360" y="297"/>
                  </a:cubicBezTo>
                  <a:cubicBezTo>
                    <a:pt x="356" y="302"/>
                    <a:pt x="356" y="302"/>
                    <a:pt x="356" y="302"/>
                  </a:cubicBezTo>
                  <a:cubicBezTo>
                    <a:pt x="351" y="301"/>
                    <a:pt x="351" y="301"/>
                    <a:pt x="351" y="301"/>
                  </a:cubicBezTo>
                  <a:cubicBezTo>
                    <a:pt x="346" y="309"/>
                    <a:pt x="346" y="309"/>
                    <a:pt x="346" y="309"/>
                  </a:cubicBezTo>
                  <a:cubicBezTo>
                    <a:pt x="346" y="314"/>
                    <a:pt x="346" y="314"/>
                    <a:pt x="346" y="314"/>
                  </a:cubicBezTo>
                  <a:cubicBezTo>
                    <a:pt x="346" y="324"/>
                    <a:pt x="346" y="324"/>
                    <a:pt x="346" y="324"/>
                  </a:cubicBezTo>
                  <a:cubicBezTo>
                    <a:pt x="346" y="326"/>
                    <a:pt x="344" y="329"/>
                    <a:pt x="343" y="333"/>
                  </a:cubicBezTo>
                  <a:cubicBezTo>
                    <a:pt x="342" y="334"/>
                    <a:pt x="341" y="336"/>
                    <a:pt x="341" y="337"/>
                  </a:cubicBezTo>
                  <a:cubicBezTo>
                    <a:pt x="334" y="338"/>
                    <a:pt x="334" y="338"/>
                    <a:pt x="334" y="338"/>
                  </a:cubicBezTo>
                  <a:cubicBezTo>
                    <a:pt x="334" y="343"/>
                    <a:pt x="334" y="343"/>
                    <a:pt x="334" y="343"/>
                  </a:cubicBezTo>
                  <a:cubicBezTo>
                    <a:pt x="327" y="347"/>
                    <a:pt x="327" y="347"/>
                    <a:pt x="327" y="347"/>
                  </a:cubicBezTo>
                  <a:cubicBezTo>
                    <a:pt x="322" y="343"/>
                    <a:pt x="322" y="343"/>
                    <a:pt x="322" y="343"/>
                  </a:cubicBezTo>
                  <a:cubicBezTo>
                    <a:pt x="324" y="339"/>
                    <a:pt x="324" y="339"/>
                    <a:pt x="324" y="339"/>
                  </a:cubicBezTo>
                  <a:cubicBezTo>
                    <a:pt x="322" y="339"/>
                    <a:pt x="321" y="339"/>
                    <a:pt x="320" y="339"/>
                  </a:cubicBezTo>
                  <a:cubicBezTo>
                    <a:pt x="307" y="344"/>
                    <a:pt x="295" y="349"/>
                    <a:pt x="283" y="355"/>
                  </a:cubicBezTo>
                  <a:cubicBezTo>
                    <a:pt x="279" y="355"/>
                    <a:pt x="279" y="355"/>
                    <a:pt x="279" y="355"/>
                  </a:cubicBezTo>
                  <a:cubicBezTo>
                    <a:pt x="269" y="348"/>
                    <a:pt x="269" y="348"/>
                    <a:pt x="269" y="348"/>
                  </a:cubicBezTo>
                  <a:cubicBezTo>
                    <a:pt x="261" y="350"/>
                    <a:pt x="261" y="350"/>
                    <a:pt x="261" y="350"/>
                  </a:cubicBezTo>
                  <a:cubicBezTo>
                    <a:pt x="254" y="355"/>
                    <a:pt x="254" y="355"/>
                    <a:pt x="254" y="355"/>
                  </a:cubicBezTo>
                  <a:cubicBezTo>
                    <a:pt x="255" y="348"/>
                    <a:pt x="255" y="348"/>
                    <a:pt x="255" y="348"/>
                  </a:cubicBezTo>
                  <a:cubicBezTo>
                    <a:pt x="243" y="350"/>
                    <a:pt x="243" y="350"/>
                    <a:pt x="243" y="350"/>
                  </a:cubicBezTo>
                  <a:cubicBezTo>
                    <a:pt x="245" y="344"/>
                    <a:pt x="245" y="344"/>
                    <a:pt x="245" y="344"/>
                  </a:cubicBezTo>
                  <a:cubicBezTo>
                    <a:pt x="242" y="340"/>
                    <a:pt x="242" y="340"/>
                    <a:pt x="242" y="340"/>
                  </a:cubicBezTo>
                  <a:cubicBezTo>
                    <a:pt x="242" y="340"/>
                    <a:pt x="242" y="340"/>
                    <a:pt x="242" y="340"/>
                  </a:cubicBezTo>
                  <a:cubicBezTo>
                    <a:pt x="241" y="337"/>
                    <a:pt x="241" y="337"/>
                    <a:pt x="241" y="337"/>
                  </a:cubicBezTo>
                  <a:cubicBezTo>
                    <a:pt x="242" y="334"/>
                    <a:pt x="244" y="332"/>
                    <a:pt x="244" y="329"/>
                  </a:cubicBezTo>
                  <a:cubicBezTo>
                    <a:pt x="245" y="327"/>
                    <a:pt x="246" y="324"/>
                    <a:pt x="246" y="321"/>
                  </a:cubicBezTo>
                  <a:cubicBezTo>
                    <a:pt x="251" y="321"/>
                    <a:pt x="251" y="321"/>
                    <a:pt x="251" y="321"/>
                  </a:cubicBezTo>
                  <a:cubicBezTo>
                    <a:pt x="253" y="316"/>
                    <a:pt x="253" y="316"/>
                    <a:pt x="253" y="316"/>
                  </a:cubicBezTo>
                  <a:cubicBezTo>
                    <a:pt x="248" y="313"/>
                    <a:pt x="248" y="313"/>
                    <a:pt x="248" y="313"/>
                  </a:cubicBezTo>
                  <a:cubicBezTo>
                    <a:pt x="252" y="295"/>
                    <a:pt x="252" y="295"/>
                    <a:pt x="252" y="295"/>
                  </a:cubicBezTo>
                  <a:cubicBezTo>
                    <a:pt x="240" y="298"/>
                    <a:pt x="240" y="298"/>
                    <a:pt x="240" y="298"/>
                  </a:cubicBezTo>
                  <a:cubicBezTo>
                    <a:pt x="238" y="304"/>
                    <a:pt x="238" y="304"/>
                    <a:pt x="238" y="304"/>
                  </a:cubicBezTo>
                  <a:cubicBezTo>
                    <a:pt x="230" y="307"/>
                    <a:pt x="230" y="307"/>
                    <a:pt x="230" y="307"/>
                  </a:cubicBezTo>
                  <a:cubicBezTo>
                    <a:pt x="230" y="318"/>
                    <a:pt x="230" y="329"/>
                    <a:pt x="230" y="339"/>
                  </a:cubicBezTo>
                  <a:cubicBezTo>
                    <a:pt x="234" y="338"/>
                    <a:pt x="234" y="338"/>
                    <a:pt x="234" y="338"/>
                  </a:cubicBezTo>
                  <a:cubicBezTo>
                    <a:pt x="234" y="340"/>
                    <a:pt x="234" y="340"/>
                    <a:pt x="234" y="340"/>
                  </a:cubicBezTo>
                  <a:cubicBezTo>
                    <a:pt x="234" y="340"/>
                    <a:pt x="234" y="340"/>
                    <a:pt x="234" y="340"/>
                  </a:cubicBezTo>
                  <a:cubicBezTo>
                    <a:pt x="236" y="344"/>
                    <a:pt x="236" y="350"/>
                    <a:pt x="234" y="356"/>
                  </a:cubicBezTo>
                  <a:cubicBezTo>
                    <a:pt x="228" y="359"/>
                    <a:pt x="228" y="359"/>
                    <a:pt x="228" y="359"/>
                  </a:cubicBezTo>
                  <a:cubicBezTo>
                    <a:pt x="225" y="356"/>
                    <a:pt x="225" y="356"/>
                    <a:pt x="225" y="356"/>
                  </a:cubicBezTo>
                  <a:cubicBezTo>
                    <a:pt x="221" y="357"/>
                    <a:pt x="221" y="357"/>
                    <a:pt x="221" y="357"/>
                  </a:cubicBezTo>
                  <a:cubicBezTo>
                    <a:pt x="220" y="357"/>
                    <a:pt x="220" y="357"/>
                    <a:pt x="220" y="357"/>
                  </a:cubicBezTo>
                  <a:cubicBezTo>
                    <a:pt x="218" y="363"/>
                    <a:pt x="218" y="363"/>
                    <a:pt x="218" y="363"/>
                  </a:cubicBezTo>
                  <a:cubicBezTo>
                    <a:pt x="211" y="357"/>
                    <a:pt x="211" y="357"/>
                    <a:pt x="211" y="357"/>
                  </a:cubicBezTo>
                  <a:cubicBezTo>
                    <a:pt x="206" y="361"/>
                    <a:pt x="206" y="361"/>
                    <a:pt x="206" y="361"/>
                  </a:cubicBezTo>
                  <a:cubicBezTo>
                    <a:pt x="208" y="368"/>
                    <a:pt x="208" y="368"/>
                    <a:pt x="208" y="368"/>
                  </a:cubicBezTo>
                  <a:cubicBezTo>
                    <a:pt x="208" y="373"/>
                    <a:pt x="208" y="373"/>
                    <a:pt x="208" y="373"/>
                  </a:cubicBezTo>
                  <a:cubicBezTo>
                    <a:pt x="201" y="372"/>
                    <a:pt x="201" y="372"/>
                    <a:pt x="201" y="372"/>
                  </a:cubicBezTo>
                  <a:cubicBezTo>
                    <a:pt x="202" y="366"/>
                    <a:pt x="202" y="366"/>
                    <a:pt x="202" y="366"/>
                  </a:cubicBezTo>
                  <a:cubicBezTo>
                    <a:pt x="199" y="363"/>
                    <a:pt x="199" y="363"/>
                    <a:pt x="199" y="363"/>
                  </a:cubicBezTo>
                  <a:cubicBezTo>
                    <a:pt x="196" y="369"/>
                    <a:pt x="193" y="375"/>
                    <a:pt x="191" y="379"/>
                  </a:cubicBezTo>
                  <a:cubicBezTo>
                    <a:pt x="190" y="380"/>
                    <a:pt x="190" y="380"/>
                    <a:pt x="190" y="380"/>
                  </a:cubicBezTo>
                  <a:cubicBezTo>
                    <a:pt x="188" y="382"/>
                    <a:pt x="185" y="384"/>
                    <a:pt x="181" y="386"/>
                  </a:cubicBezTo>
                  <a:cubicBezTo>
                    <a:pt x="178" y="387"/>
                    <a:pt x="175" y="388"/>
                    <a:pt x="172" y="389"/>
                  </a:cubicBezTo>
                  <a:cubicBezTo>
                    <a:pt x="171" y="399"/>
                    <a:pt x="171" y="399"/>
                    <a:pt x="171" y="399"/>
                  </a:cubicBezTo>
                  <a:cubicBezTo>
                    <a:pt x="159" y="403"/>
                    <a:pt x="159" y="403"/>
                    <a:pt x="159" y="403"/>
                  </a:cubicBezTo>
                  <a:cubicBezTo>
                    <a:pt x="160" y="409"/>
                    <a:pt x="160" y="409"/>
                    <a:pt x="160" y="409"/>
                  </a:cubicBezTo>
                  <a:cubicBezTo>
                    <a:pt x="148" y="408"/>
                    <a:pt x="148" y="408"/>
                    <a:pt x="148" y="408"/>
                  </a:cubicBezTo>
                  <a:cubicBezTo>
                    <a:pt x="144" y="401"/>
                    <a:pt x="144" y="401"/>
                    <a:pt x="144" y="401"/>
                  </a:cubicBezTo>
                  <a:cubicBezTo>
                    <a:pt x="140" y="403"/>
                    <a:pt x="140" y="403"/>
                    <a:pt x="140" y="403"/>
                  </a:cubicBezTo>
                  <a:cubicBezTo>
                    <a:pt x="140" y="416"/>
                    <a:pt x="140" y="416"/>
                    <a:pt x="140" y="416"/>
                  </a:cubicBezTo>
                  <a:cubicBezTo>
                    <a:pt x="131" y="415"/>
                    <a:pt x="131" y="415"/>
                    <a:pt x="131" y="415"/>
                  </a:cubicBezTo>
                  <a:cubicBezTo>
                    <a:pt x="130" y="412"/>
                    <a:pt x="130" y="412"/>
                    <a:pt x="130" y="412"/>
                  </a:cubicBezTo>
                  <a:cubicBezTo>
                    <a:pt x="117" y="418"/>
                    <a:pt x="117" y="418"/>
                    <a:pt x="117" y="418"/>
                  </a:cubicBezTo>
                  <a:cubicBezTo>
                    <a:pt x="117" y="427"/>
                    <a:pt x="117" y="427"/>
                    <a:pt x="117" y="427"/>
                  </a:cubicBezTo>
                  <a:cubicBezTo>
                    <a:pt x="129" y="428"/>
                    <a:pt x="129" y="428"/>
                    <a:pt x="129" y="428"/>
                  </a:cubicBezTo>
                  <a:cubicBezTo>
                    <a:pt x="141" y="436"/>
                    <a:pt x="141" y="436"/>
                    <a:pt x="141" y="436"/>
                  </a:cubicBezTo>
                  <a:cubicBezTo>
                    <a:pt x="139" y="439"/>
                    <a:pt x="139" y="439"/>
                    <a:pt x="139" y="439"/>
                  </a:cubicBezTo>
                  <a:cubicBezTo>
                    <a:pt x="143" y="448"/>
                    <a:pt x="143" y="448"/>
                    <a:pt x="143" y="448"/>
                  </a:cubicBezTo>
                  <a:cubicBezTo>
                    <a:pt x="148" y="450"/>
                    <a:pt x="148" y="450"/>
                    <a:pt x="148" y="450"/>
                  </a:cubicBezTo>
                  <a:cubicBezTo>
                    <a:pt x="150" y="466"/>
                    <a:pt x="149" y="476"/>
                    <a:pt x="145" y="479"/>
                  </a:cubicBezTo>
                  <a:cubicBezTo>
                    <a:pt x="142" y="483"/>
                    <a:pt x="142" y="483"/>
                    <a:pt x="142" y="483"/>
                  </a:cubicBezTo>
                  <a:cubicBezTo>
                    <a:pt x="141" y="483"/>
                    <a:pt x="141" y="483"/>
                    <a:pt x="141" y="483"/>
                  </a:cubicBezTo>
                  <a:cubicBezTo>
                    <a:pt x="133" y="482"/>
                    <a:pt x="133" y="482"/>
                    <a:pt x="133" y="482"/>
                  </a:cubicBezTo>
                  <a:cubicBezTo>
                    <a:pt x="124" y="483"/>
                    <a:pt x="124" y="483"/>
                    <a:pt x="124" y="483"/>
                  </a:cubicBezTo>
                  <a:cubicBezTo>
                    <a:pt x="114" y="478"/>
                    <a:pt x="114" y="478"/>
                    <a:pt x="114" y="478"/>
                  </a:cubicBezTo>
                  <a:cubicBezTo>
                    <a:pt x="107" y="481"/>
                    <a:pt x="107" y="481"/>
                    <a:pt x="107" y="481"/>
                  </a:cubicBezTo>
                  <a:cubicBezTo>
                    <a:pt x="102" y="482"/>
                    <a:pt x="98" y="480"/>
                    <a:pt x="95" y="477"/>
                  </a:cubicBezTo>
                  <a:cubicBezTo>
                    <a:pt x="86" y="484"/>
                    <a:pt x="86" y="484"/>
                    <a:pt x="86" y="484"/>
                  </a:cubicBezTo>
                  <a:cubicBezTo>
                    <a:pt x="79" y="486"/>
                    <a:pt x="79" y="486"/>
                    <a:pt x="79" y="486"/>
                  </a:cubicBezTo>
                  <a:cubicBezTo>
                    <a:pt x="80" y="498"/>
                    <a:pt x="80" y="498"/>
                    <a:pt x="80" y="498"/>
                  </a:cubicBezTo>
                  <a:cubicBezTo>
                    <a:pt x="84" y="498"/>
                    <a:pt x="84" y="498"/>
                    <a:pt x="84" y="498"/>
                  </a:cubicBezTo>
                  <a:cubicBezTo>
                    <a:pt x="84" y="502"/>
                    <a:pt x="84" y="502"/>
                    <a:pt x="84" y="502"/>
                  </a:cubicBezTo>
                  <a:cubicBezTo>
                    <a:pt x="83" y="519"/>
                    <a:pt x="81" y="530"/>
                    <a:pt x="76" y="536"/>
                  </a:cubicBezTo>
                  <a:cubicBezTo>
                    <a:pt x="77" y="543"/>
                    <a:pt x="77" y="543"/>
                    <a:pt x="77" y="543"/>
                  </a:cubicBezTo>
                  <a:cubicBezTo>
                    <a:pt x="80" y="542"/>
                    <a:pt x="80" y="542"/>
                    <a:pt x="80" y="542"/>
                  </a:cubicBezTo>
                  <a:cubicBezTo>
                    <a:pt x="83" y="545"/>
                    <a:pt x="83" y="545"/>
                    <a:pt x="83" y="545"/>
                  </a:cubicBezTo>
                  <a:cubicBezTo>
                    <a:pt x="82" y="554"/>
                    <a:pt x="82" y="554"/>
                    <a:pt x="82" y="554"/>
                  </a:cubicBezTo>
                  <a:cubicBezTo>
                    <a:pt x="80" y="560"/>
                    <a:pt x="80" y="560"/>
                    <a:pt x="80" y="560"/>
                  </a:cubicBezTo>
                  <a:cubicBezTo>
                    <a:pt x="87" y="559"/>
                    <a:pt x="87" y="559"/>
                    <a:pt x="87" y="559"/>
                  </a:cubicBezTo>
                  <a:cubicBezTo>
                    <a:pt x="92" y="561"/>
                    <a:pt x="92" y="561"/>
                    <a:pt x="92" y="561"/>
                  </a:cubicBezTo>
                  <a:cubicBezTo>
                    <a:pt x="97" y="559"/>
                    <a:pt x="97" y="559"/>
                    <a:pt x="97" y="559"/>
                  </a:cubicBezTo>
                  <a:cubicBezTo>
                    <a:pt x="100" y="559"/>
                    <a:pt x="100" y="559"/>
                    <a:pt x="100" y="559"/>
                  </a:cubicBezTo>
                  <a:cubicBezTo>
                    <a:pt x="103" y="560"/>
                    <a:pt x="103" y="560"/>
                    <a:pt x="103" y="560"/>
                  </a:cubicBezTo>
                  <a:cubicBezTo>
                    <a:pt x="109" y="570"/>
                    <a:pt x="109" y="570"/>
                    <a:pt x="109" y="570"/>
                  </a:cubicBezTo>
                  <a:cubicBezTo>
                    <a:pt x="113" y="571"/>
                    <a:pt x="113" y="571"/>
                    <a:pt x="113" y="571"/>
                  </a:cubicBezTo>
                  <a:cubicBezTo>
                    <a:pt x="113" y="567"/>
                    <a:pt x="115" y="565"/>
                    <a:pt x="118" y="564"/>
                  </a:cubicBezTo>
                  <a:cubicBezTo>
                    <a:pt x="121" y="564"/>
                    <a:pt x="127" y="564"/>
                    <a:pt x="135" y="565"/>
                  </a:cubicBezTo>
                  <a:cubicBezTo>
                    <a:pt x="141" y="557"/>
                    <a:pt x="141" y="557"/>
                    <a:pt x="141" y="557"/>
                  </a:cubicBezTo>
                  <a:cubicBezTo>
                    <a:pt x="143" y="553"/>
                    <a:pt x="147" y="551"/>
                    <a:pt x="154" y="552"/>
                  </a:cubicBezTo>
                  <a:cubicBezTo>
                    <a:pt x="156" y="550"/>
                    <a:pt x="156" y="550"/>
                    <a:pt x="156" y="550"/>
                  </a:cubicBezTo>
                  <a:cubicBezTo>
                    <a:pt x="157" y="543"/>
                    <a:pt x="157" y="543"/>
                    <a:pt x="157" y="543"/>
                  </a:cubicBezTo>
                  <a:cubicBezTo>
                    <a:pt x="162" y="538"/>
                    <a:pt x="162" y="538"/>
                    <a:pt x="162" y="538"/>
                  </a:cubicBezTo>
                  <a:cubicBezTo>
                    <a:pt x="162" y="535"/>
                    <a:pt x="162" y="535"/>
                    <a:pt x="162" y="535"/>
                  </a:cubicBezTo>
                  <a:cubicBezTo>
                    <a:pt x="160" y="534"/>
                    <a:pt x="160" y="534"/>
                    <a:pt x="160" y="534"/>
                  </a:cubicBezTo>
                  <a:cubicBezTo>
                    <a:pt x="162" y="526"/>
                    <a:pt x="162" y="526"/>
                    <a:pt x="162" y="526"/>
                  </a:cubicBezTo>
                  <a:cubicBezTo>
                    <a:pt x="173" y="514"/>
                    <a:pt x="173" y="514"/>
                    <a:pt x="173" y="514"/>
                  </a:cubicBezTo>
                  <a:cubicBezTo>
                    <a:pt x="183" y="510"/>
                    <a:pt x="183" y="510"/>
                    <a:pt x="183" y="510"/>
                  </a:cubicBezTo>
                  <a:cubicBezTo>
                    <a:pt x="190" y="508"/>
                    <a:pt x="190" y="508"/>
                    <a:pt x="190" y="508"/>
                  </a:cubicBezTo>
                  <a:cubicBezTo>
                    <a:pt x="191" y="503"/>
                    <a:pt x="191" y="503"/>
                    <a:pt x="191" y="503"/>
                  </a:cubicBezTo>
                  <a:cubicBezTo>
                    <a:pt x="191" y="497"/>
                    <a:pt x="191" y="497"/>
                    <a:pt x="191" y="497"/>
                  </a:cubicBezTo>
                  <a:cubicBezTo>
                    <a:pt x="190" y="497"/>
                    <a:pt x="190" y="497"/>
                    <a:pt x="190" y="497"/>
                  </a:cubicBezTo>
                  <a:cubicBezTo>
                    <a:pt x="188" y="496"/>
                    <a:pt x="188" y="495"/>
                    <a:pt x="189" y="493"/>
                  </a:cubicBezTo>
                  <a:cubicBezTo>
                    <a:pt x="190" y="491"/>
                    <a:pt x="191" y="490"/>
                    <a:pt x="193" y="488"/>
                  </a:cubicBezTo>
                  <a:cubicBezTo>
                    <a:pt x="199" y="485"/>
                    <a:pt x="204" y="485"/>
                    <a:pt x="208" y="490"/>
                  </a:cubicBezTo>
                  <a:cubicBezTo>
                    <a:pt x="218" y="491"/>
                    <a:pt x="218" y="491"/>
                    <a:pt x="218" y="491"/>
                  </a:cubicBezTo>
                  <a:cubicBezTo>
                    <a:pt x="224" y="487"/>
                    <a:pt x="224" y="487"/>
                    <a:pt x="224" y="487"/>
                  </a:cubicBezTo>
                  <a:cubicBezTo>
                    <a:pt x="230" y="483"/>
                    <a:pt x="230" y="483"/>
                    <a:pt x="230" y="483"/>
                  </a:cubicBezTo>
                  <a:cubicBezTo>
                    <a:pt x="237" y="474"/>
                    <a:pt x="237" y="474"/>
                    <a:pt x="237" y="474"/>
                  </a:cubicBezTo>
                  <a:cubicBezTo>
                    <a:pt x="243" y="474"/>
                    <a:pt x="243" y="474"/>
                    <a:pt x="243" y="474"/>
                  </a:cubicBezTo>
                  <a:cubicBezTo>
                    <a:pt x="250" y="479"/>
                    <a:pt x="250" y="479"/>
                    <a:pt x="250" y="479"/>
                  </a:cubicBezTo>
                  <a:cubicBezTo>
                    <a:pt x="258" y="496"/>
                    <a:pt x="258" y="496"/>
                    <a:pt x="258" y="496"/>
                  </a:cubicBezTo>
                  <a:cubicBezTo>
                    <a:pt x="264" y="500"/>
                    <a:pt x="264" y="500"/>
                    <a:pt x="264" y="500"/>
                  </a:cubicBezTo>
                  <a:cubicBezTo>
                    <a:pt x="265" y="503"/>
                    <a:pt x="265" y="503"/>
                    <a:pt x="265" y="503"/>
                  </a:cubicBezTo>
                  <a:cubicBezTo>
                    <a:pt x="270" y="505"/>
                    <a:pt x="270" y="505"/>
                    <a:pt x="270" y="505"/>
                  </a:cubicBezTo>
                  <a:cubicBezTo>
                    <a:pt x="277" y="513"/>
                    <a:pt x="277" y="513"/>
                    <a:pt x="277" y="513"/>
                  </a:cubicBezTo>
                  <a:cubicBezTo>
                    <a:pt x="279" y="513"/>
                    <a:pt x="279" y="513"/>
                    <a:pt x="279" y="513"/>
                  </a:cubicBezTo>
                  <a:cubicBezTo>
                    <a:pt x="280" y="516"/>
                    <a:pt x="280" y="516"/>
                    <a:pt x="280" y="516"/>
                  </a:cubicBezTo>
                  <a:cubicBezTo>
                    <a:pt x="288" y="518"/>
                    <a:pt x="288" y="518"/>
                    <a:pt x="288" y="518"/>
                  </a:cubicBezTo>
                  <a:cubicBezTo>
                    <a:pt x="292" y="521"/>
                    <a:pt x="292" y="521"/>
                    <a:pt x="292" y="521"/>
                  </a:cubicBezTo>
                  <a:cubicBezTo>
                    <a:pt x="293" y="524"/>
                    <a:pt x="293" y="524"/>
                    <a:pt x="293" y="524"/>
                  </a:cubicBezTo>
                  <a:cubicBezTo>
                    <a:pt x="300" y="527"/>
                    <a:pt x="300" y="527"/>
                    <a:pt x="300" y="527"/>
                  </a:cubicBezTo>
                  <a:cubicBezTo>
                    <a:pt x="302" y="534"/>
                    <a:pt x="302" y="534"/>
                    <a:pt x="302" y="534"/>
                  </a:cubicBezTo>
                  <a:cubicBezTo>
                    <a:pt x="303" y="540"/>
                    <a:pt x="303" y="540"/>
                    <a:pt x="303" y="540"/>
                  </a:cubicBezTo>
                  <a:cubicBezTo>
                    <a:pt x="300" y="546"/>
                    <a:pt x="300" y="546"/>
                    <a:pt x="300" y="546"/>
                  </a:cubicBezTo>
                  <a:cubicBezTo>
                    <a:pt x="303" y="551"/>
                    <a:pt x="303" y="551"/>
                    <a:pt x="303" y="551"/>
                  </a:cubicBezTo>
                  <a:cubicBezTo>
                    <a:pt x="307" y="547"/>
                    <a:pt x="307" y="547"/>
                    <a:pt x="307" y="547"/>
                  </a:cubicBezTo>
                  <a:cubicBezTo>
                    <a:pt x="308" y="544"/>
                    <a:pt x="308" y="544"/>
                    <a:pt x="308" y="544"/>
                  </a:cubicBezTo>
                  <a:cubicBezTo>
                    <a:pt x="314" y="540"/>
                    <a:pt x="314" y="540"/>
                    <a:pt x="314" y="540"/>
                  </a:cubicBezTo>
                  <a:cubicBezTo>
                    <a:pt x="313" y="534"/>
                    <a:pt x="313" y="534"/>
                    <a:pt x="313" y="534"/>
                  </a:cubicBezTo>
                  <a:cubicBezTo>
                    <a:pt x="307" y="531"/>
                    <a:pt x="307" y="531"/>
                    <a:pt x="307" y="531"/>
                  </a:cubicBezTo>
                  <a:cubicBezTo>
                    <a:pt x="312" y="524"/>
                    <a:pt x="312" y="524"/>
                    <a:pt x="312" y="524"/>
                  </a:cubicBezTo>
                  <a:cubicBezTo>
                    <a:pt x="318" y="525"/>
                    <a:pt x="318" y="525"/>
                    <a:pt x="318" y="525"/>
                  </a:cubicBezTo>
                  <a:cubicBezTo>
                    <a:pt x="321" y="530"/>
                    <a:pt x="321" y="530"/>
                    <a:pt x="321" y="530"/>
                  </a:cubicBezTo>
                  <a:cubicBezTo>
                    <a:pt x="324" y="527"/>
                    <a:pt x="324" y="527"/>
                    <a:pt x="324" y="527"/>
                  </a:cubicBezTo>
                  <a:cubicBezTo>
                    <a:pt x="321" y="519"/>
                    <a:pt x="321" y="519"/>
                    <a:pt x="321" y="519"/>
                  </a:cubicBezTo>
                  <a:cubicBezTo>
                    <a:pt x="312" y="516"/>
                    <a:pt x="312" y="516"/>
                    <a:pt x="312" y="516"/>
                  </a:cubicBezTo>
                  <a:cubicBezTo>
                    <a:pt x="307" y="511"/>
                    <a:pt x="307" y="511"/>
                    <a:pt x="307" y="511"/>
                  </a:cubicBezTo>
                  <a:cubicBezTo>
                    <a:pt x="307" y="508"/>
                    <a:pt x="307" y="508"/>
                    <a:pt x="307" y="508"/>
                  </a:cubicBezTo>
                  <a:cubicBezTo>
                    <a:pt x="304" y="505"/>
                    <a:pt x="304" y="505"/>
                    <a:pt x="304" y="505"/>
                  </a:cubicBezTo>
                  <a:cubicBezTo>
                    <a:pt x="301" y="506"/>
                    <a:pt x="301" y="506"/>
                    <a:pt x="301" y="506"/>
                  </a:cubicBezTo>
                  <a:cubicBezTo>
                    <a:pt x="293" y="502"/>
                    <a:pt x="293" y="502"/>
                    <a:pt x="293" y="502"/>
                  </a:cubicBezTo>
                  <a:cubicBezTo>
                    <a:pt x="285" y="487"/>
                    <a:pt x="285" y="487"/>
                    <a:pt x="285" y="487"/>
                  </a:cubicBezTo>
                  <a:cubicBezTo>
                    <a:pt x="280" y="486"/>
                    <a:pt x="280" y="486"/>
                    <a:pt x="280" y="486"/>
                  </a:cubicBezTo>
                  <a:cubicBezTo>
                    <a:pt x="272" y="478"/>
                    <a:pt x="272" y="478"/>
                    <a:pt x="272" y="478"/>
                  </a:cubicBezTo>
                  <a:cubicBezTo>
                    <a:pt x="272" y="467"/>
                    <a:pt x="272" y="467"/>
                    <a:pt x="272" y="467"/>
                  </a:cubicBezTo>
                  <a:cubicBezTo>
                    <a:pt x="274" y="464"/>
                    <a:pt x="276" y="461"/>
                    <a:pt x="279" y="461"/>
                  </a:cubicBezTo>
                  <a:cubicBezTo>
                    <a:pt x="279" y="461"/>
                    <a:pt x="279" y="461"/>
                    <a:pt x="279" y="461"/>
                  </a:cubicBezTo>
                  <a:cubicBezTo>
                    <a:pt x="282" y="461"/>
                    <a:pt x="284" y="461"/>
                    <a:pt x="286" y="459"/>
                  </a:cubicBezTo>
                  <a:cubicBezTo>
                    <a:pt x="287" y="463"/>
                    <a:pt x="287" y="463"/>
                    <a:pt x="287" y="463"/>
                  </a:cubicBezTo>
                  <a:cubicBezTo>
                    <a:pt x="284" y="465"/>
                    <a:pt x="284" y="465"/>
                    <a:pt x="284" y="465"/>
                  </a:cubicBezTo>
                  <a:cubicBezTo>
                    <a:pt x="286" y="476"/>
                    <a:pt x="286" y="476"/>
                    <a:pt x="286" y="476"/>
                  </a:cubicBezTo>
                  <a:cubicBezTo>
                    <a:pt x="294" y="467"/>
                    <a:pt x="294" y="467"/>
                    <a:pt x="294" y="467"/>
                  </a:cubicBezTo>
                  <a:cubicBezTo>
                    <a:pt x="296" y="470"/>
                    <a:pt x="296" y="470"/>
                    <a:pt x="296" y="470"/>
                  </a:cubicBezTo>
                  <a:cubicBezTo>
                    <a:pt x="294" y="477"/>
                    <a:pt x="294" y="477"/>
                    <a:pt x="294" y="477"/>
                  </a:cubicBezTo>
                  <a:cubicBezTo>
                    <a:pt x="313" y="490"/>
                    <a:pt x="313" y="490"/>
                    <a:pt x="313" y="490"/>
                  </a:cubicBezTo>
                  <a:cubicBezTo>
                    <a:pt x="316" y="492"/>
                    <a:pt x="316" y="492"/>
                    <a:pt x="316" y="492"/>
                  </a:cubicBezTo>
                  <a:cubicBezTo>
                    <a:pt x="313" y="494"/>
                    <a:pt x="313" y="494"/>
                    <a:pt x="313" y="494"/>
                  </a:cubicBezTo>
                  <a:cubicBezTo>
                    <a:pt x="317" y="497"/>
                    <a:pt x="317" y="497"/>
                    <a:pt x="317" y="497"/>
                  </a:cubicBezTo>
                  <a:cubicBezTo>
                    <a:pt x="322" y="501"/>
                    <a:pt x="322" y="501"/>
                    <a:pt x="322" y="501"/>
                  </a:cubicBezTo>
                  <a:cubicBezTo>
                    <a:pt x="323" y="502"/>
                    <a:pt x="324" y="502"/>
                    <a:pt x="326" y="503"/>
                  </a:cubicBezTo>
                  <a:cubicBezTo>
                    <a:pt x="328" y="505"/>
                    <a:pt x="331" y="506"/>
                    <a:pt x="334" y="507"/>
                  </a:cubicBezTo>
                  <a:cubicBezTo>
                    <a:pt x="335" y="508"/>
                    <a:pt x="335" y="510"/>
                    <a:pt x="335" y="511"/>
                  </a:cubicBezTo>
                  <a:cubicBezTo>
                    <a:pt x="334" y="516"/>
                    <a:pt x="333" y="522"/>
                    <a:pt x="332" y="528"/>
                  </a:cubicBezTo>
                  <a:cubicBezTo>
                    <a:pt x="335" y="531"/>
                    <a:pt x="335" y="531"/>
                    <a:pt x="335" y="531"/>
                  </a:cubicBezTo>
                  <a:cubicBezTo>
                    <a:pt x="338" y="534"/>
                    <a:pt x="340" y="537"/>
                    <a:pt x="343" y="541"/>
                  </a:cubicBezTo>
                  <a:cubicBezTo>
                    <a:pt x="344" y="542"/>
                    <a:pt x="344" y="543"/>
                    <a:pt x="345" y="545"/>
                  </a:cubicBezTo>
                  <a:cubicBezTo>
                    <a:pt x="358" y="544"/>
                    <a:pt x="358" y="544"/>
                    <a:pt x="358" y="544"/>
                  </a:cubicBezTo>
                  <a:cubicBezTo>
                    <a:pt x="360" y="548"/>
                    <a:pt x="360" y="548"/>
                    <a:pt x="360" y="548"/>
                  </a:cubicBezTo>
                  <a:cubicBezTo>
                    <a:pt x="358" y="550"/>
                    <a:pt x="358" y="550"/>
                    <a:pt x="358" y="550"/>
                  </a:cubicBezTo>
                  <a:cubicBezTo>
                    <a:pt x="350" y="548"/>
                    <a:pt x="350" y="548"/>
                    <a:pt x="350" y="548"/>
                  </a:cubicBezTo>
                  <a:cubicBezTo>
                    <a:pt x="347" y="550"/>
                    <a:pt x="347" y="550"/>
                    <a:pt x="347" y="550"/>
                  </a:cubicBezTo>
                  <a:cubicBezTo>
                    <a:pt x="349" y="555"/>
                    <a:pt x="350" y="560"/>
                    <a:pt x="352" y="565"/>
                  </a:cubicBezTo>
                  <a:cubicBezTo>
                    <a:pt x="357" y="563"/>
                    <a:pt x="357" y="563"/>
                    <a:pt x="357" y="563"/>
                  </a:cubicBezTo>
                  <a:cubicBezTo>
                    <a:pt x="360" y="568"/>
                    <a:pt x="360" y="568"/>
                    <a:pt x="360" y="568"/>
                  </a:cubicBezTo>
                  <a:cubicBezTo>
                    <a:pt x="365" y="566"/>
                    <a:pt x="365" y="566"/>
                    <a:pt x="365" y="566"/>
                  </a:cubicBezTo>
                  <a:cubicBezTo>
                    <a:pt x="361" y="552"/>
                    <a:pt x="361" y="552"/>
                    <a:pt x="361" y="552"/>
                  </a:cubicBezTo>
                  <a:cubicBezTo>
                    <a:pt x="368" y="553"/>
                    <a:pt x="368" y="553"/>
                    <a:pt x="368" y="553"/>
                  </a:cubicBezTo>
                  <a:cubicBezTo>
                    <a:pt x="365" y="548"/>
                    <a:pt x="363" y="542"/>
                    <a:pt x="361" y="537"/>
                  </a:cubicBezTo>
                  <a:cubicBezTo>
                    <a:pt x="368" y="537"/>
                    <a:pt x="368" y="537"/>
                    <a:pt x="368" y="537"/>
                  </a:cubicBezTo>
                  <a:cubicBezTo>
                    <a:pt x="367" y="531"/>
                    <a:pt x="366" y="526"/>
                    <a:pt x="365" y="521"/>
                  </a:cubicBezTo>
                  <a:cubicBezTo>
                    <a:pt x="367" y="519"/>
                    <a:pt x="367" y="519"/>
                    <a:pt x="367" y="519"/>
                  </a:cubicBezTo>
                  <a:cubicBezTo>
                    <a:pt x="371" y="530"/>
                    <a:pt x="371" y="530"/>
                    <a:pt x="371" y="530"/>
                  </a:cubicBezTo>
                  <a:cubicBezTo>
                    <a:pt x="377" y="527"/>
                    <a:pt x="377" y="527"/>
                    <a:pt x="377" y="527"/>
                  </a:cubicBezTo>
                  <a:cubicBezTo>
                    <a:pt x="376" y="520"/>
                    <a:pt x="376" y="520"/>
                    <a:pt x="376" y="520"/>
                  </a:cubicBezTo>
                  <a:cubicBezTo>
                    <a:pt x="381" y="518"/>
                    <a:pt x="393" y="515"/>
                    <a:pt x="393" y="515"/>
                  </a:cubicBezTo>
                  <a:cubicBezTo>
                    <a:pt x="397" y="519"/>
                    <a:pt x="397" y="519"/>
                    <a:pt x="397" y="519"/>
                  </a:cubicBezTo>
                  <a:cubicBezTo>
                    <a:pt x="403" y="518"/>
                    <a:pt x="409" y="517"/>
                    <a:pt x="414" y="516"/>
                  </a:cubicBezTo>
                  <a:cubicBezTo>
                    <a:pt x="416" y="512"/>
                    <a:pt x="416" y="512"/>
                    <a:pt x="416" y="512"/>
                  </a:cubicBezTo>
                  <a:cubicBezTo>
                    <a:pt x="412" y="510"/>
                    <a:pt x="412" y="510"/>
                    <a:pt x="412" y="510"/>
                  </a:cubicBezTo>
                  <a:cubicBezTo>
                    <a:pt x="411" y="508"/>
                    <a:pt x="410" y="507"/>
                    <a:pt x="409" y="505"/>
                  </a:cubicBezTo>
                  <a:cubicBezTo>
                    <a:pt x="409" y="505"/>
                    <a:pt x="409" y="505"/>
                    <a:pt x="409" y="505"/>
                  </a:cubicBezTo>
                  <a:cubicBezTo>
                    <a:pt x="410" y="489"/>
                    <a:pt x="410" y="489"/>
                    <a:pt x="410" y="489"/>
                  </a:cubicBezTo>
                  <a:cubicBezTo>
                    <a:pt x="417" y="484"/>
                    <a:pt x="417" y="484"/>
                    <a:pt x="417" y="484"/>
                  </a:cubicBezTo>
                  <a:cubicBezTo>
                    <a:pt x="417" y="478"/>
                    <a:pt x="417" y="478"/>
                    <a:pt x="417" y="478"/>
                  </a:cubicBezTo>
                  <a:cubicBezTo>
                    <a:pt x="416" y="473"/>
                    <a:pt x="416" y="473"/>
                    <a:pt x="416" y="473"/>
                  </a:cubicBezTo>
                  <a:cubicBezTo>
                    <a:pt x="424" y="470"/>
                    <a:pt x="424" y="470"/>
                    <a:pt x="424" y="470"/>
                  </a:cubicBezTo>
                  <a:cubicBezTo>
                    <a:pt x="424" y="468"/>
                    <a:pt x="425" y="466"/>
                    <a:pt x="425" y="464"/>
                  </a:cubicBezTo>
                  <a:cubicBezTo>
                    <a:pt x="425" y="461"/>
                    <a:pt x="425" y="459"/>
                    <a:pt x="426" y="457"/>
                  </a:cubicBezTo>
                  <a:cubicBezTo>
                    <a:pt x="426" y="456"/>
                    <a:pt x="426" y="456"/>
                    <a:pt x="426" y="456"/>
                  </a:cubicBezTo>
                  <a:cubicBezTo>
                    <a:pt x="434" y="446"/>
                    <a:pt x="434" y="446"/>
                    <a:pt x="434" y="446"/>
                  </a:cubicBezTo>
                  <a:cubicBezTo>
                    <a:pt x="443" y="446"/>
                    <a:pt x="443" y="446"/>
                    <a:pt x="443" y="446"/>
                  </a:cubicBezTo>
                  <a:cubicBezTo>
                    <a:pt x="441" y="450"/>
                    <a:pt x="441" y="450"/>
                    <a:pt x="441" y="450"/>
                  </a:cubicBezTo>
                  <a:cubicBezTo>
                    <a:pt x="447" y="454"/>
                    <a:pt x="447" y="454"/>
                    <a:pt x="447" y="454"/>
                  </a:cubicBezTo>
                  <a:cubicBezTo>
                    <a:pt x="452" y="453"/>
                    <a:pt x="452" y="453"/>
                    <a:pt x="452" y="453"/>
                  </a:cubicBezTo>
                  <a:cubicBezTo>
                    <a:pt x="448" y="457"/>
                    <a:pt x="448" y="457"/>
                    <a:pt x="448" y="457"/>
                  </a:cubicBezTo>
                  <a:cubicBezTo>
                    <a:pt x="442" y="460"/>
                    <a:pt x="442" y="460"/>
                    <a:pt x="442" y="460"/>
                  </a:cubicBezTo>
                  <a:cubicBezTo>
                    <a:pt x="442" y="463"/>
                    <a:pt x="442" y="463"/>
                    <a:pt x="442" y="463"/>
                  </a:cubicBezTo>
                  <a:cubicBezTo>
                    <a:pt x="450" y="463"/>
                    <a:pt x="450" y="463"/>
                    <a:pt x="450" y="463"/>
                  </a:cubicBezTo>
                  <a:cubicBezTo>
                    <a:pt x="454" y="466"/>
                    <a:pt x="454" y="466"/>
                    <a:pt x="454" y="466"/>
                  </a:cubicBezTo>
                  <a:cubicBezTo>
                    <a:pt x="454" y="473"/>
                    <a:pt x="454" y="473"/>
                    <a:pt x="454" y="473"/>
                  </a:cubicBezTo>
                  <a:cubicBezTo>
                    <a:pt x="457" y="474"/>
                    <a:pt x="457" y="474"/>
                    <a:pt x="457" y="474"/>
                  </a:cubicBezTo>
                  <a:cubicBezTo>
                    <a:pt x="466" y="468"/>
                    <a:pt x="466" y="468"/>
                    <a:pt x="466" y="468"/>
                  </a:cubicBezTo>
                  <a:cubicBezTo>
                    <a:pt x="477" y="465"/>
                    <a:pt x="477" y="465"/>
                    <a:pt x="477" y="465"/>
                  </a:cubicBezTo>
                  <a:cubicBezTo>
                    <a:pt x="477" y="460"/>
                    <a:pt x="477" y="460"/>
                    <a:pt x="477" y="460"/>
                  </a:cubicBezTo>
                  <a:cubicBezTo>
                    <a:pt x="471" y="460"/>
                    <a:pt x="471" y="460"/>
                    <a:pt x="471" y="460"/>
                  </a:cubicBezTo>
                  <a:cubicBezTo>
                    <a:pt x="468" y="461"/>
                    <a:pt x="468" y="461"/>
                    <a:pt x="468" y="461"/>
                  </a:cubicBezTo>
                  <a:cubicBezTo>
                    <a:pt x="463" y="453"/>
                    <a:pt x="463" y="453"/>
                    <a:pt x="463" y="453"/>
                  </a:cubicBezTo>
                  <a:cubicBezTo>
                    <a:pt x="459" y="452"/>
                    <a:pt x="459" y="452"/>
                    <a:pt x="459" y="452"/>
                  </a:cubicBezTo>
                  <a:cubicBezTo>
                    <a:pt x="458" y="449"/>
                    <a:pt x="458" y="449"/>
                    <a:pt x="458" y="449"/>
                  </a:cubicBezTo>
                  <a:cubicBezTo>
                    <a:pt x="463" y="450"/>
                    <a:pt x="471" y="449"/>
                    <a:pt x="481" y="444"/>
                  </a:cubicBezTo>
                  <a:cubicBezTo>
                    <a:pt x="499" y="435"/>
                    <a:pt x="499" y="435"/>
                    <a:pt x="499" y="435"/>
                  </a:cubicBezTo>
                  <a:cubicBezTo>
                    <a:pt x="499" y="435"/>
                    <a:pt x="499" y="435"/>
                    <a:pt x="499" y="435"/>
                  </a:cubicBezTo>
                  <a:cubicBezTo>
                    <a:pt x="499" y="435"/>
                    <a:pt x="499" y="435"/>
                    <a:pt x="499" y="435"/>
                  </a:cubicBezTo>
                  <a:cubicBezTo>
                    <a:pt x="504" y="434"/>
                    <a:pt x="504" y="434"/>
                    <a:pt x="504" y="434"/>
                  </a:cubicBezTo>
                  <a:cubicBezTo>
                    <a:pt x="506" y="438"/>
                    <a:pt x="506" y="438"/>
                    <a:pt x="506" y="438"/>
                  </a:cubicBezTo>
                  <a:cubicBezTo>
                    <a:pt x="493" y="448"/>
                    <a:pt x="493" y="448"/>
                    <a:pt x="493" y="448"/>
                  </a:cubicBezTo>
                  <a:cubicBezTo>
                    <a:pt x="496" y="453"/>
                    <a:pt x="496" y="453"/>
                    <a:pt x="496" y="453"/>
                  </a:cubicBezTo>
                  <a:cubicBezTo>
                    <a:pt x="491" y="453"/>
                    <a:pt x="491" y="453"/>
                    <a:pt x="491" y="453"/>
                  </a:cubicBezTo>
                  <a:cubicBezTo>
                    <a:pt x="491" y="459"/>
                    <a:pt x="491" y="459"/>
                    <a:pt x="491" y="459"/>
                  </a:cubicBezTo>
                  <a:cubicBezTo>
                    <a:pt x="483" y="459"/>
                    <a:pt x="483" y="459"/>
                    <a:pt x="483" y="459"/>
                  </a:cubicBezTo>
                  <a:cubicBezTo>
                    <a:pt x="483" y="464"/>
                    <a:pt x="483" y="464"/>
                    <a:pt x="483" y="464"/>
                  </a:cubicBezTo>
                  <a:cubicBezTo>
                    <a:pt x="488" y="464"/>
                    <a:pt x="488" y="464"/>
                    <a:pt x="488" y="464"/>
                  </a:cubicBezTo>
                  <a:cubicBezTo>
                    <a:pt x="495" y="467"/>
                    <a:pt x="495" y="467"/>
                    <a:pt x="495" y="467"/>
                  </a:cubicBezTo>
                  <a:cubicBezTo>
                    <a:pt x="503" y="480"/>
                    <a:pt x="503" y="480"/>
                    <a:pt x="503" y="480"/>
                  </a:cubicBezTo>
                  <a:cubicBezTo>
                    <a:pt x="509" y="487"/>
                    <a:pt x="509" y="487"/>
                    <a:pt x="509" y="487"/>
                  </a:cubicBezTo>
                  <a:cubicBezTo>
                    <a:pt x="520" y="493"/>
                    <a:pt x="520" y="493"/>
                    <a:pt x="520" y="493"/>
                  </a:cubicBezTo>
                  <a:cubicBezTo>
                    <a:pt x="520" y="493"/>
                    <a:pt x="520" y="493"/>
                    <a:pt x="520" y="493"/>
                  </a:cubicBezTo>
                  <a:cubicBezTo>
                    <a:pt x="521" y="494"/>
                    <a:pt x="521" y="494"/>
                    <a:pt x="521" y="494"/>
                  </a:cubicBezTo>
                  <a:cubicBezTo>
                    <a:pt x="524" y="506"/>
                    <a:pt x="524" y="506"/>
                    <a:pt x="524" y="506"/>
                  </a:cubicBezTo>
                  <a:cubicBezTo>
                    <a:pt x="520" y="511"/>
                    <a:pt x="520" y="511"/>
                    <a:pt x="520" y="511"/>
                  </a:cubicBezTo>
                  <a:cubicBezTo>
                    <a:pt x="518" y="514"/>
                    <a:pt x="518" y="514"/>
                    <a:pt x="518" y="514"/>
                  </a:cubicBezTo>
                  <a:cubicBezTo>
                    <a:pt x="511" y="514"/>
                    <a:pt x="504" y="515"/>
                    <a:pt x="498" y="515"/>
                  </a:cubicBezTo>
                  <a:cubicBezTo>
                    <a:pt x="493" y="514"/>
                    <a:pt x="489" y="514"/>
                    <a:pt x="485" y="513"/>
                  </a:cubicBezTo>
                  <a:cubicBezTo>
                    <a:pt x="483" y="510"/>
                    <a:pt x="483" y="510"/>
                    <a:pt x="483" y="510"/>
                  </a:cubicBezTo>
                  <a:cubicBezTo>
                    <a:pt x="482" y="510"/>
                    <a:pt x="480" y="510"/>
                    <a:pt x="478" y="510"/>
                  </a:cubicBezTo>
                  <a:cubicBezTo>
                    <a:pt x="475" y="509"/>
                    <a:pt x="471" y="508"/>
                    <a:pt x="467" y="507"/>
                  </a:cubicBezTo>
                  <a:cubicBezTo>
                    <a:pt x="466" y="503"/>
                    <a:pt x="466" y="503"/>
                    <a:pt x="466" y="503"/>
                  </a:cubicBezTo>
                  <a:cubicBezTo>
                    <a:pt x="464" y="504"/>
                    <a:pt x="463" y="505"/>
                    <a:pt x="461" y="505"/>
                  </a:cubicBezTo>
                  <a:cubicBezTo>
                    <a:pt x="451" y="508"/>
                    <a:pt x="440" y="511"/>
                    <a:pt x="430" y="512"/>
                  </a:cubicBezTo>
                  <a:cubicBezTo>
                    <a:pt x="426" y="513"/>
                    <a:pt x="423" y="513"/>
                    <a:pt x="419" y="513"/>
                  </a:cubicBezTo>
                  <a:cubicBezTo>
                    <a:pt x="418" y="516"/>
                    <a:pt x="418" y="516"/>
                    <a:pt x="418" y="516"/>
                  </a:cubicBezTo>
                  <a:cubicBezTo>
                    <a:pt x="424" y="518"/>
                    <a:pt x="424" y="518"/>
                    <a:pt x="424" y="518"/>
                  </a:cubicBezTo>
                  <a:cubicBezTo>
                    <a:pt x="417" y="524"/>
                    <a:pt x="417" y="524"/>
                    <a:pt x="417" y="524"/>
                  </a:cubicBezTo>
                  <a:cubicBezTo>
                    <a:pt x="400" y="522"/>
                    <a:pt x="400" y="522"/>
                    <a:pt x="400" y="522"/>
                  </a:cubicBezTo>
                  <a:cubicBezTo>
                    <a:pt x="394" y="525"/>
                    <a:pt x="394" y="525"/>
                    <a:pt x="394" y="525"/>
                  </a:cubicBezTo>
                  <a:cubicBezTo>
                    <a:pt x="395" y="533"/>
                    <a:pt x="395" y="533"/>
                    <a:pt x="395" y="533"/>
                  </a:cubicBezTo>
                  <a:cubicBezTo>
                    <a:pt x="399" y="535"/>
                    <a:pt x="399" y="535"/>
                    <a:pt x="399" y="535"/>
                  </a:cubicBezTo>
                  <a:cubicBezTo>
                    <a:pt x="399" y="543"/>
                    <a:pt x="399" y="543"/>
                    <a:pt x="399" y="543"/>
                  </a:cubicBezTo>
                  <a:cubicBezTo>
                    <a:pt x="393" y="543"/>
                    <a:pt x="393" y="543"/>
                    <a:pt x="393" y="543"/>
                  </a:cubicBezTo>
                  <a:cubicBezTo>
                    <a:pt x="394" y="548"/>
                    <a:pt x="394" y="548"/>
                    <a:pt x="394" y="548"/>
                  </a:cubicBezTo>
                  <a:cubicBezTo>
                    <a:pt x="401" y="549"/>
                    <a:pt x="401" y="549"/>
                    <a:pt x="401" y="549"/>
                  </a:cubicBezTo>
                  <a:cubicBezTo>
                    <a:pt x="402" y="554"/>
                    <a:pt x="402" y="554"/>
                    <a:pt x="402" y="554"/>
                  </a:cubicBezTo>
                  <a:cubicBezTo>
                    <a:pt x="408" y="559"/>
                    <a:pt x="408" y="559"/>
                    <a:pt x="408" y="559"/>
                  </a:cubicBezTo>
                  <a:cubicBezTo>
                    <a:pt x="403" y="563"/>
                    <a:pt x="403" y="563"/>
                    <a:pt x="403" y="563"/>
                  </a:cubicBezTo>
                  <a:cubicBezTo>
                    <a:pt x="402" y="566"/>
                    <a:pt x="402" y="566"/>
                    <a:pt x="402" y="566"/>
                  </a:cubicBezTo>
                  <a:cubicBezTo>
                    <a:pt x="411" y="564"/>
                    <a:pt x="411" y="564"/>
                    <a:pt x="411" y="564"/>
                  </a:cubicBezTo>
                  <a:cubicBezTo>
                    <a:pt x="407" y="569"/>
                    <a:pt x="407" y="569"/>
                    <a:pt x="407" y="569"/>
                  </a:cubicBezTo>
                  <a:cubicBezTo>
                    <a:pt x="416" y="568"/>
                    <a:pt x="416" y="568"/>
                    <a:pt x="416" y="568"/>
                  </a:cubicBezTo>
                  <a:cubicBezTo>
                    <a:pt x="421" y="571"/>
                    <a:pt x="421" y="571"/>
                    <a:pt x="421" y="571"/>
                  </a:cubicBezTo>
                  <a:cubicBezTo>
                    <a:pt x="431" y="571"/>
                    <a:pt x="431" y="571"/>
                    <a:pt x="431" y="571"/>
                  </a:cubicBezTo>
                  <a:cubicBezTo>
                    <a:pt x="431" y="567"/>
                    <a:pt x="431" y="567"/>
                    <a:pt x="431" y="567"/>
                  </a:cubicBezTo>
                  <a:cubicBezTo>
                    <a:pt x="434" y="564"/>
                    <a:pt x="434" y="564"/>
                    <a:pt x="434" y="564"/>
                  </a:cubicBezTo>
                  <a:cubicBezTo>
                    <a:pt x="439" y="564"/>
                    <a:pt x="439" y="564"/>
                    <a:pt x="439" y="564"/>
                  </a:cubicBezTo>
                  <a:cubicBezTo>
                    <a:pt x="447" y="572"/>
                    <a:pt x="447" y="572"/>
                    <a:pt x="447" y="572"/>
                  </a:cubicBezTo>
                  <a:cubicBezTo>
                    <a:pt x="450" y="571"/>
                    <a:pt x="452" y="571"/>
                    <a:pt x="454" y="569"/>
                  </a:cubicBezTo>
                  <a:cubicBezTo>
                    <a:pt x="457" y="568"/>
                    <a:pt x="460" y="566"/>
                    <a:pt x="463" y="563"/>
                  </a:cubicBezTo>
                  <a:cubicBezTo>
                    <a:pt x="469" y="568"/>
                    <a:pt x="469" y="568"/>
                    <a:pt x="469" y="568"/>
                  </a:cubicBezTo>
                  <a:cubicBezTo>
                    <a:pt x="475" y="561"/>
                    <a:pt x="475" y="561"/>
                    <a:pt x="475" y="561"/>
                  </a:cubicBezTo>
                  <a:cubicBezTo>
                    <a:pt x="479" y="563"/>
                    <a:pt x="479" y="563"/>
                    <a:pt x="479" y="563"/>
                  </a:cubicBezTo>
                  <a:cubicBezTo>
                    <a:pt x="474" y="569"/>
                    <a:pt x="474" y="569"/>
                    <a:pt x="474" y="569"/>
                  </a:cubicBezTo>
                  <a:cubicBezTo>
                    <a:pt x="474" y="569"/>
                    <a:pt x="474" y="569"/>
                    <a:pt x="474" y="569"/>
                  </a:cubicBezTo>
                  <a:cubicBezTo>
                    <a:pt x="474" y="577"/>
                    <a:pt x="475" y="584"/>
                    <a:pt x="475" y="592"/>
                  </a:cubicBezTo>
                  <a:cubicBezTo>
                    <a:pt x="472" y="595"/>
                    <a:pt x="472" y="595"/>
                    <a:pt x="472" y="595"/>
                  </a:cubicBezTo>
                  <a:cubicBezTo>
                    <a:pt x="468" y="608"/>
                    <a:pt x="468" y="608"/>
                    <a:pt x="468" y="608"/>
                  </a:cubicBezTo>
                  <a:cubicBezTo>
                    <a:pt x="468" y="614"/>
                    <a:pt x="468" y="614"/>
                    <a:pt x="468" y="614"/>
                  </a:cubicBezTo>
                  <a:cubicBezTo>
                    <a:pt x="468" y="616"/>
                    <a:pt x="468" y="616"/>
                    <a:pt x="468" y="616"/>
                  </a:cubicBezTo>
                  <a:cubicBezTo>
                    <a:pt x="465" y="622"/>
                    <a:pt x="461" y="626"/>
                    <a:pt x="458" y="628"/>
                  </a:cubicBezTo>
                  <a:cubicBezTo>
                    <a:pt x="453" y="632"/>
                    <a:pt x="449" y="632"/>
                    <a:pt x="445" y="629"/>
                  </a:cubicBezTo>
                  <a:cubicBezTo>
                    <a:pt x="441" y="626"/>
                    <a:pt x="441" y="626"/>
                    <a:pt x="441" y="626"/>
                  </a:cubicBezTo>
                  <a:cubicBezTo>
                    <a:pt x="437" y="625"/>
                    <a:pt x="437" y="625"/>
                    <a:pt x="437" y="625"/>
                  </a:cubicBezTo>
                  <a:cubicBezTo>
                    <a:pt x="426" y="626"/>
                    <a:pt x="426" y="626"/>
                    <a:pt x="426" y="626"/>
                  </a:cubicBezTo>
                  <a:cubicBezTo>
                    <a:pt x="420" y="630"/>
                    <a:pt x="420" y="630"/>
                    <a:pt x="420" y="630"/>
                  </a:cubicBezTo>
                  <a:cubicBezTo>
                    <a:pt x="405" y="629"/>
                    <a:pt x="405" y="629"/>
                    <a:pt x="405" y="629"/>
                  </a:cubicBezTo>
                  <a:cubicBezTo>
                    <a:pt x="384" y="624"/>
                    <a:pt x="384" y="624"/>
                    <a:pt x="384" y="624"/>
                  </a:cubicBezTo>
                  <a:cubicBezTo>
                    <a:pt x="381" y="619"/>
                    <a:pt x="381" y="619"/>
                    <a:pt x="381" y="619"/>
                  </a:cubicBezTo>
                  <a:cubicBezTo>
                    <a:pt x="371" y="620"/>
                    <a:pt x="371" y="620"/>
                    <a:pt x="371" y="620"/>
                  </a:cubicBezTo>
                  <a:cubicBezTo>
                    <a:pt x="364" y="618"/>
                    <a:pt x="364" y="618"/>
                    <a:pt x="364" y="618"/>
                  </a:cubicBezTo>
                  <a:cubicBezTo>
                    <a:pt x="364" y="614"/>
                    <a:pt x="364" y="614"/>
                    <a:pt x="364" y="614"/>
                  </a:cubicBezTo>
                  <a:cubicBezTo>
                    <a:pt x="356" y="610"/>
                    <a:pt x="356" y="610"/>
                    <a:pt x="356" y="610"/>
                  </a:cubicBezTo>
                  <a:cubicBezTo>
                    <a:pt x="345" y="613"/>
                    <a:pt x="340" y="615"/>
                    <a:pt x="339" y="615"/>
                  </a:cubicBezTo>
                  <a:cubicBezTo>
                    <a:pt x="339" y="615"/>
                    <a:pt x="338" y="617"/>
                    <a:pt x="336" y="621"/>
                  </a:cubicBezTo>
                  <a:cubicBezTo>
                    <a:pt x="338" y="630"/>
                    <a:pt x="338" y="630"/>
                    <a:pt x="338" y="630"/>
                  </a:cubicBezTo>
                  <a:cubicBezTo>
                    <a:pt x="330" y="638"/>
                    <a:pt x="330" y="638"/>
                    <a:pt x="330" y="638"/>
                  </a:cubicBezTo>
                  <a:cubicBezTo>
                    <a:pt x="321" y="638"/>
                    <a:pt x="321" y="638"/>
                    <a:pt x="321" y="638"/>
                  </a:cubicBezTo>
                  <a:cubicBezTo>
                    <a:pt x="313" y="628"/>
                    <a:pt x="313" y="628"/>
                    <a:pt x="313" y="628"/>
                  </a:cubicBezTo>
                  <a:cubicBezTo>
                    <a:pt x="295" y="622"/>
                    <a:pt x="295" y="622"/>
                    <a:pt x="295" y="622"/>
                  </a:cubicBezTo>
                  <a:cubicBezTo>
                    <a:pt x="293" y="616"/>
                    <a:pt x="293" y="616"/>
                    <a:pt x="293" y="616"/>
                  </a:cubicBezTo>
                  <a:cubicBezTo>
                    <a:pt x="274" y="607"/>
                    <a:pt x="274" y="607"/>
                    <a:pt x="274" y="607"/>
                  </a:cubicBezTo>
                  <a:cubicBezTo>
                    <a:pt x="268" y="607"/>
                    <a:pt x="263" y="605"/>
                    <a:pt x="258" y="601"/>
                  </a:cubicBezTo>
                  <a:cubicBezTo>
                    <a:pt x="252" y="596"/>
                    <a:pt x="252" y="596"/>
                    <a:pt x="252" y="596"/>
                  </a:cubicBezTo>
                  <a:cubicBezTo>
                    <a:pt x="251" y="595"/>
                    <a:pt x="251" y="592"/>
                    <a:pt x="252" y="588"/>
                  </a:cubicBezTo>
                  <a:cubicBezTo>
                    <a:pt x="259" y="585"/>
                    <a:pt x="259" y="585"/>
                    <a:pt x="259" y="585"/>
                  </a:cubicBezTo>
                  <a:cubicBezTo>
                    <a:pt x="260" y="580"/>
                    <a:pt x="260" y="580"/>
                    <a:pt x="260" y="580"/>
                  </a:cubicBezTo>
                  <a:cubicBezTo>
                    <a:pt x="255" y="575"/>
                    <a:pt x="255" y="575"/>
                    <a:pt x="255" y="575"/>
                  </a:cubicBezTo>
                  <a:cubicBezTo>
                    <a:pt x="264" y="565"/>
                    <a:pt x="264" y="565"/>
                    <a:pt x="264" y="565"/>
                  </a:cubicBezTo>
                  <a:cubicBezTo>
                    <a:pt x="261" y="560"/>
                    <a:pt x="261" y="560"/>
                    <a:pt x="261" y="560"/>
                  </a:cubicBezTo>
                  <a:cubicBezTo>
                    <a:pt x="252" y="565"/>
                    <a:pt x="252" y="565"/>
                    <a:pt x="252" y="565"/>
                  </a:cubicBezTo>
                  <a:cubicBezTo>
                    <a:pt x="253" y="559"/>
                    <a:pt x="253" y="559"/>
                    <a:pt x="253" y="559"/>
                  </a:cubicBezTo>
                  <a:cubicBezTo>
                    <a:pt x="248" y="556"/>
                    <a:pt x="248" y="556"/>
                    <a:pt x="248" y="556"/>
                  </a:cubicBezTo>
                  <a:cubicBezTo>
                    <a:pt x="236" y="561"/>
                    <a:pt x="236" y="561"/>
                    <a:pt x="236" y="561"/>
                  </a:cubicBezTo>
                  <a:cubicBezTo>
                    <a:pt x="230" y="560"/>
                    <a:pt x="230" y="560"/>
                    <a:pt x="230" y="560"/>
                  </a:cubicBezTo>
                  <a:cubicBezTo>
                    <a:pt x="222" y="562"/>
                    <a:pt x="215" y="563"/>
                    <a:pt x="208" y="564"/>
                  </a:cubicBezTo>
                  <a:cubicBezTo>
                    <a:pt x="202" y="563"/>
                    <a:pt x="202" y="563"/>
                    <a:pt x="202" y="563"/>
                  </a:cubicBezTo>
                  <a:cubicBezTo>
                    <a:pt x="199" y="565"/>
                    <a:pt x="199" y="565"/>
                    <a:pt x="199" y="565"/>
                  </a:cubicBezTo>
                  <a:cubicBezTo>
                    <a:pt x="189" y="564"/>
                    <a:pt x="189" y="564"/>
                    <a:pt x="189" y="564"/>
                  </a:cubicBezTo>
                  <a:cubicBezTo>
                    <a:pt x="184" y="567"/>
                    <a:pt x="184" y="567"/>
                    <a:pt x="184" y="567"/>
                  </a:cubicBezTo>
                  <a:cubicBezTo>
                    <a:pt x="175" y="564"/>
                    <a:pt x="175" y="564"/>
                    <a:pt x="175" y="564"/>
                  </a:cubicBezTo>
                  <a:cubicBezTo>
                    <a:pt x="162" y="570"/>
                    <a:pt x="150" y="575"/>
                    <a:pt x="137" y="581"/>
                  </a:cubicBezTo>
                  <a:cubicBezTo>
                    <a:pt x="136" y="581"/>
                    <a:pt x="136" y="581"/>
                    <a:pt x="136" y="581"/>
                  </a:cubicBezTo>
                  <a:cubicBezTo>
                    <a:pt x="129" y="582"/>
                    <a:pt x="129" y="582"/>
                    <a:pt x="129" y="582"/>
                  </a:cubicBezTo>
                  <a:cubicBezTo>
                    <a:pt x="125" y="577"/>
                    <a:pt x="125" y="577"/>
                    <a:pt x="125" y="577"/>
                  </a:cubicBezTo>
                  <a:cubicBezTo>
                    <a:pt x="120" y="582"/>
                    <a:pt x="120" y="582"/>
                    <a:pt x="120" y="582"/>
                  </a:cubicBezTo>
                  <a:cubicBezTo>
                    <a:pt x="114" y="579"/>
                    <a:pt x="114" y="579"/>
                    <a:pt x="114" y="579"/>
                  </a:cubicBezTo>
                  <a:cubicBezTo>
                    <a:pt x="113" y="574"/>
                    <a:pt x="113" y="574"/>
                    <a:pt x="113" y="574"/>
                  </a:cubicBezTo>
                  <a:cubicBezTo>
                    <a:pt x="107" y="576"/>
                    <a:pt x="107" y="576"/>
                    <a:pt x="107" y="576"/>
                  </a:cubicBezTo>
                  <a:cubicBezTo>
                    <a:pt x="106" y="583"/>
                    <a:pt x="106" y="583"/>
                    <a:pt x="106" y="583"/>
                  </a:cubicBezTo>
                  <a:cubicBezTo>
                    <a:pt x="100" y="592"/>
                    <a:pt x="100" y="592"/>
                    <a:pt x="100" y="592"/>
                  </a:cubicBezTo>
                  <a:cubicBezTo>
                    <a:pt x="81" y="610"/>
                    <a:pt x="81" y="610"/>
                    <a:pt x="81" y="610"/>
                  </a:cubicBezTo>
                  <a:cubicBezTo>
                    <a:pt x="70" y="624"/>
                    <a:pt x="70" y="624"/>
                    <a:pt x="70" y="624"/>
                  </a:cubicBezTo>
                  <a:cubicBezTo>
                    <a:pt x="69" y="634"/>
                    <a:pt x="69" y="634"/>
                    <a:pt x="69" y="634"/>
                  </a:cubicBezTo>
                  <a:cubicBezTo>
                    <a:pt x="74" y="636"/>
                    <a:pt x="74" y="636"/>
                    <a:pt x="74" y="636"/>
                  </a:cubicBezTo>
                  <a:cubicBezTo>
                    <a:pt x="75" y="639"/>
                    <a:pt x="71" y="646"/>
                    <a:pt x="62" y="656"/>
                  </a:cubicBezTo>
                  <a:cubicBezTo>
                    <a:pt x="61" y="658"/>
                    <a:pt x="60" y="658"/>
                    <a:pt x="60" y="659"/>
                  </a:cubicBezTo>
                  <a:cubicBezTo>
                    <a:pt x="46" y="667"/>
                    <a:pt x="46" y="667"/>
                    <a:pt x="46" y="667"/>
                  </a:cubicBezTo>
                  <a:cubicBezTo>
                    <a:pt x="43" y="678"/>
                    <a:pt x="43" y="678"/>
                    <a:pt x="43" y="678"/>
                  </a:cubicBezTo>
                  <a:cubicBezTo>
                    <a:pt x="37" y="679"/>
                    <a:pt x="37" y="679"/>
                    <a:pt x="37" y="679"/>
                  </a:cubicBezTo>
                  <a:cubicBezTo>
                    <a:pt x="32" y="684"/>
                    <a:pt x="32" y="684"/>
                    <a:pt x="32" y="684"/>
                  </a:cubicBezTo>
                  <a:cubicBezTo>
                    <a:pt x="25" y="702"/>
                    <a:pt x="25" y="702"/>
                    <a:pt x="25" y="702"/>
                  </a:cubicBezTo>
                  <a:cubicBezTo>
                    <a:pt x="17" y="707"/>
                    <a:pt x="17" y="707"/>
                    <a:pt x="17" y="707"/>
                  </a:cubicBezTo>
                  <a:cubicBezTo>
                    <a:pt x="17" y="709"/>
                    <a:pt x="17" y="709"/>
                    <a:pt x="17" y="709"/>
                  </a:cubicBezTo>
                  <a:cubicBezTo>
                    <a:pt x="20" y="710"/>
                    <a:pt x="20" y="710"/>
                    <a:pt x="20" y="710"/>
                  </a:cubicBezTo>
                  <a:cubicBezTo>
                    <a:pt x="19" y="714"/>
                    <a:pt x="19" y="714"/>
                    <a:pt x="19" y="714"/>
                  </a:cubicBezTo>
                  <a:cubicBezTo>
                    <a:pt x="5" y="733"/>
                    <a:pt x="5" y="733"/>
                    <a:pt x="5" y="733"/>
                  </a:cubicBezTo>
                  <a:cubicBezTo>
                    <a:pt x="3" y="740"/>
                    <a:pt x="3" y="740"/>
                    <a:pt x="3" y="740"/>
                  </a:cubicBezTo>
                  <a:cubicBezTo>
                    <a:pt x="1" y="750"/>
                    <a:pt x="1" y="750"/>
                    <a:pt x="1" y="750"/>
                  </a:cubicBezTo>
                  <a:cubicBezTo>
                    <a:pt x="4" y="750"/>
                    <a:pt x="4" y="750"/>
                    <a:pt x="4" y="750"/>
                  </a:cubicBezTo>
                  <a:cubicBezTo>
                    <a:pt x="5" y="745"/>
                    <a:pt x="5" y="745"/>
                    <a:pt x="5" y="745"/>
                  </a:cubicBezTo>
                  <a:cubicBezTo>
                    <a:pt x="8" y="751"/>
                    <a:pt x="8" y="751"/>
                    <a:pt x="8" y="751"/>
                  </a:cubicBezTo>
                  <a:cubicBezTo>
                    <a:pt x="11" y="751"/>
                    <a:pt x="11" y="751"/>
                    <a:pt x="11" y="751"/>
                  </a:cubicBezTo>
                  <a:cubicBezTo>
                    <a:pt x="11" y="755"/>
                    <a:pt x="11" y="755"/>
                    <a:pt x="11" y="755"/>
                  </a:cubicBezTo>
                  <a:cubicBezTo>
                    <a:pt x="12" y="760"/>
                    <a:pt x="12" y="760"/>
                    <a:pt x="12" y="760"/>
                  </a:cubicBezTo>
                  <a:cubicBezTo>
                    <a:pt x="9" y="765"/>
                    <a:pt x="9" y="765"/>
                    <a:pt x="9" y="765"/>
                  </a:cubicBezTo>
                  <a:cubicBezTo>
                    <a:pt x="16" y="770"/>
                    <a:pt x="17" y="778"/>
                    <a:pt x="10" y="791"/>
                  </a:cubicBezTo>
                  <a:cubicBezTo>
                    <a:pt x="8" y="795"/>
                    <a:pt x="8" y="795"/>
                    <a:pt x="8" y="795"/>
                  </a:cubicBezTo>
                  <a:cubicBezTo>
                    <a:pt x="7" y="800"/>
                    <a:pt x="5" y="806"/>
                    <a:pt x="3" y="810"/>
                  </a:cubicBezTo>
                  <a:cubicBezTo>
                    <a:pt x="2" y="812"/>
                    <a:pt x="1" y="813"/>
                    <a:pt x="0" y="815"/>
                  </a:cubicBezTo>
                  <a:cubicBezTo>
                    <a:pt x="0" y="818"/>
                    <a:pt x="0" y="818"/>
                    <a:pt x="0" y="818"/>
                  </a:cubicBezTo>
                  <a:cubicBezTo>
                    <a:pt x="5" y="819"/>
                    <a:pt x="5" y="819"/>
                    <a:pt x="5" y="819"/>
                  </a:cubicBezTo>
                  <a:cubicBezTo>
                    <a:pt x="6" y="826"/>
                    <a:pt x="6" y="826"/>
                    <a:pt x="6" y="826"/>
                  </a:cubicBezTo>
                  <a:cubicBezTo>
                    <a:pt x="6" y="826"/>
                    <a:pt x="6" y="826"/>
                    <a:pt x="6" y="826"/>
                  </a:cubicBezTo>
                  <a:cubicBezTo>
                    <a:pt x="11" y="830"/>
                    <a:pt x="11" y="830"/>
                    <a:pt x="11" y="830"/>
                  </a:cubicBezTo>
                  <a:cubicBezTo>
                    <a:pt x="7" y="831"/>
                    <a:pt x="7" y="831"/>
                    <a:pt x="7" y="831"/>
                  </a:cubicBezTo>
                  <a:cubicBezTo>
                    <a:pt x="8" y="836"/>
                    <a:pt x="8" y="836"/>
                    <a:pt x="8" y="836"/>
                  </a:cubicBezTo>
                  <a:cubicBezTo>
                    <a:pt x="8" y="843"/>
                    <a:pt x="8" y="843"/>
                    <a:pt x="8" y="843"/>
                  </a:cubicBezTo>
                  <a:cubicBezTo>
                    <a:pt x="11" y="845"/>
                    <a:pt x="11" y="845"/>
                    <a:pt x="11" y="845"/>
                  </a:cubicBezTo>
                  <a:cubicBezTo>
                    <a:pt x="14" y="847"/>
                    <a:pt x="14" y="847"/>
                    <a:pt x="14" y="847"/>
                  </a:cubicBezTo>
                  <a:cubicBezTo>
                    <a:pt x="18" y="846"/>
                    <a:pt x="18" y="846"/>
                    <a:pt x="18" y="846"/>
                  </a:cubicBezTo>
                  <a:cubicBezTo>
                    <a:pt x="17" y="850"/>
                    <a:pt x="17" y="850"/>
                    <a:pt x="17" y="850"/>
                  </a:cubicBezTo>
                  <a:cubicBezTo>
                    <a:pt x="21" y="853"/>
                    <a:pt x="21" y="853"/>
                    <a:pt x="21" y="853"/>
                  </a:cubicBezTo>
                  <a:cubicBezTo>
                    <a:pt x="25" y="851"/>
                    <a:pt x="25" y="851"/>
                    <a:pt x="25" y="851"/>
                  </a:cubicBezTo>
                  <a:cubicBezTo>
                    <a:pt x="23" y="858"/>
                    <a:pt x="23" y="858"/>
                    <a:pt x="23" y="858"/>
                  </a:cubicBezTo>
                  <a:cubicBezTo>
                    <a:pt x="27" y="861"/>
                    <a:pt x="27" y="861"/>
                    <a:pt x="27" y="861"/>
                  </a:cubicBezTo>
                  <a:cubicBezTo>
                    <a:pt x="28" y="863"/>
                    <a:pt x="29" y="864"/>
                    <a:pt x="30" y="865"/>
                  </a:cubicBezTo>
                  <a:cubicBezTo>
                    <a:pt x="31" y="867"/>
                    <a:pt x="32" y="870"/>
                    <a:pt x="33" y="872"/>
                  </a:cubicBezTo>
                  <a:cubicBezTo>
                    <a:pt x="34" y="872"/>
                    <a:pt x="34" y="872"/>
                    <a:pt x="34" y="872"/>
                  </a:cubicBezTo>
                  <a:cubicBezTo>
                    <a:pt x="39" y="873"/>
                    <a:pt x="39" y="873"/>
                    <a:pt x="39" y="873"/>
                  </a:cubicBezTo>
                  <a:cubicBezTo>
                    <a:pt x="38" y="875"/>
                    <a:pt x="38" y="875"/>
                    <a:pt x="38" y="875"/>
                  </a:cubicBezTo>
                  <a:cubicBezTo>
                    <a:pt x="33" y="878"/>
                    <a:pt x="33" y="878"/>
                    <a:pt x="33" y="878"/>
                  </a:cubicBezTo>
                  <a:cubicBezTo>
                    <a:pt x="34" y="879"/>
                    <a:pt x="35" y="880"/>
                    <a:pt x="36" y="881"/>
                  </a:cubicBezTo>
                  <a:cubicBezTo>
                    <a:pt x="38" y="883"/>
                    <a:pt x="39" y="885"/>
                    <a:pt x="40" y="887"/>
                  </a:cubicBezTo>
                  <a:cubicBezTo>
                    <a:pt x="41" y="889"/>
                    <a:pt x="42" y="890"/>
                    <a:pt x="43" y="892"/>
                  </a:cubicBezTo>
                  <a:cubicBezTo>
                    <a:pt x="55" y="897"/>
                    <a:pt x="55" y="897"/>
                    <a:pt x="55" y="897"/>
                  </a:cubicBezTo>
                  <a:cubicBezTo>
                    <a:pt x="60" y="900"/>
                    <a:pt x="66" y="904"/>
                    <a:pt x="71" y="907"/>
                  </a:cubicBezTo>
                  <a:cubicBezTo>
                    <a:pt x="76" y="911"/>
                    <a:pt x="81" y="916"/>
                    <a:pt x="86" y="920"/>
                  </a:cubicBezTo>
                  <a:cubicBezTo>
                    <a:pt x="95" y="928"/>
                    <a:pt x="95" y="928"/>
                    <a:pt x="95" y="928"/>
                  </a:cubicBezTo>
                  <a:cubicBezTo>
                    <a:pt x="106" y="925"/>
                    <a:pt x="117" y="922"/>
                    <a:pt x="128" y="919"/>
                  </a:cubicBezTo>
                  <a:cubicBezTo>
                    <a:pt x="129" y="919"/>
                    <a:pt x="132" y="919"/>
                    <a:pt x="134" y="919"/>
                  </a:cubicBezTo>
                  <a:cubicBezTo>
                    <a:pt x="134" y="920"/>
                    <a:pt x="134" y="920"/>
                    <a:pt x="134" y="920"/>
                  </a:cubicBezTo>
                  <a:cubicBezTo>
                    <a:pt x="141" y="922"/>
                    <a:pt x="141" y="922"/>
                    <a:pt x="141" y="922"/>
                  </a:cubicBezTo>
                  <a:cubicBezTo>
                    <a:pt x="163" y="910"/>
                    <a:pt x="163" y="910"/>
                    <a:pt x="163" y="910"/>
                  </a:cubicBezTo>
                  <a:cubicBezTo>
                    <a:pt x="164" y="910"/>
                    <a:pt x="164" y="910"/>
                    <a:pt x="164" y="910"/>
                  </a:cubicBezTo>
                  <a:cubicBezTo>
                    <a:pt x="170" y="910"/>
                    <a:pt x="170" y="910"/>
                    <a:pt x="170" y="910"/>
                  </a:cubicBezTo>
                  <a:cubicBezTo>
                    <a:pt x="170" y="910"/>
                    <a:pt x="170" y="910"/>
                    <a:pt x="171" y="910"/>
                  </a:cubicBezTo>
                  <a:cubicBezTo>
                    <a:pt x="175" y="907"/>
                    <a:pt x="175" y="907"/>
                    <a:pt x="175" y="907"/>
                  </a:cubicBezTo>
                  <a:cubicBezTo>
                    <a:pt x="176" y="905"/>
                    <a:pt x="180" y="904"/>
                    <a:pt x="185" y="904"/>
                  </a:cubicBezTo>
                  <a:cubicBezTo>
                    <a:pt x="189" y="904"/>
                    <a:pt x="192" y="904"/>
                    <a:pt x="195" y="906"/>
                  </a:cubicBezTo>
                  <a:cubicBezTo>
                    <a:pt x="200" y="908"/>
                    <a:pt x="202" y="913"/>
                    <a:pt x="200" y="920"/>
                  </a:cubicBezTo>
                  <a:cubicBezTo>
                    <a:pt x="203" y="925"/>
                    <a:pt x="203" y="925"/>
                    <a:pt x="203" y="925"/>
                  </a:cubicBezTo>
                  <a:cubicBezTo>
                    <a:pt x="208" y="926"/>
                    <a:pt x="208" y="926"/>
                    <a:pt x="208" y="926"/>
                  </a:cubicBezTo>
                  <a:cubicBezTo>
                    <a:pt x="221" y="926"/>
                    <a:pt x="221" y="926"/>
                    <a:pt x="221" y="926"/>
                  </a:cubicBezTo>
                  <a:cubicBezTo>
                    <a:pt x="227" y="924"/>
                    <a:pt x="227" y="924"/>
                    <a:pt x="227" y="924"/>
                  </a:cubicBezTo>
                  <a:cubicBezTo>
                    <a:pt x="224" y="918"/>
                    <a:pt x="224" y="918"/>
                    <a:pt x="224" y="918"/>
                  </a:cubicBezTo>
                  <a:cubicBezTo>
                    <a:pt x="225" y="916"/>
                    <a:pt x="225" y="916"/>
                    <a:pt x="225" y="916"/>
                  </a:cubicBezTo>
                  <a:cubicBezTo>
                    <a:pt x="231" y="922"/>
                    <a:pt x="231" y="922"/>
                    <a:pt x="231" y="922"/>
                  </a:cubicBezTo>
                  <a:cubicBezTo>
                    <a:pt x="233" y="922"/>
                    <a:pt x="233" y="922"/>
                    <a:pt x="233" y="922"/>
                  </a:cubicBezTo>
                  <a:cubicBezTo>
                    <a:pt x="235" y="922"/>
                    <a:pt x="235" y="922"/>
                    <a:pt x="235" y="922"/>
                  </a:cubicBezTo>
                  <a:cubicBezTo>
                    <a:pt x="235" y="925"/>
                    <a:pt x="235" y="925"/>
                    <a:pt x="235" y="925"/>
                  </a:cubicBezTo>
                  <a:cubicBezTo>
                    <a:pt x="235" y="927"/>
                    <a:pt x="235" y="928"/>
                    <a:pt x="235" y="930"/>
                  </a:cubicBezTo>
                  <a:cubicBezTo>
                    <a:pt x="241" y="932"/>
                    <a:pt x="241" y="932"/>
                    <a:pt x="241" y="932"/>
                  </a:cubicBezTo>
                  <a:cubicBezTo>
                    <a:pt x="244" y="929"/>
                    <a:pt x="244" y="929"/>
                    <a:pt x="244" y="929"/>
                  </a:cubicBezTo>
                  <a:cubicBezTo>
                    <a:pt x="246" y="933"/>
                    <a:pt x="246" y="933"/>
                    <a:pt x="246" y="933"/>
                  </a:cubicBezTo>
                  <a:cubicBezTo>
                    <a:pt x="241" y="938"/>
                    <a:pt x="241" y="938"/>
                    <a:pt x="241" y="938"/>
                  </a:cubicBezTo>
                  <a:cubicBezTo>
                    <a:pt x="244" y="945"/>
                    <a:pt x="244" y="945"/>
                    <a:pt x="244" y="945"/>
                  </a:cubicBezTo>
                  <a:cubicBezTo>
                    <a:pt x="241" y="953"/>
                    <a:pt x="241" y="953"/>
                    <a:pt x="241" y="953"/>
                  </a:cubicBezTo>
                  <a:cubicBezTo>
                    <a:pt x="239" y="960"/>
                    <a:pt x="239" y="960"/>
                    <a:pt x="239" y="960"/>
                  </a:cubicBezTo>
                  <a:cubicBezTo>
                    <a:pt x="243" y="964"/>
                    <a:pt x="243" y="964"/>
                    <a:pt x="243" y="964"/>
                  </a:cubicBezTo>
                  <a:cubicBezTo>
                    <a:pt x="241" y="965"/>
                    <a:pt x="241" y="965"/>
                    <a:pt x="241" y="965"/>
                  </a:cubicBezTo>
                  <a:cubicBezTo>
                    <a:pt x="237" y="967"/>
                    <a:pt x="237" y="967"/>
                    <a:pt x="237" y="967"/>
                  </a:cubicBezTo>
                  <a:cubicBezTo>
                    <a:pt x="237" y="979"/>
                    <a:pt x="237" y="979"/>
                    <a:pt x="237" y="979"/>
                  </a:cubicBezTo>
                  <a:cubicBezTo>
                    <a:pt x="235" y="981"/>
                    <a:pt x="235" y="981"/>
                    <a:pt x="235" y="981"/>
                  </a:cubicBezTo>
                  <a:cubicBezTo>
                    <a:pt x="234" y="978"/>
                    <a:pt x="234" y="978"/>
                    <a:pt x="234" y="978"/>
                  </a:cubicBezTo>
                  <a:cubicBezTo>
                    <a:pt x="231" y="980"/>
                    <a:pt x="231" y="980"/>
                    <a:pt x="231" y="980"/>
                  </a:cubicBezTo>
                  <a:cubicBezTo>
                    <a:pt x="237" y="988"/>
                    <a:pt x="243" y="997"/>
                    <a:pt x="248" y="1006"/>
                  </a:cubicBezTo>
                  <a:cubicBezTo>
                    <a:pt x="251" y="1009"/>
                    <a:pt x="252" y="1011"/>
                    <a:pt x="254" y="1014"/>
                  </a:cubicBezTo>
                  <a:cubicBezTo>
                    <a:pt x="261" y="1024"/>
                    <a:pt x="261" y="1024"/>
                    <a:pt x="261" y="1024"/>
                  </a:cubicBezTo>
                  <a:cubicBezTo>
                    <a:pt x="263" y="1026"/>
                    <a:pt x="264" y="1028"/>
                    <a:pt x="265" y="1030"/>
                  </a:cubicBezTo>
                  <a:cubicBezTo>
                    <a:pt x="266" y="1031"/>
                    <a:pt x="266" y="1032"/>
                    <a:pt x="267" y="1034"/>
                  </a:cubicBezTo>
                  <a:cubicBezTo>
                    <a:pt x="270" y="1036"/>
                    <a:pt x="270" y="1036"/>
                    <a:pt x="270" y="1036"/>
                  </a:cubicBezTo>
                  <a:cubicBezTo>
                    <a:pt x="271" y="1036"/>
                    <a:pt x="271" y="1036"/>
                    <a:pt x="271" y="1036"/>
                  </a:cubicBezTo>
                  <a:cubicBezTo>
                    <a:pt x="269" y="1040"/>
                    <a:pt x="269" y="1040"/>
                    <a:pt x="269" y="1040"/>
                  </a:cubicBezTo>
                  <a:cubicBezTo>
                    <a:pt x="268" y="1043"/>
                    <a:pt x="268" y="1043"/>
                    <a:pt x="268" y="1043"/>
                  </a:cubicBezTo>
                  <a:cubicBezTo>
                    <a:pt x="268" y="1050"/>
                    <a:pt x="268" y="1050"/>
                    <a:pt x="268" y="1050"/>
                  </a:cubicBezTo>
                  <a:cubicBezTo>
                    <a:pt x="273" y="1060"/>
                    <a:pt x="273" y="1060"/>
                    <a:pt x="273" y="1060"/>
                  </a:cubicBezTo>
                  <a:cubicBezTo>
                    <a:pt x="269" y="1066"/>
                    <a:pt x="269" y="1066"/>
                    <a:pt x="269" y="1066"/>
                  </a:cubicBezTo>
                  <a:cubicBezTo>
                    <a:pt x="270" y="1077"/>
                    <a:pt x="270" y="1077"/>
                    <a:pt x="270" y="1077"/>
                  </a:cubicBezTo>
                  <a:cubicBezTo>
                    <a:pt x="277" y="1088"/>
                    <a:pt x="277" y="1098"/>
                    <a:pt x="269" y="1107"/>
                  </a:cubicBezTo>
                  <a:cubicBezTo>
                    <a:pt x="261" y="1130"/>
                    <a:pt x="261" y="1130"/>
                    <a:pt x="261" y="1130"/>
                  </a:cubicBezTo>
                  <a:cubicBezTo>
                    <a:pt x="257" y="1147"/>
                    <a:pt x="257" y="1147"/>
                    <a:pt x="257" y="1147"/>
                  </a:cubicBezTo>
                  <a:cubicBezTo>
                    <a:pt x="259" y="1159"/>
                    <a:pt x="259" y="1159"/>
                    <a:pt x="259" y="1159"/>
                  </a:cubicBezTo>
                  <a:cubicBezTo>
                    <a:pt x="260" y="1162"/>
                    <a:pt x="260" y="1165"/>
                    <a:pt x="261" y="1167"/>
                  </a:cubicBezTo>
                  <a:cubicBezTo>
                    <a:pt x="262" y="1168"/>
                    <a:pt x="262" y="1169"/>
                    <a:pt x="263" y="1170"/>
                  </a:cubicBezTo>
                  <a:cubicBezTo>
                    <a:pt x="278" y="1210"/>
                    <a:pt x="278" y="1210"/>
                    <a:pt x="278" y="1210"/>
                  </a:cubicBezTo>
                  <a:cubicBezTo>
                    <a:pt x="280" y="1222"/>
                    <a:pt x="280" y="1222"/>
                    <a:pt x="280" y="1222"/>
                  </a:cubicBezTo>
                  <a:cubicBezTo>
                    <a:pt x="279" y="1228"/>
                    <a:pt x="279" y="1228"/>
                    <a:pt x="279" y="1228"/>
                  </a:cubicBezTo>
                  <a:cubicBezTo>
                    <a:pt x="293" y="1273"/>
                    <a:pt x="293" y="1273"/>
                    <a:pt x="293" y="1273"/>
                  </a:cubicBezTo>
                  <a:cubicBezTo>
                    <a:pt x="298" y="1280"/>
                    <a:pt x="298" y="1280"/>
                    <a:pt x="298" y="1280"/>
                  </a:cubicBezTo>
                  <a:cubicBezTo>
                    <a:pt x="304" y="1283"/>
                    <a:pt x="304" y="1283"/>
                    <a:pt x="304" y="1283"/>
                  </a:cubicBezTo>
                  <a:cubicBezTo>
                    <a:pt x="306" y="1287"/>
                    <a:pt x="306" y="1287"/>
                    <a:pt x="306" y="1287"/>
                  </a:cubicBezTo>
                  <a:cubicBezTo>
                    <a:pt x="319" y="1322"/>
                    <a:pt x="319" y="1322"/>
                    <a:pt x="319" y="1322"/>
                  </a:cubicBezTo>
                  <a:cubicBezTo>
                    <a:pt x="318" y="1330"/>
                    <a:pt x="318" y="1330"/>
                    <a:pt x="318" y="1330"/>
                  </a:cubicBezTo>
                  <a:cubicBezTo>
                    <a:pt x="313" y="1330"/>
                    <a:pt x="313" y="1330"/>
                    <a:pt x="313" y="1330"/>
                  </a:cubicBezTo>
                  <a:cubicBezTo>
                    <a:pt x="313" y="1332"/>
                    <a:pt x="313" y="1333"/>
                    <a:pt x="314" y="1335"/>
                  </a:cubicBezTo>
                  <a:cubicBezTo>
                    <a:pt x="315" y="1339"/>
                    <a:pt x="315" y="1342"/>
                    <a:pt x="316" y="1345"/>
                  </a:cubicBezTo>
                  <a:cubicBezTo>
                    <a:pt x="317" y="1347"/>
                    <a:pt x="317" y="1349"/>
                    <a:pt x="317" y="1350"/>
                  </a:cubicBezTo>
                  <a:cubicBezTo>
                    <a:pt x="319" y="1352"/>
                    <a:pt x="319" y="1352"/>
                    <a:pt x="319" y="1352"/>
                  </a:cubicBezTo>
                  <a:cubicBezTo>
                    <a:pt x="321" y="1347"/>
                    <a:pt x="321" y="1347"/>
                    <a:pt x="321" y="1347"/>
                  </a:cubicBezTo>
                  <a:cubicBezTo>
                    <a:pt x="324" y="1347"/>
                    <a:pt x="324" y="1347"/>
                    <a:pt x="324" y="1347"/>
                  </a:cubicBezTo>
                  <a:cubicBezTo>
                    <a:pt x="327" y="1352"/>
                    <a:pt x="327" y="1352"/>
                    <a:pt x="327" y="1352"/>
                  </a:cubicBezTo>
                  <a:cubicBezTo>
                    <a:pt x="329" y="1351"/>
                    <a:pt x="329" y="1351"/>
                    <a:pt x="329" y="1351"/>
                  </a:cubicBezTo>
                  <a:cubicBezTo>
                    <a:pt x="334" y="1353"/>
                    <a:pt x="334" y="1353"/>
                    <a:pt x="334" y="1353"/>
                  </a:cubicBezTo>
                  <a:cubicBezTo>
                    <a:pt x="350" y="1349"/>
                    <a:pt x="350" y="1349"/>
                    <a:pt x="350" y="1349"/>
                  </a:cubicBezTo>
                  <a:cubicBezTo>
                    <a:pt x="353" y="1345"/>
                    <a:pt x="353" y="1345"/>
                    <a:pt x="353" y="1345"/>
                  </a:cubicBezTo>
                  <a:cubicBezTo>
                    <a:pt x="362" y="1345"/>
                    <a:pt x="370" y="1344"/>
                    <a:pt x="379" y="1344"/>
                  </a:cubicBezTo>
                  <a:cubicBezTo>
                    <a:pt x="385" y="1346"/>
                    <a:pt x="385" y="1346"/>
                    <a:pt x="385" y="1346"/>
                  </a:cubicBezTo>
                  <a:cubicBezTo>
                    <a:pt x="385" y="1342"/>
                    <a:pt x="385" y="1342"/>
                    <a:pt x="385" y="1342"/>
                  </a:cubicBezTo>
                  <a:cubicBezTo>
                    <a:pt x="389" y="1340"/>
                    <a:pt x="389" y="1340"/>
                    <a:pt x="389" y="1340"/>
                  </a:cubicBezTo>
                  <a:cubicBezTo>
                    <a:pt x="395" y="1342"/>
                    <a:pt x="395" y="1342"/>
                    <a:pt x="395" y="1342"/>
                  </a:cubicBezTo>
                  <a:cubicBezTo>
                    <a:pt x="396" y="1339"/>
                    <a:pt x="396" y="1339"/>
                    <a:pt x="396" y="1339"/>
                  </a:cubicBezTo>
                  <a:cubicBezTo>
                    <a:pt x="405" y="1332"/>
                    <a:pt x="413" y="1324"/>
                    <a:pt x="420" y="1316"/>
                  </a:cubicBezTo>
                  <a:cubicBezTo>
                    <a:pt x="426" y="1310"/>
                    <a:pt x="431" y="1304"/>
                    <a:pt x="436" y="1296"/>
                  </a:cubicBezTo>
                  <a:cubicBezTo>
                    <a:pt x="439" y="1291"/>
                    <a:pt x="443" y="1285"/>
                    <a:pt x="447" y="1279"/>
                  </a:cubicBezTo>
                  <a:cubicBezTo>
                    <a:pt x="449" y="1275"/>
                    <a:pt x="451" y="1271"/>
                    <a:pt x="453" y="1266"/>
                  </a:cubicBezTo>
                  <a:cubicBezTo>
                    <a:pt x="454" y="1261"/>
                    <a:pt x="456" y="1255"/>
                    <a:pt x="457" y="1249"/>
                  </a:cubicBezTo>
                  <a:cubicBezTo>
                    <a:pt x="454" y="1249"/>
                    <a:pt x="454" y="1249"/>
                    <a:pt x="454" y="1249"/>
                  </a:cubicBezTo>
                  <a:cubicBezTo>
                    <a:pt x="454" y="1245"/>
                    <a:pt x="454" y="1245"/>
                    <a:pt x="454" y="1245"/>
                  </a:cubicBezTo>
                  <a:cubicBezTo>
                    <a:pt x="461" y="1238"/>
                    <a:pt x="467" y="1231"/>
                    <a:pt x="472" y="1222"/>
                  </a:cubicBezTo>
                  <a:cubicBezTo>
                    <a:pt x="474" y="1218"/>
                    <a:pt x="476" y="1214"/>
                    <a:pt x="476" y="1209"/>
                  </a:cubicBezTo>
                  <a:cubicBezTo>
                    <a:pt x="474" y="1207"/>
                    <a:pt x="474" y="1207"/>
                    <a:pt x="474" y="1207"/>
                  </a:cubicBezTo>
                  <a:cubicBezTo>
                    <a:pt x="472" y="1209"/>
                    <a:pt x="472" y="1209"/>
                    <a:pt x="472" y="1209"/>
                  </a:cubicBezTo>
                  <a:cubicBezTo>
                    <a:pt x="472" y="1205"/>
                    <a:pt x="472" y="1201"/>
                    <a:pt x="471" y="1197"/>
                  </a:cubicBezTo>
                  <a:cubicBezTo>
                    <a:pt x="469" y="1195"/>
                    <a:pt x="467" y="1192"/>
                    <a:pt x="466" y="1190"/>
                  </a:cubicBezTo>
                  <a:cubicBezTo>
                    <a:pt x="468" y="1185"/>
                    <a:pt x="468" y="1185"/>
                    <a:pt x="468" y="1185"/>
                  </a:cubicBezTo>
                  <a:cubicBezTo>
                    <a:pt x="485" y="1177"/>
                    <a:pt x="485" y="1177"/>
                    <a:pt x="485" y="1177"/>
                  </a:cubicBezTo>
                  <a:cubicBezTo>
                    <a:pt x="491" y="1171"/>
                    <a:pt x="497" y="1165"/>
                    <a:pt x="503" y="1158"/>
                  </a:cubicBezTo>
                  <a:cubicBezTo>
                    <a:pt x="509" y="1152"/>
                    <a:pt x="515" y="1145"/>
                    <a:pt x="518" y="1137"/>
                  </a:cubicBezTo>
                  <a:cubicBezTo>
                    <a:pt x="521" y="1132"/>
                    <a:pt x="523" y="1127"/>
                    <a:pt x="525" y="1121"/>
                  </a:cubicBezTo>
                  <a:cubicBezTo>
                    <a:pt x="521" y="1117"/>
                    <a:pt x="521" y="1117"/>
                    <a:pt x="521" y="1117"/>
                  </a:cubicBezTo>
                  <a:cubicBezTo>
                    <a:pt x="521" y="1108"/>
                    <a:pt x="520" y="1098"/>
                    <a:pt x="519" y="1090"/>
                  </a:cubicBezTo>
                  <a:cubicBezTo>
                    <a:pt x="519" y="1087"/>
                    <a:pt x="518" y="1085"/>
                    <a:pt x="518" y="1082"/>
                  </a:cubicBezTo>
                  <a:cubicBezTo>
                    <a:pt x="507" y="1071"/>
                    <a:pt x="507" y="1071"/>
                    <a:pt x="507" y="1071"/>
                  </a:cubicBezTo>
                  <a:cubicBezTo>
                    <a:pt x="508" y="1065"/>
                    <a:pt x="508" y="1059"/>
                    <a:pt x="508" y="1054"/>
                  </a:cubicBezTo>
                  <a:cubicBezTo>
                    <a:pt x="508" y="1051"/>
                    <a:pt x="508" y="1049"/>
                    <a:pt x="507" y="1047"/>
                  </a:cubicBezTo>
                  <a:cubicBezTo>
                    <a:pt x="510" y="1041"/>
                    <a:pt x="510" y="1041"/>
                    <a:pt x="510" y="1041"/>
                  </a:cubicBezTo>
                  <a:cubicBezTo>
                    <a:pt x="510" y="1039"/>
                    <a:pt x="509" y="1038"/>
                    <a:pt x="508" y="1037"/>
                  </a:cubicBezTo>
                  <a:cubicBezTo>
                    <a:pt x="507" y="1035"/>
                    <a:pt x="506" y="1033"/>
                    <a:pt x="504" y="1032"/>
                  </a:cubicBezTo>
                  <a:cubicBezTo>
                    <a:pt x="504" y="1029"/>
                    <a:pt x="504" y="1029"/>
                    <a:pt x="504" y="1029"/>
                  </a:cubicBezTo>
                  <a:cubicBezTo>
                    <a:pt x="506" y="1023"/>
                    <a:pt x="508" y="1018"/>
                    <a:pt x="511" y="1013"/>
                  </a:cubicBezTo>
                  <a:cubicBezTo>
                    <a:pt x="516" y="1004"/>
                    <a:pt x="522" y="995"/>
                    <a:pt x="528" y="987"/>
                  </a:cubicBezTo>
                  <a:cubicBezTo>
                    <a:pt x="538" y="976"/>
                    <a:pt x="548" y="965"/>
                    <a:pt x="558" y="953"/>
                  </a:cubicBezTo>
                  <a:cubicBezTo>
                    <a:pt x="567" y="940"/>
                    <a:pt x="576" y="927"/>
                    <a:pt x="585" y="913"/>
                  </a:cubicBezTo>
                  <a:cubicBezTo>
                    <a:pt x="601" y="884"/>
                    <a:pt x="601" y="884"/>
                    <a:pt x="601" y="884"/>
                  </a:cubicBezTo>
                  <a:cubicBezTo>
                    <a:pt x="603" y="880"/>
                    <a:pt x="604" y="876"/>
                    <a:pt x="606" y="872"/>
                  </a:cubicBezTo>
                  <a:cubicBezTo>
                    <a:pt x="607" y="870"/>
                    <a:pt x="607" y="868"/>
                    <a:pt x="607" y="867"/>
                  </a:cubicBezTo>
                  <a:cubicBezTo>
                    <a:pt x="610" y="863"/>
                    <a:pt x="610" y="863"/>
                    <a:pt x="610" y="863"/>
                  </a:cubicBezTo>
                  <a:cubicBezTo>
                    <a:pt x="614" y="864"/>
                    <a:pt x="614" y="864"/>
                    <a:pt x="614" y="864"/>
                  </a:cubicBezTo>
                  <a:cubicBezTo>
                    <a:pt x="616" y="862"/>
                    <a:pt x="616" y="862"/>
                    <a:pt x="616" y="862"/>
                  </a:cubicBezTo>
                  <a:cubicBezTo>
                    <a:pt x="612" y="859"/>
                    <a:pt x="612" y="859"/>
                    <a:pt x="612" y="859"/>
                  </a:cubicBezTo>
                  <a:cubicBezTo>
                    <a:pt x="614" y="847"/>
                    <a:pt x="614" y="847"/>
                    <a:pt x="614" y="847"/>
                  </a:cubicBezTo>
                  <a:cubicBezTo>
                    <a:pt x="608" y="844"/>
                    <a:pt x="608" y="844"/>
                    <a:pt x="608" y="844"/>
                  </a:cubicBezTo>
                  <a:cubicBezTo>
                    <a:pt x="607" y="846"/>
                    <a:pt x="604" y="846"/>
                    <a:pt x="602" y="846"/>
                  </a:cubicBezTo>
                  <a:cubicBezTo>
                    <a:pt x="595" y="848"/>
                    <a:pt x="587" y="849"/>
                    <a:pt x="580" y="849"/>
                  </a:cubicBezTo>
                  <a:cubicBezTo>
                    <a:pt x="573" y="855"/>
                    <a:pt x="573" y="855"/>
                    <a:pt x="573" y="855"/>
                  </a:cubicBezTo>
                  <a:cubicBezTo>
                    <a:pt x="566" y="853"/>
                    <a:pt x="566" y="853"/>
                    <a:pt x="566" y="853"/>
                  </a:cubicBezTo>
                  <a:cubicBezTo>
                    <a:pt x="550" y="860"/>
                    <a:pt x="550" y="860"/>
                    <a:pt x="550" y="860"/>
                  </a:cubicBezTo>
                  <a:cubicBezTo>
                    <a:pt x="547" y="860"/>
                    <a:pt x="547" y="860"/>
                    <a:pt x="547" y="860"/>
                  </a:cubicBezTo>
                  <a:cubicBezTo>
                    <a:pt x="542" y="851"/>
                    <a:pt x="542" y="851"/>
                    <a:pt x="542" y="851"/>
                  </a:cubicBezTo>
                  <a:cubicBezTo>
                    <a:pt x="541" y="849"/>
                    <a:pt x="541" y="849"/>
                    <a:pt x="541" y="849"/>
                  </a:cubicBezTo>
                  <a:cubicBezTo>
                    <a:pt x="534" y="849"/>
                    <a:pt x="534" y="849"/>
                    <a:pt x="534" y="849"/>
                  </a:cubicBezTo>
                  <a:cubicBezTo>
                    <a:pt x="532" y="847"/>
                    <a:pt x="532" y="847"/>
                    <a:pt x="532" y="847"/>
                  </a:cubicBezTo>
                  <a:cubicBezTo>
                    <a:pt x="539" y="843"/>
                    <a:pt x="539" y="843"/>
                    <a:pt x="539" y="843"/>
                  </a:cubicBezTo>
                  <a:cubicBezTo>
                    <a:pt x="539" y="837"/>
                    <a:pt x="539" y="837"/>
                    <a:pt x="539" y="837"/>
                  </a:cubicBezTo>
                  <a:cubicBezTo>
                    <a:pt x="535" y="831"/>
                    <a:pt x="535" y="831"/>
                    <a:pt x="535" y="831"/>
                  </a:cubicBezTo>
                  <a:cubicBezTo>
                    <a:pt x="509" y="812"/>
                    <a:pt x="509" y="812"/>
                    <a:pt x="509" y="812"/>
                  </a:cubicBezTo>
                  <a:cubicBezTo>
                    <a:pt x="506" y="803"/>
                    <a:pt x="506" y="803"/>
                    <a:pt x="506" y="803"/>
                  </a:cubicBezTo>
                  <a:cubicBezTo>
                    <a:pt x="498" y="778"/>
                    <a:pt x="498" y="778"/>
                    <a:pt x="498" y="778"/>
                  </a:cubicBezTo>
                  <a:cubicBezTo>
                    <a:pt x="494" y="774"/>
                    <a:pt x="491" y="771"/>
                    <a:pt x="487" y="768"/>
                  </a:cubicBezTo>
                  <a:cubicBezTo>
                    <a:pt x="486" y="760"/>
                    <a:pt x="485" y="753"/>
                    <a:pt x="484" y="746"/>
                  </a:cubicBezTo>
                  <a:cubicBezTo>
                    <a:pt x="484" y="743"/>
                    <a:pt x="483" y="741"/>
                    <a:pt x="482" y="739"/>
                  </a:cubicBezTo>
                  <a:cubicBezTo>
                    <a:pt x="479" y="734"/>
                    <a:pt x="471" y="723"/>
                    <a:pt x="471" y="723"/>
                  </a:cubicBezTo>
                  <a:cubicBezTo>
                    <a:pt x="469" y="717"/>
                    <a:pt x="469" y="717"/>
                    <a:pt x="469" y="717"/>
                  </a:cubicBezTo>
                  <a:cubicBezTo>
                    <a:pt x="468" y="710"/>
                    <a:pt x="468" y="710"/>
                    <a:pt x="468" y="710"/>
                  </a:cubicBezTo>
                  <a:cubicBezTo>
                    <a:pt x="470" y="710"/>
                    <a:pt x="470" y="710"/>
                    <a:pt x="470" y="710"/>
                  </a:cubicBezTo>
                  <a:cubicBezTo>
                    <a:pt x="471" y="708"/>
                    <a:pt x="471" y="708"/>
                    <a:pt x="471" y="708"/>
                  </a:cubicBezTo>
                  <a:cubicBezTo>
                    <a:pt x="467" y="705"/>
                    <a:pt x="467" y="705"/>
                    <a:pt x="467" y="705"/>
                  </a:cubicBezTo>
                  <a:cubicBezTo>
                    <a:pt x="457" y="688"/>
                    <a:pt x="457" y="688"/>
                    <a:pt x="457" y="688"/>
                  </a:cubicBezTo>
                  <a:cubicBezTo>
                    <a:pt x="454" y="681"/>
                    <a:pt x="454" y="681"/>
                    <a:pt x="454" y="681"/>
                  </a:cubicBezTo>
                  <a:cubicBezTo>
                    <a:pt x="456" y="674"/>
                    <a:pt x="456" y="674"/>
                    <a:pt x="456" y="674"/>
                  </a:cubicBezTo>
                  <a:cubicBezTo>
                    <a:pt x="452" y="668"/>
                    <a:pt x="452" y="668"/>
                    <a:pt x="452" y="668"/>
                  </a:cubicBezTo>
                  <a:cubicBezTo>
                    <a:pt x="450" y="663"/>
                    <a:pt x="450" y="663"/>
                    <a:pt x="450" y="663"/>
                  </a:cubicBezTo>
                  <a:cubicBezTo>
                    <a:pt x="445" y="653"/>
                    <a:pt x="445" y="653"/>
                    <a:pt x="445" y="653"/>
                  </a:cubicBezTo>
                  <a:cubicBezTo>
                    <a:pt x="448" y="646"/>
                    <a:pt x="448" y="646"/>
                    <a:pt x="448" y="646"/>
                  </a:cubicBezTo>
                  <a:cubicBezTo>
                    <a:pt x="454" y="661"/>
                    <a:pt x="454" y="661"/>
                    <a:pt x="454" y="661"/>
                  </a:cubicBezTo>
                  <a:cubicBezTo>
                    <a:pt x="460" y="669"/>
                    <a:pt x="460" y="669"/>
                    <a:pt x="460" y="669"/>
                  </a:cubicBezTo>
                  <a:cubicBezTo>
                    <a:pt x="461" y="669"/>
                    <a:pt x="461" y="669"/>
                    <a:pt x="461" y="669"/>
                  </a:cubicBezTo>
                  <a:cubicBezTo>
                    <a:pt x="468" y="655"/>
                    <a:pt x="468" y="655"/>
                    <a:pt x="468" y="655"/>
                  </a:cubicBezTo>
                  <a:cubicBezTo>
                    <a:pt x="468" y="653"/>
                    <a:pt x="468" y="653"/>
                    <a:pt x="468" y="653"/>
                  </a:cubicBezTo>
                  <a:cubicBezTo>
                    <a:pt x="470" y="654"/>
                    <a:pt x="470" y="654"/>
                    <a:pt x="470" y="654"/>
                  </a:cubicBezTo>
                  <a:cubicBezTo>
                    <a:pt x="471" y="655"/>
                    <a:pt x="471" y="655"/>
                    <a:pt x="471" y="655"/>
                  </a:cubicBezTo>
                  <a:cubicBezTo>
                    <a:pt x="469" y="659"/>
                    <a:pt x="467" y="664"/>
                    <a:pt x="466" y="669"/>
                  </a:cubicBezTo>
                  <a:cubicBezTo>
                    <a:pt x="466" y="670"/>
                    <a:pt x="466" y="670"/>
                    <a:pt x="466" y="671"/>
                  </a:cubicBezTo>
                  <a:cubicBezTo>
                    <a:pt x="470" y="673"/>
                    <a:pt x="470" y="673"/>
                    <a:pt x="470" y="673"/>
                  </a:cubicBezTo>
                  <a:cubicBezTo>
                    <a:pt x="474" y="681"/>
                    <a:pt x="479" y="690"/>
                    <a:pt x="483" y="698"/>
                  </a:cubicBezTo>
                  <a:cubicBezTo>
                    <a:pt x="483" y="699"/>
                    <a:pt x="484" y="701"/>
                    <a:pt x="484" y="702"/>
                  </a:cubicBezTo>
                  <a:cubicBezTo>
                    <a:pt x="485" y="704"/>
                    <a:pt x="487" y="706"/>
                    <a:pt x="489" y="708"/>
                  </a:cubicBezTo>
                  <a:cubicBezTo>
                    <a:pt x="490" y="709"/>
                    <a:pt x="492" y="710"/>
                    <a:pt x="493" y="710"/>
                  </a:cubicBezTo>
                  <a:cubicBezTo>
                    <a:pt x="503" y="730"/>
                    <a:pt x="503" y="730"/>
                    <a:pt x="503" y="730"/>
                  </a:cubicBezTo>
                  <a:cubicBezTo>
                    <a:pt x="503" y="731"/>
                    <a:pt x="502" y="732"/>
                    <a:pt x="502" y="734"/>
                  </a:cubicBezTo>
                  <a:cubicBezTo>
                    <a:pt x="502" y="737"/>
                    <a:pt x="502" y="740"/>
                    <a:pt x="502" y="743"/>
                  </a:cubicBezTo>
                  <a:cubicBezTo>
                    <a:pt x="506" y="748"/>
                    <a:pt x="510" y="753"/>
                    <a:pt x="513" y="758"/>
                  </a:cubicBezTo>
                  <a:cubicBezTo>
                    <a:pt x="517" y="764"/>
                    <a:pt x="520" y="771"/>
                    <a:pt x="523" y="777"/>
                  </a:cubicBezTo>
                  <a:cubicBezTo>
                    <a:pt x="528" y="785"/>
                    <a:pt x="532" y="793"/>
                    <a:pt x="537" y="801"/>
                  </a:cubicBezTo>
                  <a:cubicBezTo>
                    <a:pt x="538" y="803"/>
                    <a:pt x="539" y="806"/>
                    <a:pt x="539" y="808"/>
                  </a:cubicBezTo>
                  <a:cubicBezTo>
                    <a:pt x="535" y="812"/>
                    <a:pt x="535" y="812"/>
                    <a:pt x="535" y="812"/>
                  </a:cubicBezTo>
                  <a:cubicBezTo>
                    <a:pt x="539" y="815"/>
                    <a:pt x="539" y="815"/>
                    <a:pt x="539" y="815"/>
                  </a:cubicBezTo>
                  <a:cubicBezTo>
                    <a:pt x="542" y="823"/>
                    <a:pt x="542" y="823"/>
                    <a:pt x="542" y="823"/>
                  </a:cubicBezTo>
                  <a:cubicBezTo>
                    <a:pt x="541" y="831"/>
                    <a:pt x="541" y="831"/>
                    <a:pt x="541" y="831"/>
                  </a:cubicBezTo>
                  <a:cubicBezTo>
                    <a:pt x="545" y="836"/>
                    <a:pt x="545" y="836"/>
                    <a:pt x="545" y="836"/>
                  </a:cubicBezTo>
                  <a:cubicBezTo>
                    <a:pt x="558" y="836"/>
                    <a:pt x="558" y="836"/>
                    <a:pt x="558" y="836"/>
                  </a:cubicBezTo>
                  <a:cubicBezTo>
                    <a:pt x="561" y="832"/>
                    <a:pt x="561" y="832"/>
                    <a:pt x="561" y="832"/>
                  </a:cubicBezTo>
                  <a:cubicBezTo>
                    <a:pt x="580" y="828"/>
                    <a:pt x="580" y="828"/>
                    <a:pt x="580" y="828"/>
                  </a:cubicBezTo>
                  <a:cubicBezTo>
                    <a:pt x="584" y="822"/>
                    <a:pt x="584" y="822"/>
                    <a:pt x="584" y="822"/>
                  </a:cubicBezTo>
                  <a:cubicBezTo>
                    <a:pt x="586" y="824"/>
                    <a:pt x="586" y="824"/>
                    <a:pt x="586" y="824"/>
                  </a:cubicBezTo>
                  <a:cubicBezTo>
                    <a:pt x="594" y="822"/>
                    <a:pt x="594" y="822"/>
                    <a:pt x="594" y="822"/>
                  </a:cubicBezTo>
                  <a:cubicBezTo>
                    <a:pt x="596" y="818"/>
                    <a:pt x="596" y="818"/>
                    <a:pt x="596" y="818"/>
                  </a:cubicBezTo>
                  <a:cubicBezTo>
                    <a:pt x="606" y="814"/>
                    <a:pt x="606" y="814"/>
                    <a:pt x="606" y="814"/>
                  </a:cubicBezTo>
                  <a:cubicBezTo>
                    <a:pt x="609" y="809"/>
                    <a:pt x="609" y="809"/>
                    <a:pt x="609" y="809"/>
                  </a:cubicBezTo>
                  <a:cubicBezTo>
                    <a:pt x="619" y="804"/>
                    <a:pt x="619" y="804"/>
                    <a:pt x="619" y="804"/>
                  </a:cubicBezTo>
                  <a:cubicBezTo>
                    <a:pt x="618" y="801"/>
                    <a:pt x="618" y="801"/>
                    <a:pt x="618" y="801"/>
                  </a:cubicBezTo>
                  <a:cubicBezTo>
                    <a:pt x="618" y="797"/>
                    <a:pt x="618" y="797"/>
                    <a:pt x="618" y="797"/>
                  </a:cubicBezTo>
                  <a:cubicBezTo>
                    <a:pt x="622" y="795"/>
                    <a:pt x="622" y="795"/>
                    <a:pt x="622" y="795"/>
                  </a:cubicBezTo>
                  <a:cubicBezTo>
                    <a:pt x="629" y="793"/>
                    <a:pt x="629" y="793"/>
                    <a:pt x="629" y="793"/>
                  </a:cubicBezTo>
                  <a:cubicBezTo>
                    <a:pt x="635" y="792"/>
                    <a:pt x="635" y="792"/>
                    <a:pt x="635" y="792"/>
                  </a:cubicBezTo>
                  <a:cubicBezTo>
                    <a:pt x="639" y="794"/>
                    <a:pt x="639" y="794"/>
                    <a:pt x="639" y="794"/>
                  </a:cubicBezTo>
                  <a:cubicBezTo>
                    <a:pt x="642" y="792"/>
                    <a:pt x="642" y="792"/>
                    <a:pt x="642" y="792"/>
                  </a:cubicBezTo>
                  <a:cubicBezTo>
                    <a:pt x="644" y="792"/>
                    <a:pt x="644" y="792"/>
                    <a:pt x="644" y="792"/>
                  </a:cubicBezTo>
                  <a:cubicBezTo>
                    <a:pt x="647" y="788"/>
                    <a:pt x="647" y="788"/>
                    <a:pt x="647" y="788"/>
                  </a:cubicBezTo>
                  <a:cubicBezTo>
                    <a:pt x="644" y="786"/>
                    <a:pt x="644" y="786"/>
                    <a:pt x="644" y="786"/>
                  </a:cubicBezTo>
                  <a:cubicBezTo>
                    <a:pt x="652" y="780"/>
                    <a:pt x="652" y="780"/>
                    <a:pt x="652" y="780"/>
                  </a:cubicBezTo>
                  <a:cubicBezTo>
                    <a:pt x="656" y="781"/>
                    <a:pt x="656" y="781"/>
                    <a:pt x="656" y="781"/>
                  </a:cubicBezTo>
                  <a:cubicBezTo>
                    <a:pt x="657" y="777"/>
                    <a:pt x="657" y="777"/>
                    <a:pt x="657" y="777"/>
                  </a:cubicBezTo>
                  <a:cubicBezTo>
                    <a:pt x="662" y="771"/>
                    <a:pt x="662" y="771"/>
                    <a:pt x="662" y="771"/>
                  </a:cubicBezTo>
                  <a:cubicBezTo>
                    <a:pt x="666" y="770"/>
                    <a:pt x="666" y="770"/>
                    <a:pt x="666" y="770"/>
                  </a:cubicBezTo>
                  <a:cubicBezTo>
                    <a:pt x="668" y="768"/>
                    <a:pt x="668" y="768"/>
                    <a:pt x="668" y="768"/>
                  </a:cubicBezTo>
                  <a:cubicBezTo>
                    <a:pt x="668" y="757"/>
                    <a:pt x="670" y="751"/>
                    <a:pt x="673" y="751"/>
                  </a:cubicBezTo>
                  <a:cubicBezTo>
                    <a:pt x="674" y="753"/>
                    <a:pt x="674" y="753"/>
                    <a:pt x="674" y="753"/>
                  </a:cubicBezTo>
                  <a:cubicBezTo>
                    <a:pt x="678" y="752"/>
                    <a:pt x="678" y="752"/>
                    <a:pt x="678" y="752"/>
                  </a:cubicBezTo>
                  <a:cubicBezTo>
                    <a:pt x="688" y="738"/>
                    <a:pt x="688" y="738"/>
                    <a:pt x="688" y="738"/>
                  </a:cubicBezTo>
                  <a:cubicBezTo>
                    <a:pt x="689" y="731"/>
                    <a:pt x="689" y="731"/>
                    <a:pt x="689" y="731"/>
                  </a:cubicBezTo>
                  <a:cubicBezTo>
                    <a:pt x="687" y="732"/>
                    <a:pt x="687" y="732"/>
                    <a:pt x="687" y="732"/>
                  </a:cubicBezTo>
                  <a:cubicBezTo>
                    <a:pt x="681" y="728"/>
                    <a:pt x="681" y="728"/>
                    <a:pt x="681" y="728"/>
                  </a:cubicBezTo>
                  <a:cubicBezTo>
                    <a:pt x="676" y="721"/>
                    <a:pt x="676" y="721"/>
                    <a:pt x="676" y="721"/>
                  </a:cubicBezTo>
                  <a:cubicBezTo>
                    <a:pt x="673" y="719"/>
                    <a:pt x="673" y="719"/>
                    <a:pt x="673" y="719"/>
                  </a:cubicBezTo>
                  <a:cubicBezTo>
                    <a:pt x="663" y="717"/>
                    <a:pt x="663" y="717"/>
                    <a:pt x="663" y="717"/>
                  </a:cubicBezTo>
                  <a:cubicBezTo>
                    <a:pt x="659" y="715"/>
                    <a:pt x="657" y="711"/>
                    <a:pt x="657" y="707"/>
                  </a:cubicBezTo>
                  <a:cubicBezTo>
                    <a:pt x="657" y="704"/>
                    <a:pt x="657" y="702"/>
                    <a:pt x="657" y="699"/>
                  </a:cubicBezTo>
                  <a:cubicBezTo>
                    <a:pt x="657" y="696"/>
                    <a:pt x="658" y="693"/>
                    <a:pt x="659" y="691"/>
                  </a:cubicBezTo>
                  <a:cubicBezTo>
                    <a:pt x="656" y="690"/>
                    <a:pt x="656" y="690"/>
                    <a:pt x="656" y="690"/>
                  </a:cubicBezTo>
                  <a:cubicBezTo>
                    <a:pt x="652" y="693"/>
                    <a:pt x="652" y="693"/>
                    <a:pt x="652" y="693"/>
                  </a:cubicBezTo>
                  <a:cubicBezTo>
                    <a:pt x="651" y="696"/>
                    <a:pt x="651" y="696"/>
                    <a:pt x="651" y="696"/>
                  </a:cubicBezTo>
                  <a:cubicBezTo>
                    <a:pt x="648" y="701"/>
                    <a:pt x="648" y="701"/>
                    <a:pt x="648" y="701"/>
                  </a:cubicBezTo>
                  <a:cubicBezTo>
                    <a:pt x="643" y="706"/>
                    <a:pt x="643" y="706"/>
                    <a:pt x="643" y="706"/>
                  </a:cubicBezTo>
                  <a:cubicBezTo>
                    <a:pt x="635" y="716"/>
                    <a:pt x="635" y="716"/>
                    <a:pt x="635" y="716"/>
                  </a:cubicBezTo>
                  <a:cubicBezTo>
                    <a:pt x="630" y="715"/>
                    <a:pt x="630" y="715"/>
                    <a:pt x="630" y="715"/>
                  </a:cubicBezTo>
                  <a:cubicBezTo>
                    <a:pt x="624" y="716"/>
                    <a:pt x="624" y="716"/>
                    <a:pt x="624" y="716"/>
                  </a:cubicBezTo>
                  <a:cubicBezTo>
                    <a:pt x="621" y="716"/>
                    <a:pt x="621" y="716"/>
                    <a:pt x="621" y="716"/>
                  </a:cubicBezTo>
                  <a:cubicBezTo>
                    <a:pt x="618" y="710"/>
                    <a:pt x="618" y="710"/>
                    <a:pt x="618" y="710"/>
                  </a:cubicBezTo>
                  <a:cubicBezTo>
                    <a:pt x="614" y="710"/>
                    <a:pt x="614" y="710"/>
                    <a:pt x="614" y="710"/>
                  </a:cubicBezTo>
                  <a:cubicBezTo>
                    <a:pt x="612" y="708"/>
                    <a:pt x="612" y="708"/>
                    <a:pt x="612" y="708"/>
                  </a:cubicBezTo>
                  <a:cubicBezTo>
                    <a:pt x="613" y="706"/>
                    <a:pt x="613" y="706"/>
                    <a:pt x="613" y="706"/>
                  </a:cubicBezTo>
                  <a:cubicBezTo>
                    <a:pt x="616" y="699"/>
                    <a:pt x="616" y="699"/>
                    <a:pt x="616" y="699"/>
                  </a:cubicBezTo>
                  <a:cubicBezTo>
                    <a:pt x="616" y="697"/>
                    <a:pt x="616" y="696"/>
                    <a:pt x="616" y="694"/>
                  </a:cubicBezTo>
                  <a:cubicBezTo>
                    <a:pt x="616" y="692"/>
                    <a:pt x="616" y="689"/>
                    <a:pt x="617" y="687"/>
                  </a:cubicBezTo>
                  <a:cubicBezTo>
                    <a:pt x="613" y="684"/>
                    <a:pt x="613" y="684"/>
                    <a:pt x="613" y="684"/>
                  </a:cubicBezTo>
                  <a:cubicBezTo>
                    <a:pt x="609" y="690"/>
                    <a:pt x="609" y="690"/>
                    <a:pt x="609" y="690"/>
                  </a:cubicBezTo>
                  <a:cubicBezTo>
                    <a:pt x="608" y="702"/>
                    <a:pt x="608" y="702"/>
                    <a:pt x="608" y="702"/>
                  </a:cubicBezTo>
                  <a:cubicBezTo>
                    <a:pt x="608" y="703"/>
                    <a:pt x="608" y="703"/>
                    <a:pt x="608" y="703"/>
                  </a:cubicBezTo>
                  <a:cubicBezTo>
                    <a:pt x="607" y="703"/>
                    <a:pt x="607" y="703"/>
                    <a:pt x="607" y="703"/>
                  </a:cubicBezTo>
                  <a:cubicBezTo>
                    <a:pt x="605" y="698"/>
                    <a:pt x="604" y="693"/>
                    <a:pt x="603" y="688"/>
                  </a:cubicBezTo>
                  <a:cubicBezTo>
                    <a:pt x="603" y="687"/>
                    <a:pt x="603" y="686"/>
                    <a:pt x="602" y="685"/>
                  </a:cubicBezTo>
                  <a:cubicBezTo>
                    <a:pt x="599" y="684"/>
                    <a:pt x="597" y="682"/>
                    <a:pt x="596" y="680"/>
                  </a:cubicBezTo>
                  <a:cubicBezTo>
                    <a:pt x="590" y="672"/>
                    <a:pt x="584" y="664"/>
                    <a:pt x="578" y="655"/>
                  </a:cubicBezTo>
                  <a:cubicBezTo>
                    <a:pt x="578" y="653"/>
                    <a:pt x="577" y="652"/>
                    <a:pt x="576" y="651"/>
                  </a:cubicBezTo>
                  <a:cubicBezTo>
                    <a:pt x="570" y="650"/>
                    <a:pt x="570" y="650"/>
                    <a:pt x="570" y="650"/>
                  </a:cubicBezTo>
                  <a:cubicBezTo>
                    <a:pt x="568" y="648"/>
                    <a:pt x="568" y="648"/>
                    <a:pt x="568" y="648"/>
                  </a:cubicBezTo>
                  <a:cubicBezTo>
                    <a:pt x="579" y="644"/>
                    <a:pt x="579" y="644"/>
                    <a:pt x="579" y="644"/>
                  </a:cubicBezTo>
                  <a:cubicBezTo>
                    <a:pt x="579" y="644"/>
                    <a:pt x="580" y="644"/>
                    <a:pt x="580" y="643"/>
                  </a:cubicBezTo>
                  <a:cubicBezTo>
                    <a:pt x="581" y="642"/>
                    <a:pt x="583" y="641"/>
                    <a:pt x="584" y="639"/>
                  </a:cubicBezTo>
                  <a:cubicBezTo>
                    <a:pt x="584" y="639"/>
                    <a:pt x="584" y="639"/>
                    <a:pt x="584" y="639"/>
                  </a:cubicBezTo>
                  <a:cubicBezTo>
                    <a:pt x="592" y="640"/>
                    <a:pt x="592" y="640"/>
                    <a:pt x="592" y="640"/>
                  </a:cubicBezTo>
                  <a:cubicBezTo>
                    <a:pt x="593" y="644"/>
                    <a:pt x="593" y="644"/>
                    <a:pt x="593" y="644"/>
                  </a:cubicBezTo>
                  <a:cubicBezTo>
                    <a:pt x="599" y="640"/>
                    <a:pt x="599" y="640"/>
                    <a:pt x="599" y="640"/>
                  </a:cubicBezTo>
                  <a:cubicBezTo>
                    <a:pt x="607" y="650"/>
                    <a:pt x="607" y="650"/>
                    <a:pt x="607" y="650"/>
                  </a:cubicBezTo>
                  <a:cubicBezTo>
                    <a:pt x="607" y="654"/>
                    <a:pt x="607" y="654"/>
                    <a:pt x="607" y="654"/>
                  </a:cubicBezTo>
                  <a:cubicBezTo>
                    <a:pt x="613" y="658"/>
                    <a:pt x="613" y="658"/>
                    <a:pt x="613" y="658"/>
                  </a:cubicBezTo>
                  <a:cubicBezTo>
                    <a:pt x="612" y="662"/>
                    <a:pt x="612" y="662"/>
                    <a:pt x="612" y="662"/>
                  </a:cubicBezTo>
                  <a:cubicBezTo>
                    <a:pt x="619" y="673"/>
                    <a:pt x="619" y="673"/>
                    <a:pt x="619" y="673"/>
                  </a:cubicBezTo>
                  <a:cubicBezTo>
                    <a:pt x="632" y="681"/>
                    <a:pt x="632" y="681"/>
                    <a:pt x="632" y="681"/>
                  </a:cubicBezTo>
                  <a:cubicBezTo>
                    <a:pt x="636" y="686"/>
                    <a:pt x="636" y="686"/>
                    <a:pt x="636" y="686"/>
                  </a:cubicBezTo>
                  <a:cubicBezTo>
                    <a:pt x="644" y="685"/>
                    <a:pt x="644" y="685"/>
                    <a:pt x="644" y="685"/>
                  </a:cubicBezTo>
                  <a:cubicBezTo>
                    <a:pt x="652" y="680"/>
                    <a:pt x="652" y="680"/>
                    <a:pt x="652" y="680"/>
                  </a:cubicBezTo>
                  <a:cubicBezTo>
                    <a:pt x="656" y="680"/>
                    <a:pt x="656" y="680"/>
                    <a:pt x="656" y="680"/>
                  </a:cubicBezTo>
                  <a:cubicBezTo>
                    <a:pt x="662" y="677"/>
                    <a:pt x="662" y="677"/>
                    <a:pt x="662" y="677"/>
                  </a:cubicBezTo>
                  <a:cubicBezTo>
                    <a:pt x="667" y="681"/>
                    <a:pt x="667" y="681"/>
                    <a:pt x="667" y="681"/>
                  </a:cubicBezTo>
                  <a:cubicBezTo>
                    <a:pt x="668" y="693"/>
                    <a:pt x="668" y="693"/>
                    <a:pt x="668" y="693"/>
                  </a:cubicBezTo>
                  <a:cubicBezTo>
                    <a:pt x="673" y="693"/>
                    <a:pt x="673" y="693"/>
                    <a:pt x="673" y="693"/>
                  </a:cubicBezTo>
                  <a:cubicBezTo>
                    <a:pt x="685" y="696"/>
                    <a:pt x="685" y="696"/>
                    <a:pt x="685" y="696"/>
                  </a:cubicBezTo>
                  <a:cubicBezTo>
                    <a:pt x="701" y="699"/>
                    <a:pt x="701" y="699"/>
                    <a:pt x="701" y="699"/>
                  </a:cubicBezTo>
                  <a:cubicBezTo>
                    <a:pt x="701" y="699"/>
                    <a:pt x="701" y="699"/>
                    <a:pt x="701" y="699"/>
                  </a:cubicBezTo>
                  <a:cubicBezTo>
                    <a:pt x="704" y="697"/>
                    <a:pt x="704" y="697"/>
                    <a:pt x="704" y="697"/>
                  </a:cubicBezTo>
                  <a:cubicBezTo>
                    <a:pt x="707" y="699"/>
                    <a:pt x="707" y="699"/>
                    <a:pt x="707" y="699"/>
                  </a:cubicBezTo>
                  <a:cubicBezTo>
                    <a:pt x="712" y="696"/>
                    <a:pt x="712" y="696"/>
                    <a:pt x="712" y="696"/>
                  </a:cubicBezTo>
                  <a:cubicBezTo>
                    <a:pt x="714" y="699"/>
                    <a:pt x="714" y="699"/>
                    <a:pt x="714" y="699"/>
                  </a:cubicBezTo>
                  <a:cubicBezTo>
                    <a:pt x="718" y="699"/>
                    <a:pt x="723" y="698"/>
                    <a:pt x="727" y="697"/>
                  </a:cubicBezTo>
                  <a:cubicBezTo>
                    <a:pt x="729" y="697"/>
                    <a:pt x="730" y="696"/>
                    <a:pt x="732" y="696"/>
                  </a:cubicBezTo>
                  <a:cubicBezTo>
                    <a:pt x="741" y="697"/>
                    <a:pt x="741" y="697"/>
                    <a:pt x="741" y="697"/>
                  </a:cubicBezTo>
                  <a:cubicBezTo>
                    <a:pt x="747" y="693"/>
                    <a:pt x="747" y="693"/>
                    <a:pt x="747" y="693"/>
                  </a:cubicBezTo>
                  <a:cubicBezTo>
                    <a:pt x="749" y="697"/>
                    <a:pt x="749" y="697"/>
                    <a:pt x="749" y="697"/>
                  </a:cubicBezTo>
                  <a:cubicBezTo>
                    <a:pt x="747" y="705"/>
                    <a:pt x="747" y="705"/>
                    <a:pt x="747" y="705"/>
                  </a:cubicBezTo>
                  <a:cubicBezTo>
                    <a:pt x="751" y="706"/>
                    <a:pt x="751" y="706"/>
                    <a:pt x="751" y="706"/>
                  </a:cubicBezTo>
                  <a:cubicBezTo>
                    <a:pt x="753" y="717"/>
                    <a:pt x="753" y="717"/>
                    <a:pt x="753" y="717"/>
                  </a:cubicBezTo>
                  <a:cubicBezTo>
                    <a:pt x="754" y="719"/>
                    <a:pt x="754" y="719"/>
                    <a:pt x="754" y="719"/>
                  </a:cubicBezTo>
                  <a:cubicBezTo>
                    <a:pt x="758" y="722"/>
                    <a:pt x="758" y="722"/>
                    <a:pt x="758" y="722"/>
                  </a:cubicBezTo>
                  <a:cubicBezTo>
                    <a:pt x="761" y="723"/>
                    <a:pt x="765" y="723"/>
                    <a:pt x="769" y="723"/>
                  </a:cubicBezTo>
                  <a:cubicBezTo>
                    <a:pt x="772" y="723"/>
                    <a:pt x="777" y="723"/>
                    <a:pt x="781" y="722"/>
                  </a:cubicBezTo>
                  <a:cubicBezTo>
                    <a:pt x="781" y="726"/>
                    <a:pt x="781" y="726"/>
                    <a:pt x="781" y="726"/>
                  </a:cubicBezTo>
                  <a:cubicBezTo>
                    <a:pt x="778" y="728"/>
                    <a:pt x="775" y="729"/>
                    <a:pt x="772" y="730"/>
                  </a:cubicBezTo>
                  <a:cubicBezTo>
                    <a:pt x="769" y="731"/>
                    <a:pt x="766" y="732"/>
                    <a:pt x="763" y="732"/>
                  </a:cubicBezTo>
                  <a:cubicBezTo>
                    <a:pt x="769" y="743"/>
                    <a:pt x="769" y="743"/>
                    <a:pt x="769" y="743"/>
                  </a:cubicBezTo>
                  <a:cubicBezTo>
                    <a:pt x="781" y="751"/>
                    <a:pt x="781" y="751"/>
                    <a:pt x="781" y="751"/>
                  </a:cubicBezTo>
                  <a:cubicBezTo>
                    <a:pt x="782" y="750"/>
                    <a:pt x="784" y="749"/>
                    <a:pt x="786" y="748"/>
                  </a:cubicBezTo>
                  <a:cubicBezTo>
                    <a:pt x="788" y="746"/>
                    <a:pt x="791" y="745"/>
                    <a:pt x="793" y="744"/>
                  </a:cubicBezTo>
                  <a:cubicBezTo>
                    <a:pt x="794" y="742"/>
                    <a:pt x="795" y="741"/>
                    <a:pt x="795" y="739"/>
                  </a:cubicBezTo>
                  <a:cubicBezTo>
                    <a:pt x="796" y="736"/>
                    <a:pt x="796" y="733"/>
                    <a:pt x="796" y="730"/>
                  </a:cubicBezTo>
                  <a:cubicBezTo>
                    <a:pt x="798" y="728"/>
                    <a:pt x="798" y="728"/>
                    <a:pt x="798" y="728"/>
                  </a:cubicBezTo>
                  <a:cubicBezTo>
                    <a:pt x="805" y="730"/>
                    <a:pt x="805" y="730"/>
                    <a:pt x="805" y="730"/>
                  </a:cubicBezTo>
                  <a:cubicBezTo>
                    <a:pt x="801" y="734"/>
                    <a:pt x="801" y="734"/>
                    <a:pt x="801" y="734"/>
                  </a:cubicBezTo>
                  <a:cubicBezTo>
                    <a:pt x="801" y="743"/>
                    <a:pt x="801" y="743"/>
                    <a:pt x="801" y="743"/>
                  </a:cubicBezTo>
                  <a:cubicBezTo>
                    <a:pt x="799" y="745"/>
                    <a:pt x="799" y="745"/>
                    <a:pt x="799" y="745"/>
                  </a:cubicBezTo>
                  <a:cubicBezTo>
                    <a:pt x="802" y="751"/>
                    <a:pt x="802" y="751"/>
                    <a:pt x="802" y="751"/>
                  </a:cubicBezTo>
                  <a:cubicBezTo>
                    <a:pt x="801" y="753"/>
                    <a:pt x="801" y="756"/>
                    <a:pt x="801" y="759"/>
                  </a:cubicBezTo>
                  <a:cubicBezTo>
                    <a:pt x="800" y="763"/>
                    <a:pt x="800" y="767"/>
                    <a:pt x="800" y="771"/>
                  </a:cubicBezTo>
                  <a:cubicBezTo>
                    <a:pt x="801" y="773"/>
                    <a:pt x="801" y="773"/>
                    <a:pt x="801" y="773"/>
                  </a:cubicBezTo>
                  <a:cubicBezTo>
                    <a:pt x="804" y="768"/>
                    <a:pt x="804" y="768"/>
                    <a:pt x="804" y="768"/>
                  </a:cubicBezTo>
                  <a:cubicBezTo>
                    <a:pt x="804" y="772"/>
                    <a:pt x="804" y="775"/>
                    <a:pt x="804" y="779"/>
                  </a:cubicBezTo>
                  <a:cubicBezTo>
                    <a:pt x="805" y="789"/>
                    <a:pt x="807" y="799"/>
                    <a:pt x="810" y="809"/>
                  </a:cubicBezTo>
                  <a:cubicBezTo>
                    <a:pt x="813" y="819"/>
                    <a:pt x="816" y="829"/>
                    <a:pt x="821" y="839"/>
                  </a:cubicBezTo>
                  <a:cubicBezTo>
                    <a:pt x="824" y="847"/>
                    <a:pt x="827" y="854"/>
                    <a:pt x="831" y="862"/>
                  </a:cubicBezTo>
                  <a:cubicBezTo>
                    <a:pt x="834" y="870"/>
                    <a:pt x="838" y="878"/>
                    <a:pt x="840" y="886"/>
                  </a:cubicBezTo>
                  <a:cubicBezTo>
                    <a:pt x="842" y="886"/>
                    <a:pt x="843" y="885"/>
                    <a:pt x="844" y="884"/>
                  </a:cubicBezTo>
                  <a:cubicBezTo>
                    <a:pt x="845" y="884"/>
                    <a:pt x="845" y="884"/>
                    <a:pt x="846" y="884"/>
                  </a:cubicBezTo>
                  <a:cubicBezTo>
                    <a:pt x="851" y="875"/>
                    <a:pt x="851" y="875"/>
                    <a:pt x="851" y="875"/>
                  </a:cubicBezTo>
                  <a:cubicBezTo>
                    <a:pt x="851" y="873"/>
                    <a:pt x="851" y="873"/>
                    <a:pt x="851" y="873"/>
                  </a:cubicBezTo>
                  <a:cubicBezTo>
                    <a:pt x="855" y="868"/>
                    <a:pt x="855" y="868"/>
                    <a:pt x="855" y="868"/>
                  </a:cubicBezTo>
                  <a:cubicBezTo>
                    <a:pt x="855" y="863"/>
                    <a:pt x="855" y="863"/>
                    <a:pt x="855" y="863"/>
                  </a:cubicBezTo>
                  <a:cubicBezTo>
                    <a:pt x="857" y="862"/>
                    <a:pt x="859" y="862"/>
                    <a:pt x="861" y="861"/>
                  </a:cubicBezTo>
                  <a:cubicBezTo>
                    <a:pt x="862" y="861"/>
                    <a:pt x="863" y="861"/>
                    <a:pt x="865" y="861"/>
                  </a:cubicBezTo>
                  <a:cubicBezTo>
                    <a:pt x="865" y="860"/>
                    <a:pt x="865" y="859"/>
                    <a:pt x="865" y="858"/>
                  </a:cubicBezTo>
                  <a:cubicBezTo>
                    <a:pt x="866" y="851"/>
                    <a:pt x="867" y="844"/>
                    <a:pt x="868" y="838"/>
                  </a:cubicBezTo>
                  <a:cubicBezTo>
                    <a:pt x="868" y="831"/>
                    <a:pt x="867" y="825"/>
                    <a:pt x="868" y="819"/>
                  </a:cubicBezTo>
                  <a:cubicBezTo>
                    <a:pt x="868" y="813"/>
                    <a:pt x="868" y="807"/>
                    <a:pt x="869" y="801"/>
                  </a:cubicBezTo>
                  <a:cubicBezTo>
                    <a:pt x="874" y="797"/>
                    <a:pt x="874" y="797"/>
                    <a:pt x="874" y="797"/>
                  </a:cubicBezTo>
                  <a:cubicBezTo>
                    <a:pt x="877" y="797"/>
                    <a:pt x="877" y="797"/>
                    <a:pt x="877" y="797"/>
                  </a:cubicBezTo>
                  <a:cubicBezTo>
                    <a:pt x="878" y="800"/>
                    <a:pt x="878" y="800"/>
                    <a:pt x="878" y="800"/>
                  </a:cubicBezTo>
                  <a:cubicBezTo>
                    <a:pt x="883" y="796"/>
                    <a:pt x="883" y="796"/>
                    <a:pt x="883" y="796"/>
                  </a:cubicBezTo>
                  <a:cubicBezTo>
                    <a:pt x="884" y="793"/>
                    <a:pt x="884" y="793"/>
                    <a:pt x="884" y="793"/>
                  </a:cubicBezTo>
                  <a:cubicBezTo>
                    <a:pt x="886" y="794"/>
                    <a:pt x="886" y="794"/>
                    <a:pt x="886" y="794"/>
                  </a:cubicBezTo>
                  <a:cubicBezTo>
                    <a:pt x="891" y="789"/>
                    <a:pt x="891" y="789"/>
                    <a:pt x="891" y="789"/>
                  </a:cubicBezTo>
                  <a:cubicBezTo>
                    <a:pt x="891" y="787"/>
                    <a:pt x="891" y="787"/>
                    <a:pt x="891" y="787"/>
                  </a:cubicBezTo>
                  <a:cubicBezTo>
                    <a:pt x="889" y="785"/>
                    <a:pt x="889" y="785"/>
                    <a:pt x="889" y="785"/>
                  </a:cubicBezTo>
                  <a:cubicBezTo>
                    <a:pt x="895" y="780"/>
                    <a:pt x="901" y="774"/>
                    <a:pt x="906" y="768"/>
                  </a:cubicBezTo>
                  <a:cubicBezTo>
                    <a:pt x="908" y="766"/>
                    <a:pt x="910" y="764"/>
                    <a:pt x="911" y="762"/>
                  </a:cubicBezTo>
                  <a:cubicBezTo>
                    <a:pt x="914" y="763"/>
                    <a:pt x="914" y="763"/>
                    <a:pt x="914" y="763"/>
                  </a:cubicBezTo>
                  <a:cubicBezTo>
                    <a:pt x="917" y="762"/>
                    <a:pt x="919" y="760"/>
                    <a:pt x="921" y="758"/>
                  </a:cubicBezTo>
                  <a:cubicBezTo>
                    <a:pt x="924" y="756"/>
                    <a:pt x="926" y="754"/>
                    <a:pt x="929" y="751"/>
                  </a:cubicBezTo>
                  <a:cubicBezTo>
                    <a:pt x="926" y="749"/>
                    <a:pt x="926" y="749"/>
                    <a:pt x="926" y="749"/>
                  </a:cubicBezTo>
                  <a:cubicBezTo>
                    <a:pt x="926" y="744"/>
                    <a:pt x="926" y="744"/>
                    <a:pt x="926" y="744"/>
                  </a:cubicBezTo>
                  <a:cubicBezTo>
                    <a:pt x="928" y="743"/>
                    <a:pt x="929" y="742"/>
                    <a:pt x="931" y="742"/>
                  </a:cubicBezTo>
                  <a:cubicBezTo>
                    <a:pt x="933" y="741"/>
                    <a:pt x="935" y="740"/>
                    <a:pt x="937" y="739"/>
                  </a:cubicBezTo>
                  <a:cubicBezTo>
                    <a:pt x="940" y="736"/>
                    <a:pt x="940" y="736"/>
                    <a:pt x="940" y="736"/>
                  </a:cubicBezTo>
                  <a:cubicBezTo>
                    <a:pt x="940" y="740"/>
                    <a:pt x="940" y="740"/>
                    <a:pt x="940" y="740"/>
                  </a:cubicBezTo>
                  <a:cubicBezTo>
                    <a:pt x="945" y="740"/>
                    <a:pt x="945" y="740"/>
                    <a:pt x="945" y="740"/>
                  </a:cubicBezTo>
                  <a:cubicBezTo>
                    <a:pt x="948" y="740"/>
                    <a:pt x="952" y="739"/>
                    <a:pt x="955" y="739"/>
                  </a:cubicBezTo>
                  <a:cubicBezTo>
                    <a:pt x="957" y="738"/>
                    <a:pt x="958" y="738"/>
                    <a:pt x="959" y="737"/>
                  </a:cubicBezTo>
                  <a:cubicBezTo>
                    <a:pt x="963" y="733"/>
                    <a:pt x="963" y="733"/>
                    <a:pt x="963" y="733"/>
                  </a:cubicBezTo>
                  <a:cubicBezTo>
                    <a:pt x="963" y="729"/>
                    <a:pt x="963" y="729"/>
                    <a:pt x="963" y="729"/>
                  </a:cubicBezTo>
                  <a:cubicBezTo>
                    <a:pt x="966" y="731"/>
                    <a:pt x="966" y="731"/>
                    <a:pt x="966" y="731"/>
                  </a:cubicBezTo>
                  <a:cubicBezTo>
                    <a:pt x="968" y="734"/>
                    <a:pt x="968" y="734"/>
                    <a:pt x="968" y="734"/>
                  </a:cubicBezTo>
                  <a:cubicBezTo>
                    <a:pt x="968" y="738"/>
                    <a:pt x="969" y="742"/>
                    <a:pt x="970" y="745"/>
                  </a:cubicBezTo>
                  <a:cubicBezTo>
                    <a:pt x="970" y="747"/>
                    <a:pt x="971" y="748"/>
                    <a:pt x="972" y="750"/>
                  </a:cubicBezTo>
                  <a:cubicBezTo>
                    <a:pt x="978" y="728"/>
                    <a:pt x="978" y="728"/>
                    <a:pt x="978" y="728"/>
                  </a:cubicBezTo>
                  <a:cubicBezTo>
                    <a:pt x="978" y="728"/>
                    <a:pt x="978" y="728"/>
                    <a:pt x="978" y="728"/>
                  </a:cubicBezTo>
                  <a:cubicBezTo>
                    <a:pt x="982" y="727"/>
                    <a:pt x="982" y="727"/>
                    <a:pt x="982" y="727"/>
                  </a:cubicBezTo>
                  <a:cubicBezTo>
                    <a:pt x="990" y="695"/>
                    <a:pt x="990" y="695"/>
                    <a:pt x="990" y="695"/>
                  </a:cubicBezTo>
                  <a:cubicBezTo>
                    <a:pt x="995" y="691"/>
                    <a:pt x="1000" y="687"/>
                    <a:pt x="1004" y="682"/>
                  </a:cubicBezTo>
                  <a:cubicBezTo>
                    <a:pt x="1009" y="677"/>
                    <a:pt x="1013" y="671"/>
                    <a:pt x="1018" y="665"/>
                  </a:cubicBezTo>
                  <a:cubicBezTo>
                    <a:pt x="1004" y="648"/>
                    <a:pt x="1004" y="648"/>
                    <a:pt x="1004" y="648"/>
                  </a:cubicBezTo>
                  <a:cubicBezTo>
                    <a:pt x="992" y="652"/>
                    <a:pt x="979" y="656"/>
                    <a:pt x="967" y="659"/>
                  </a:cubicBezTo>
                  <a:cubicBezTo>
                    <a:pt x="965" y="660"/>
                    <a:pt x="963" y="661"/>
                    <a:pt x="961" y="661"/>
                  </a:cubicBezTo>
                  <a:cubicBezTo>
                    <a:pt x="953" y="662"/>
                    <a:pt x="953" y="662"/>
                    <a:pt x="953" y="662"/>
                  </a:cubicBezTo>
                  <a:cubicBezTo>
                    <a:pt x="940" y="663"/>
                    <a:pt x="940" y="663"/>
                    <a:pt x="940" y="663"/>
                  </a:cubicBezTo>
                  <a:cubicBezTo>
                    <a:pt x="933" y="666"/>
                    <a:pt x="933" y="666"/>
                    <a:pt x="933" y="666"/>
                  </a:cubicBezTo>
                  <a:cubicBezTo>
                    <a:pt x="933" y="666"/>
                    <a:pt x="933" y="666"/>
                    <a:pt x="932" y="666"/>
                  </a:cubicBezTo>
                  <a:cubicBezTo>
                    <a:pt x="919" y="660"/>
                    <a:pt x="906" y="655"/>
                    <a:pt x="891" y="649"/>
                  </a:cubicBezTo>
                  <a:cubicBezTo>
                    <a:pt x="884" y="646"/>
                    <a:pt x="876" y="643"/>
                    <a:pt x="868" y="639"/>
                  </a:cubicBezTo>
                  <a:cubicBezTo>
                    <a:pt x="865" y="632"/>
                    <a:pt x="863" y="625"/>
                    <a:pt x="862" y="618"/>
                  </a:cubicBezTo>
                  <a:cubicBezTo>
                    <a:pt x="862" y="616"/>
                    <a:pt x="861" y="615"/>
                    <a:pt x="861" y="612"/>
                  </a:cubicBezTo>
                  <a:cubicBezTo>
                    <a:pt x="860" y="607"/>
                    <a:pt x="861" y="601"/>
                    <a:pt x="861" y="595"/>
                  </a:cubicBezTo>
                  <a:cubicBezTo>
                    <a:pt x="862" y="589"/>
                    <a:pt x="863" y="582"/>
                    <a:pt x="864" y="576"/>
                  </a:cubicBezTo>
                  <a:cubicBezTo>
                    <a:pt x="863" y="576"/>
                    <a:pt x="862" y="575"/>
                    <a:pt x="861" y="575"/>
                  </a:cubicBezTo>
                  <a:cubicBezTo>
                    <a:pt x="851" y="574"/>
                    <a:pt x="851" y="574"/>
                    <a:pt x="851" y="574"/>
                  </a:cubicBezTo>
                  <a:cubicBezTo>
                    <a:pt x="835" y="571"/>
                    <a:pt x="835" y="571"/>
                    <a:pt x="835" y="571"/>
                  </a:cubicBezTo>
                  <a:cubicBezTo>
                    <a:pt x="826" y="568"/>
                    <a:pt x="826" y="568"/>
                    <a:pt x="826" y="568"/>
                  </a:cubicBezTo>
                  <a:cubicBezTo>
                    <a:pt x="823" y="567"/>
                    <a:pt x="823" y="567"/>
                    <a:pt x="823" y="567"/>
                  </a:cubicBezTo>
                  <a:cubicBezTo>
                    <a:pt x="822" y="567"/>
                    <a:pt x="820" y="566"/>
                    <a:pt x="819" y="566"/>
                  </a:cubicBezTo>
                  <a:cubicBezTo>
                    <a:pt x="819" y="566"/>
                    <a:pt x="819" y="566"/>
                    <a:pt x="819" y="566"/>
                  </a:cubicBezTo>
                  <a:cubicBezTo>
                    <a:pt x="820" y="564"/>
                    <a:pt x="821" y="563"/>
                    <a:pt x="822" y="563"/>
                  </a:cubicBezTo>
                  <a:cubicBezTo>
                    <a:pt x="824" y="561"/>
                    <a:pt x="824" y="561"/>
                    <a:pt x="824" y="561"/>
                  </a:cubicBezTo>
                  <a:cubicBezTo>
                    <a:pt x="823" y="560"/>
                    <a:pt x="823" y="559"/>
                    <a:pt x="823" y="557"/>
                  </a:cubicBezTo>
                  <a:cubicBezTo>
                    <a:pt x="823" y="548"/>
                    <a:pt x="823" y="548"/>
                    <a:pt x="823" y="548"/>
                  </a:cubicBezTo>
                  <a:cubicBezTo>
                    <a:pt x="810" y="535"/>
                    <a:pt x="810" y="535"/>
                    <a:pt x="810" y="535"/>
                  </a:cubicBezTo>
                  <a:cubicBezTo>
                    <a:pt x="810" y="534"/>
                    <a:pt x="810" y="534"/>
                    <a:pt x="810" y="534"/>
                  </a:cubicBezTo>
                  <a:cubicBezTo>
                    <a:pt x="810" y="530"/>
                    <a:pt x="810" y="530"/>
                    <a:pt x="810" y="530"/>
                  </a:cubicBezTo>
                  <a:cubicBezTo>
                    <a:pt x="811" y="528"/>
                    <a:pt x="812" y="527"/>
                    <a:pt x="813" y="525"/>
                  </a:cubicBezTo>
                  <a:cubicBezTo>
                    <a:pt x="814" y="525"/>
                    <a:pt x="814" y="525"/>
                    <a:pt x="814" y="525"/>
                  </a:cubicBezTo>
                  <a:cubicBezTo>
                    <a:pt x="815" y="523"/>
                    <a:pt x="817" y="521"/>
                    <a:pt x="819" y="519"/>
                  </a:cubicBezTo>
                  <a:cubicBezTo>
                    <a:pt x="853" y="513"/>
                    <a:pt x="853" y="513"/>
                    <a:pt x="853" y="513"/>
                  </a:cubicBezTo>
                  <a:cubicBezTo>
                    <a:pt x="855" y="509"/>
                    <a:pt x="855" y="509"/>
                    <a:pt x="855" y="509"/>
                  </a:cubicBezTo>
                  <a:cubicBezTo>
                    <a:pt x="857" y="505"/>
                    <a:pt x="860" y="502"/>
                    <a:pt x="862" y="498"/>
                  </a:cubicBezTo>
                  <a:cubicBezTo>
                    <a:pt x="862" y="498"/>
                    <a:pt x="862" y="498"/>
                    <a:pt x="862" y="498"/>
                  </a:cubicBezTo>
                  <a:cubicBezTo>
                    <a:pt x="865" y="494"/>
                    <a:pt x="867" y="490"/>
                    <a:pt x="869" y="486"/>
                  </a:cubicBezTo>
                  <a:cubicBezTo>
                    <a:pt x="871" y="482"/>
                    <a:pt x="871" y="482"/>
                    <a:pt x="871" y="482"/>
                  </a:cubicBezTo>
                  <a:cubicBezTo>
                    <a:pt x="866" y="462"/>
                    <a:pt x="866" y="462"/>
                    <a:pt x="866" y="462"/>
                  </a:cubicBezTo>
                  <a:cubicBezTo>
                    <a:pt x="885" y="459"/>
                    <a:pt x="885" y="459"/>
                    <a:pt x="885" y="459"/>
                  </a:cubicBezTo>
                  <a:cubicBezTo>
                    <a:pt x="893" y="435"/>
                    <a:pt x="893" y="435"/>
                    <a:pt x="893" y="435"/>
                  </a:cubicBezTo>
                  <a:cubicBezTo>
                    <a:pt x="908" y="434"/>
                    <a:pt x="908" y="434"/>
                    <a:pt x="908" y="434"/>
                  </a:cubicBezTo>
                  <a:cubicBezTo>
                    <a:pt x="910" y="428"/>
                    <a:pt x="910" y="428"/>
                    <a:pt x="910" y="428"/>
                  </a:cubicBezTo>
                  <a:cubicBezTo>
                    <a:pt x="920" y="422"/>
                    <a:pt x="920" y="422"/>
                    <a:pt x="920" y="422"/>
                  </a:cubicBezTo>
                  <a:cubicBezTo>
                    <a:pt x="919" y="415"/>
                    <a:pt x="919" y="415"/>
                    <a:pt x="919" y="415"/>
                  </a:cubicBezTo>
                  <a:cubicBezTo>
                    <a:pt x="919" y="415"/>
                    <a:pt x="919" y="415"/>
                    <a:pt x="919" y="415"/>
                  </a:cubicBezTo>
                  <a:cubicBezTo>
                    <a:pt x="938" y="413"/>
                    <a:pt x="938" y="413"/>
                    <a:pt x="938" y="413"/>
                  </a:cubicBezTo>
                  <a:cubicBezTo>
                    <a:pt x="953" y="399"/>
                    <a:pt x="953" y="399"/>
                    <a:pt x="953" y="399"/>
                  </a:cubicBezTo>
                  <a:cubicBezTo>
                    <a:pt x="953" y="399"/>
                    <a:pt x="954" y="399"/>
                    <a:pt x="955" y="399"/>
                  </a:cubicBezTo>
                  <a:cubicBezTo>
                    <a:pt x="957" y="398"/>
                    <a:pt x="957" y="398"/>
                    <a:pt x="957" y="398"/>
                  </a:cubicBezTo>
                  <a:cubicBezTo>
                    <a:pt x="962" y="397"/>
                    <a:pt x="967" y="397"/>
                    <a:pt x="972" y="397"/>
                  </a:cubicBezTo>
                  <a:cubicBezTo>
                    <a:pt x="978" y="396"/>
                    <a:pt x="983" y="396"/>
                    <a:pt x="990" y="395"/>
                  </a:cubicBezTo>
                  <a:cubicBezTo>
                    <a:pt x="996" y="395"/>
                    <a:pt x="996" y="395"/>
                    <a:pt x="996" y="395"/>
                  </a:cubicBezTo>
                  <a:cubicBezTo>
                    <a:pt x="1008" y="404"/>
                    <a:pt x="1008" y="404"/>
                    <a:pt x="1008" y="404"/>
                  </a:cubicBezTo>
                  <a:cubicBezTo>
                    <a:pt x="1034" y="395"/>
                    <a:pt x="1034" y="395"/>
                    <a:pt x="1034" y="395"/>
                  </a:cubicBezTo>
                  <a:cubicBezTo>
                    <a:pt x="1034" y="388"/>
                    <a:pt x="1034" y="388"/>
                    <a:pt x="1034" y="388"/>
                  </a:cubicBezTo>
                  <a:cubicBezTo>
                    <a:pt x="1042" y="384"/>
                    <a:pt x="1042" y="384"/>
                    <a:pt x="1042" y="384"/>
                  </a:cubicBezTo>
                  <a:cubicBezTo>
                    <a:pt x="1057" y="388"/>
                    <a:pt x="1057" y="388"/>
                    <a:pt x="1057" y="388"/>
                  </a:cubicBezTo>
                  <a:cubicBezTo>
                    <a:pt x="1066" y="403"/>
                    <a:pt x="1066" y="403"/>
                    <a:pt x="1066" y="403"/>
                  </a:cubicBezTo>
                  <a:cubicBezTo>
                    <a:pt x="1094" y="401"/>
                    <a:pt x="1094" y="401"/>
                    <a:pt x="1094" y="401"/>
                  </a:cubicBezTo>
                  <a:cubicBezTo>
                    <a:pt x="1128" y="413"/>
                    <a:pt x="1128" y="413"/>
                    <a:pt x="1128" y="413"/>
                  </a:cubicBezTo>
                  <a:cubicBezTo>
                    <a:pt x="1139" y="408"/>
                    <a:pt x="1139" y="408"/>
                    <a:pt x="1139" y="408"/>
                  </a:cubicBezTo>
                  <a:cubicBezTo>
                    <a:pt x="1154" y="412"/>
                    <a:pt x="1154" y="412"/>
                    <a:pt x="1154" y="412"/>
                  </a:cubicBezTo>
                  <a:cubicBezTo>
                    <a:pt x="1160" y="403"/>
                    <a:pt x="1160" y="403"/>
                    <a:pt x="1160" y="403"/>
                  </a:cubicBezTo>
                  <a:cubicBezTo>
                    <a:pt x="1170" y="408"/>
                    <a:pt x="1170" y="408"/>
                    <a:pt x="1170" y="408"/>
                  </a:cubicBezTo>
                  <a:cubicBezTo>
                    <a:pt x="1173" y="408"/>
                    <a:pt x="1177" y="408"/>
                    <a:pt x="1181" y="408"/>
                  </a:cubicBezTo>
                  <a:cubicBezTo>
                    <a:pt x="1185" y="407"/>
                    <a:pt x="1190" y="407"/>
                    <a:pt x="1194" y="406"/>
                  </a:cubicBezTo>
                  <a:cubicBezTo>
                    <a:pt x="1208" y="405"/>
                    <a:pt x="1208" y="405"/>
                    <a:pt x="1208" y="405"/>
                  </a:cubicBezTo>
                  <a:cubicBezTo>
                    <a:pt x="1226" y="376"/>
                    <a:pt x="1226" y="376"/>
                    <a:pt x="1226" y="376"/>
                  </a:cubicBezTo>
                  <a:cubicBezTo>
                    <a:pt x="1222" y="368"/>
                    <a:pt x="1222" y="368"/>
                    <a:pt x="1222" y="368"/>
                  </a:cubicBezTo>
                  <a:cubicBezTo>
                    <a:pt x="1222" y="368"/>
                    <a:pt x="1222" y="368"/>
                    <a:pt x="1222" y="368"/>
                  </a:cubicBezTo>
                  <a:cubicBezTo>
                    <a:pt x="1223" y="368"/>
                    <a:pt x="1223" y="368"/>
                    <a:pt x="1223" y="368"/>
                  </a:cubicBezTo>
                  <a:cubicBezTo>
                    <a:pt x="1225" y="366"/>
                    <a:pt x="1228" y="365"/>
                    <a:pt x="1232" y="364"/>
                  </a:cubicBezTo>
                  <a:cubicBezTo>
                    <a:pt x="1238" y="363"/>
                    <a:pt x="1244" y="362"/>
                    <a:pt x="1250" y="361"/>
                  </a:cubicBezTo>
                  <a:cubicBezTo>
                    <a:pt x="1253" y="361"/>
                    <a:pt x="1253" y="361"/>
                    <a:pt x="1253" y="361"/>
                  </a:cubicBezTo>
                  <a:cubicBezTo>
                    <a:pt x="1267" y="368"/>
                    <a:pt x="1267" y="368"/>
                    <a:pt x="1267" y="368"/>
                  </a:cubicBezTo>
                  <a:cubicBezTo>
                    <a:pt x="1286" y="404"/>
                    <a:pt x="1286" y="404"/>
                    <a:pt x="1286" y="404"/>
                  </a:cubicBezTo>
                  <a:cubicBezTo>
                    <a:pt x="1315" y="421"/>
                    <a:pt x="1315" y="421"/>
                    <a:pt x="1315" y="421"/>
                  </a:cubicBezTo>
                  <a:cubicBezTo>
                    <a:pt x="1319" y="431"/>
                    <a:pt x="1319" y="431"/>
                    <a:pt x="1319" y="431"/>
                  </a:cubicBezTo>
                  <a:cubicBezTo>
                    <a:pt x="1322" y="429"/>
                    <a:pt x="1322" y="429"/>
                    <a:pt x="1322" y="429"/>
                  </a:cubicBezTo>
                  <a:cubicBezTo>
                    <a:pt x="1328" y="424"/>
                    <a:pt x="1335" y="421"/>
                    <a:pt x="1341" y="417"/>
                  </a:cubicBezTo>
                  <a:cubicBezTo>
                    <a:pt x="1344" y="416"/>
                    <a:pt x="1347" y="415"/>
                    <a:pt x="1350" y="415"/>
                  </a:cubicBezTo>
                  <a:cubicBezTo>
                    <a:pt x="1328" y="461"/>
                    <a:pt x="1328" y="461"/>
                    <a:pt x="1328" y="461"/>
                  </a:cubicBezTo>
                  <a:cubicBezTo>
                    <a:pt x="1317" y="468"/>
                    <a:pt x="1317" y="468"/>
                    <a:pt x="1317" y="468"/>
                  </a:cubicBezTo>
                  <a:cubicBezTo>
                    <a:pt x="1320" y="490"/>
                    <a:pt x="1320" y="490"/>
                    <a:pt x="1320" y="490"/>
                  </a:cubicBezTo>
                  <a:cubicBezTo>
                    <a:pt x="1324" y="484"/>
                    <a:pt x="1324" y="484"/>
                    <a:pt x="1324" y="484"/>
                  </a:cubicBezTo>
                  <a:cubicBezTo>
                    <a:pt x="1328" y="484"/>
                    <a:pt x="1328" y="484"/>
                    <a:pt x="1328" y="484"/>
                  </a:cubicBezTo>
                  <a:cubicBezTo>
                    <a:pt x="1327" y="489"/>
                    <a:pt x="1327" y="489"/>
                    <a:pt x="1327" y="489"/>
                  </a:cubicBezTo>
                  <a:cubicBezTo>
                    <a:pt x="1330" y="492"/>
                    <a:pt x="1330" y="492"/>
                    <a:pt x="1330" y="492"/>
                  </a:cubicBezTo>
                  <a:cubicBezTo>
                    <a:pt x="1334" y="493"/>
                    <a:pt x="1334" y="493"/>
                    <a:pt x="1334" y="493"/>
                  </a:cubicBezTo>
                  <a:cubicBezTo>
                    <a:pt x="1366" y="466"/>
                    <a:pt x="1366" y="466"/>
                    <a:pt x="1366" y="466"/>
                  </a:cubicBezTo>
                  <a:cubicBezTo>
                    <a:pt x="1384" y="435"/>
                    <a:pt x="1384" y="435"/>
                    <a:pt x="1384" y="435"/>
                  </a:cubicBezTo>
                  <a:cubicBezTo>
                    <a:pt x="1395" y="424"/>
                    <a:pt x="1395" y="424"/>
                    <a:pt x="1395" y="424"/>
                  </a:cubicBezTo>
                  <a:cubicBezTo>
                    <a:pt x="1401" y="406"/>
                    <a:pt x="1401" y="406"/>
                    <a:pt x="1401" y="406"/>
                  </a:cubicBezTo>
                  <a:cubicBezTo>
                    <a:pt x="1398" y="391"/>
                    <a:pt x="1400" y="380"/>
                    <a:pt x="1407" y="375"/>
                  </a:cubicBezTo>
                  <a:cubicBezTo>
                    <a:pt x="1407" y="371"/>
                    <a:pt x="1407" y="371"/>
                    <a:pt x="1407" y="371"/>
                  </a:cubicBezTo>
                  <a:cubicBezTo>
                    <a:pt x="1404" y="368"/>
                    <a:pt x="1403" y="365"/>
                    <a:pt x="1404" y="361"/>
                  </a:cubicBezTo>
                  <a:cubicBezTo>
                    <a:pt x="1405" y="360"/>
                    <a:pt x="1406" y="358"/>
                    <a:pt x="1407" y="357"/>
                  </a:cubicBezTo>
                  <a:cubicBezTo>
                    <a:pt x="1394" y="343"/>
                    <a:pt x="1394" y="343"/>
                    <a:pt x="1394" y="343"/>
                  </a:cubicBezTo>
                  <a:cubicBezTo>
                    <a:pt x="1385" y="353"/>
                    <a:pt x="1385" y="353"/>
                    <a:pt x="1385" y="353"/>
                  </a:cubicBezTo>
                  <a:cubicBezTo>
                    <a:pt x="1380" y="354"/>
                    <a:pt x="1380" y="354"/>
                    <a:pt x="1380" y="354"/>
                  </a:cubicBezTo>
                  <a:cubicBezTo>
                    <a:pt x="1384" y="348"/>
                    <a:pt x="1384" y="348"/>
                    <a:pt x="1384" y="348"/>
                  </a:cubicBezTo>
                  <a:cubicBezTo>
                    <a:pt x="1384" y="342"/>
                    <a:pt x="1384" y="342"/>
                    <a:pt x="1384" y="342"/>
                  </a:cubicBezTo>
                  <a:cubicBezTo>
                    <a:pt x="1380" y="342"/>
                    <a:pt x="1380" y="342"/>
                    <a:pt x="1380" y="342"/>
                  </a:cubicBezTo>
                  <a:cubicBezTo>
                    <a:pt x="1380" y="347"/>
                    <a:pt x="1380" y="347"/>
                    <a:pt x="1380" y="347"/>
                  </a:cubicBezTo>
                  <a:cubicBezTo>
                    <a:pt x="1373" y="353"/>
                    <a:pt x="1373" y="353"/>
                    <a:pt x="1373" y="353"/>
                  </a:cubicBezTo>
                  <a:cubicBezTo>
                    <a:pt x="1374" y="341"/>
                    <a:pt x="1374" y="341"/>
                    <a:pt x="1374" y="341"/>
                  </a:cubicBezTo>
                  <a:cubicBezTo>
                    <a:pt x="1372" y="340"/>
                    <a:pt x="1372" y="340"/>
                    <a:pt x="1372" y="340"/>
                  </a:cubicBezTo>
                  <a:cubicBezTo>
                    <a:pt x="1361" y="341"/>
                    <a:pt x="1361" y="341"/>
                    <a:pt x="1361" y="341"/>
                  </a:cubicBezTo>
                  <a:cubicBezTo>
                    <a:pt x="1356" y="337"/>
                    <a:pt x="1356" y="337"/>
                    <a:pt x="1356" y="337"/>
                  </a:cubicBezTo>
                  <a:cubicBezTo>
                    <a:pt x="1368" y="331"/>
                    <a:pt x="1368" y="331"/>
                    <a:pt x="1368" y="331"/>
                  </a:cubicBezTo>
                  <a:cubicBezTo>
                    <a:pt x="1376" y="326"/>
                    <a:pt x="1376" y="326"/>
                    <a:pt x="1376" y="326"/>
                  </a:cubicBezTo>
                  <a:cubicBezTo>
                    <a:pt x="1393" y="312"/>
                    <a:pt x="1393" y="312"/>
                    <a:pt x="1393" y="312"/>
                  </a:cubicBezTo>
                  <a:cubicBezTo>
                    <a:pt x="1399" y="301"/>
                    <a:pt x="1399" y="301"/>
                    <a:pt x="1399" y="301"/>
                  </a:cubicBezTo>
                  <a:cubicBezTo>
                    <a:pt x="1409" y="293"/>
                    <a:pt x="1409" y="293"/>
                    <a:pt x="1409" y="293"/>
                  </a:cubicBezTo>
                  <a:cubicBezTo>
                    <a:pt x="1419" y="280"/>
                    <a:pt x="1419" y="280"/>
                    <a:pt x="1419" y="280"/>
                  </a:cubicBezTo>
                  <a:cubicBezTo>
                    <a:pt x="1441" y="280"/>
                    <a:pt x="1441" y="280"/>
                    <a:pt x="1441" y="280"/>
                  </a:cubicBezTo>
                  <a:cubicBezTo>
                    <a:pt x="1440" y="286"/>
                    <a:pt x="1440" y="286"/>
                    <a:pt x="1440" y="286"/>
                  </a:cubicBezTo>
                  <a:cubicBezTo>
                    <a:pt x="1445" y="285"/>
                    <a:pt x="1445" y="285"/>
                    <a:pt x="1445" y="285"/>
                  </a:cubicBezTo>
                  <a:cubicBezTo>
                    <a:pt x="1448" y="282"/>
                    <a:pt x="1448" y="282"/>
                    <a:pt x="1448" y="282"/>
                  </a:cubicBezTo>
                  <a:cubicBezTo>
                    <a:pt x="1454" y="283"/>
                    <a:pt x="1454" y="283"/>
                    <a:pt x="1454" y="283"/>
                  </a:cubicBezTo>
                  <a:cubicBezTo>
                    <a:pt x="1460" y="282"/>
                    <a:pt x="1460" y="282"/>
                    <a:pt x="1460" y="282"/>
                  </a:cubicBezTo>
                  <a:cubicBezTo>
                    <a:pt x="1463" y="284"/>
                    <a:pt x="1463" y="284"/>
                    <a:pt x="1463" y="284"/>
                  </a:cubicBezTo>
                  <a:cubicBezTo>
                    <a:pt x="1468" y="281"/>
                    <a:pt x="1468" y="281"/>
                    <a:pt x="1468" y="281"/>
                  </a:cubicBezTo>
                  <a:cubicBezTo>
                    <a:pt x="1470" y="275"/>
                    <a:pt x="1470" y="275"/>
                    <a:pt x="1470" y="275"/>
                  </a:cubicBezTo>
                  <a:cubicBezTo>
                    <a:pt x="1476" y="273"/>
                    <a:pt x="1476" y="273"/>
                    <a:pt x="1476" y="273"/>
                  </a:cubicBezTo>
                  <a:cubicBezTo>
                    <a:pt x="1483" y="277"/>
                    <a:pt x="1483" y="277"/>
                    <a:pt x="1483" y="277"/>
                  </a:cubicBezTo>
                  <a:cubicBezTo>
                    <a:pt x="1490" y="276"/>
                    <a:pt x="1490" y="276"/>
                    <a:pt x="1490" y="276"/>
                  </a:cubicBezTo>
                  <a:cubicBezTo>
                    <a:pt x="1491" y="278"/>
                    <a:pt x="1491" y="278"/>
                    <a:pt x="1491" y="278"/>
                  </a:cubicBezTo>
                  <a:cubicBezTo>
                    <a:pt x="1500" y="281"/>
                    <a:pt x="1500" y="281"/>
                    <a:pt x="1500" y="281"/>
                  </a:cubicBezTo>
                  <a:cubicBezTo>
                    <a:pt x="1500" y="283"/>
                    <a:pt x="1500" y="283"/>
                    <a:pt x="1500" y="283"/>
                  </a:cubicBezTo>
                  <a:cubicBezTo>
                    <a:pt x="1490" y="285"/>
                    <a:pt x="1490" y="285"/>
                    <a:pt x="1490" y="285"/>
                  </a:cubicBezTo>
                  <a:cubicBezTo>
                    <a:pt x="1491" y="290"/>
                    <a:pt x="1491" y="290"/>
                    <a:pt x="1491" y="290"/>
                  </a:cubicBezTo>
                  <a:cubicBezTo>
                    <a:pt x="1503" y="289"/>
                    <a:pt x="1503" y="289"/>
                    <a:pt x="1503" y="289"/>
                  </a:cubicBezTo>
                  <a:cubicBezTo>
                    <a:pt x="1504" y="286"/>
                    <a:pt x="1504" y="286"/>
                    <a:pt x="1504" y="286"/>
                  </a:cubicBezTo>
                  <a:cubicBezTo>
                    <a:pt x="1509" y="288"/>
                    <a:pt x="1509" y="288"/>
                    <a:pt x="1509" y="288"/>
                  </a:cubicBezTo>
                  <a:cubicBezTo>
                    <a:pt x="1515" y="284"/>
                    <a:pt x="1515" y="284"/>
                    <a:pt x="1515" y="284"/>
                  </a:cubicBezTo>
                  <a:cubicBezTo>
                    <a:pt x="1518" y="286"/>
                    <a:pt x="1518" y="286"/>
                    <a:pt x="1518" y="286"/>
                  </a:cubicBezTo>
                  <a:cubicBezTo>
                    <a:pt x="1525" y="282"/>
                    <a:pt x="1525" y="282"/>
                    <a:pt x="1525" y="282"/>
                  </a:cubicBezTo>
                  <a:cubicBezTo>
                    <a:pt x="1524" y="278"/>
                    <a:pt x="1524" y="278"/>
                    <a:pt x="1524" y="278"/>
                  </a:cubicBezTo>
                  <a:cubicBezTo>
                    <a:pt x="1517" y="274"/>
                    <a:pt x="1517" y="274"/>
                    <a:pt x="1517" y="274"/>
                  </a:cubicBezTo>
                  <a:cubicBezTo>
                    <a:pt x="1517" y="272"/>
                    <a:pt x="1517" y="272"/>
                    <a:pt x="1517" y="272"/>
                  </a:cubicBezTo>
                  <a:cubicBezTo>
                    <a:pt x="1537" y="248"/>
                    <a:pt x="1537" y="248"/>
                    <a:pt x="1537" y="248"/>
                  </a:cubicBezTo>
                  <a:cubicBezTo>
                    <a:pt x="1549" y="245"/>
                    <a:pt x="1549" y="245"/>
                    <a:pt x="1549" y="245"/>
                  </a:cubicBezTo>
                  <a:cubicBezTo>
                    <a:pt x="1555" y="241"/>
                    <a:pt x="1555" y="241"/>
                    <a:pt x="1555" y="241"/>
                  </a:cubicBezTo>
                  <a:cubicBezTo>
                    <a:pt x="1562" y="244"/>
                    <a:pt x="1562" y="244"/>
                    <a:pt x="1562" y="244"/>
                  </a:cubicBezTo>
                  <a:cubicBezTo>
                    <a:pt x="1570" y="241"/>
                    <a:pt x="1570" y="241"/>
                    <a:pt x="1570" y="241"/>
                  </a:cubicBezTo>
                  <a:cubicBezTo>
                    <a:pt x="1570" y="243"/>
                    <a:pt x="1570" y="243"/>
                    <a:pt x="1570" y="243"/>
                  </a:cubicBezTo>
                  <a:cubicBezTo>
                    <a:pt x="1561" y="252"/>
                    <a:pt x="1561" y="252"/>
                    <a:pt x="1561" y="252"/>
                  </a:cubicBezTo>
                  <a:cubicBezTo>
                    <a:pt x="1561" y="256"/>
                    <a:pt x="1561" y="256"/>
                    <a:pt x="1561" y="256"/>
                  </a:cubicBezTo>
                  <a:cubicBezTo>
                    <a:pt x="1566" y="256"/>
                    <a:pt x="1566" y="256"/>
                    <a:pt x="1566" y="256"/>
                  </a:cubicBezTo>
                  <a:cubicBezTo>
                    <a:pt x="1562" y="260"/>
                    <a:pt x="1562" y="260"/>
                    <a:pt x="1562" y="260"/>
                  </a:cubicBezTo>
                  <a:cubicBezTo>
                    <a:pt x="1564" y="263"/>
                    <a:pt x="1564" y="263"/>
                    <a:pt x="1564" y="263"/>
                  </a:cubicBezTo>
                  <a:cubicBezTo>
                    <a:pt x="1583" y="251"/>
                    <a:pt x="1583" y="251"/>
                    <a:pt x="1583" y="251"/>
                  </a:cubicBezTo>
                  <a:cubicBezTo>
                    <a:pt x="1585" y="252"/>
                    <a:pt x="1585" y="252"/>
                    <a:pt x="1585" y="252"/>
                  </a:cubicBezTo>
                  <a:cubicBezTo>
                    <a:pt x="1587" y="249"/>
                    <a:pt x="1587" y="249"/>
                    <a:pt x="1587" y="249"/>
                  </a:cubicBezTo>
                  <a:cubicBezTo>
                    <a:pt x="1586" y="247"/>
                    <a:pt x="1586" y="247"/>
                    <a:pt x="1586" y="247"/>
                  </a:cubicBezTo>
                  <a:cubicBezTo>
                    <a:pt x="1590" y="235"/>
                    <a:pt x="1590" y="235"/>
                    <a:pt x="1590" y="235"/>
                  </a:cubicBezTo>
                  <a:cubicBezTo>
                    <a:pt x="1601" y="231"/>
                    <a:pt x="1601" y="231"/>
                    <a:pt x="1601" y="231"/>
                  </a:cubicBezTo>
                  <a:cubicBezTo>
                    <a:pt x="1603" y="234"/>
                    <a:pt x="1603" y="234"/>
                    <a:pt x="1603" y="234"/>
                  </a:cubicBezTo>
                  <a:cubicBezTo>
                    <a:pt x="1598" y="238"/>
                    <a:pt x="1598" y="238"/>
                    <a:pt x="1598" y="238"/>
                  </a:cubicBezTo>
                  <a:cubicBezTo>
                    <a:pt x="1595" y="247"/>
                    <a:pt x="1595" y="247"/>
                    <a:pt x="1595" y="247"/>
                  </a:cubicBezTo>
                  <a:cubicBezTo>
                    <a:pt x="1585" y="268"/>
                    <a:pt x="1585" y="268"/>
                    <a:pt x="1585" y="268"/>
                  </a:cubicBezTo>
                  <a:cubicBezTo>
                    <a:pt x="1557" y="286"/>
                    <a:pt x="1557" y="286"/>
                    <a:pt x="1557" y="286"/>
                  </a:cubicBezTo>
                  <a:cubicBezTo>
                    <a:pt x="1544" y="300"/>
                    <a:pt x="1544" y="300"/>
                    <a:pt x="1544" y="300"/>
                  </a:cubicBezTo>
                  <a:cubicBezTo>
                    <a:pt x="1538" y="298"/>
                    <a:pt x="1538" y="298"/>
                    <a:pt x="1538" y="298"/>
                  </a:cubicBezTo>
                  <a:cubicBezTo>
                    <a:pt x="1537" y="301"/>
                    <a:pt x="1537" y="301"/>
                    <a:pt x="1537" y="301"/>
                  </a:cubicBezTo>
                  <a:cubicBezTo>
                    <a:pt x="1538" y="304"/>
                    <a:pt x="1538" y="304"/>
                    <a:pt x="1538" y="304"/>
                  </a:cubicBezTo>
                  <a:cubicBezTo>
                    <a:pt x="1537" y="309"/>
                    <a:pt x="1537" y="309"/>
                    <a:pt x="1537" y="309"/>
                  </a:cubicBezTo>
                  <a:cubicBezTo>
                    <a:pt x="1531" y="316"/>
                    <a:pt x="1531" y="316"/>
                    <a:pt x="1531" y="316"/>
                  </a:cubicBezTo>
                  <a:cubicBezTo>
                    <a:pt x="1528" y="334"/>
                    <a:pt x="1528" y="334"/>
                    <a:pt x="1528" y="334"/>
                  </a:cubicBezTo>
                  <a:cubicBezTo>
                    <a:pt x="1530" y="351"/>
                    <a:pt x="1530" y="351"/>
                    <a:pt x="1530" y="351"/>
                  </a:cubicBezTo>
                  <a:cubicBezTo>
                    <a:pt x="1527" y="372"/>
                    <a:pt x="1527" y="372"/>
                    <a:pt x="1527" y="372"/>
                  </a:cubicBezTo>
                  <a:cubicBezTo>
                    <a:pt x="1535" y="378"/>
                    <a:pt x="1535" y="378"/>
                    <a:pt x="1535" y="378"/>
                  </a:cubicBezTo>
                  <a:cubicBezTo>
                    <a:pt x="1535" y="388"/>
                    <a:pt x="1535" y="388"/>
                    <a:pt x="1535" y="388"/>
                  </a:cubicBezTo>
                  <a:cubicBezTo>
                    <a:pt x="1540" y="393"/>
                    <a:pt x="1540" y="393"/>
                    <a:pt x="1540" y="393"/>
                  </a:cubicBezTo>
                  <a:cubicBezTo>
                    <a:pt x="1547" y="388"/>
                    <a:pt x="1552" y="382"/>
                    <a:pt x="1555" y="374"/>
                  </a:cubicBezTo>
                  <a:cubicBezTo>
                    <a:pt x="1560" y="366"/>
                    <a:pt x="1560" y="366"/>
                    <a:pt x="1560" y="366"/>
                  </a:cubicBezTo>
                  <a:cubicBezTo>
                    <a:pt x="1565" y="364"/>
                    <a:pt x="1565" y="364"/>
                    <a:pt x="1565" y="364"/>
                  </a:cubicBezTo>
                  <a:cubicBezTo>
                    <a:pt x="1565" y="354"/>
                    <a:pt x="1565" y="354"/>
                    <a:pt x="1565" y="354"/>
                  </a:cubicBezTo>
                  <a:cubicBezTo>
                    <a:pt x="1569" y="349"/>
                    <a:pt x="1569" y="349"/>
                    <a:pt x="1569" y="349"/>
                  </a:cubicBezTo>
                  <a:cubicBezTo>
                    <a:pt x="1573" y="351"/>
                    <a:pt x="1573" y="351"/>
                    <a:pt x="1573" y="351"/>
                  </a:cubicBezTo>
                  <a:cubicBezTo>
                    <a:pt x="1578" y="350"/>
                    <a:pt x="1578" y="350"/>
                    <a:pt x="1578" y="350"/>
                  </a:cubicBezTo>
                  <a:cubicBezTo>
                    <a:pt x="1581" y="343"/>
                    <a:pt x="1581" y="343"/>
                    <a:pt x="1581" y="343"/>
                  </a:cubicBezTo>
                  <a:cubicBezTo>
                    <a:pt x="1577" y="335"/>
                    <a:pt x="1577" y="335"/>
                    <a:pt x="1577" y="335"/>
                  </a:cubicBezTo>
                  <a:cubicBezTo>
                    <a:pt x="1581" y="328"/>
                    <a:pt x="1581" y="328"/>
                    <a:pt x="1581" y="328"/>
                  </a:cubicBezTo>
                  <a:cubicBezTo>
                    <a:pt x="1588" y="328"/>
                    <a:pt x="1588" y="328"/>
                    <a:pt x="1588" y="328"/>
                  </a:cubicBezTo>
                  <a:cubicBezTo>
                    <a:pt x="1589" y="323"/>
                    <a:pt x="1589" y="323"/>
                    <a:pt x="1589" y="323"/>
                  </a:cubicBezTo>
                  <a:cubicBezTo>
                    <a:pt x="1583" y="318"/>
                    <a:pt x="1583" y="318"/>
                    <a:pt x="1583" y="318"/>
                  </a:cubicBezTo>
                  <a:cubicBezTo>
                    <a:pt x="1584" y="310"/>
                    <a:pt x="1584" y="310"/>
                    <a:pt x="1584" y="310"/>
                  </a:cubicBezTo>
                  <a:cubicBezTo>
                    <a:pt x="1592" y="310"/>
                    <a:pt x="1592" y="310"/>
                    <a:pt x="1592" y="310"/>
                  </a:cubicBezTo>
                  <a:cubicBezTo>
                    <a:pt x="1592" y="303"/>
                    <a:pt x="1592" y="303"/>
                    <a:pt x="1592" y="303"/>
                  </a:cubicBezTo>
                  <a:cubicBezTo>
                    <a:pt x="1588" y="299"/>
                    <a:pt x="1588" y="299"/>
                    <a:pt x="1588" y="299"/>
                  </a:cubicBezTo>
                  <a:cubicBezTo>
                    <a:pt x="1592" y="283"/>
                    <a:pt x="1592" y="283"/>
                    <a:pt x="1592" y="283"/>
                  </a:cubicBezTo>
                  <a:cubicBezTo>
                    <a:pt x="1597" y="281"/>
                    <a:pt x="1597" y="281"/>
                    <a:pt x="1597" y="281"/>
                  </a:cubicBezTo>
                  <a:cubicBezTo>
                    <a:pt x="1600" y="268"/>
                    <a:pt x="1600" y="268"/>
                    <a:pt x="1600" y="268"/>
                  </a:cubicBezTo>
                  <a:cubicBezTo>
                    <a:pt x="1606" y="267"/>
                    <a:pt x="1606" y="267"/>
                    <a:pt x="1606" y="267"/>
                  </a:cubicBezTo>
                  <a:cubicBezTo>
                    <a:pt x="1611" y="272"/>
                    <a:pt x="1611" y="272"/>
                    <a:pt x="1611" y="272"/>
                  </a:cubicBezTo>
                  <a:cubicBezTo>
                    <a:pt x="1622" y="261"/>
                    <a:pt x="1622" y="261"/>
                    <a:pt x="1622" y="261"/>
                  </a:cubicBezTo>
                  <a:cubicBezTo>
                    <a:pt x="1625" y="261"/>
                    <a:pt x="1625" y="261"/>
                    <a:pt x="1625" y="261"/>
                  </a:cubicBezTo>
                  <a:cubicBezTo>
                    <a:pt x="1624" y="271"/>
                    <a:pt x="1624" y="271"/>
                    <a:pt x="1624" y="271"/>
                  </a:cubicBezTo>
                  <a:cubicBezTo>
                    <a:pt x="1627" y="272"/>
                    <a:pt x="1627" y="272"/>
                    <a:pt x="1627" y="272"/>
                  </a:cubicBezTo>
                  <a:cubicBezTo>
                    <a:pt x="1637" y="260"/>
                    <a:pt x="1637" y="260"/>
                    <a:pt x="1637" y="260"/>
                  </a:cubicBezTo>
                  <a:cubicBezTo>
                    <a:pt x="1647" y="261"/>
                    <a:pt x="1647" y="261"/>
                    <a:pt x="1647" y="261"/>
                  </a:cubicBezTo>
                  <a:cubicBezTo>
                    <a:pt x="1658" y="272"/>
                    <a:pt x="1658" y="272"/>
                    <a:pt x="1658" y="272"/>
                  </a:cubicBezTo>
                  <a:cubicBezTo>
                    <a:pt x="1670" y="261"/>
                    <a:pt x="1670" y="261"/>
                    <a:pt x="1670" y="261"/>
                  </a:cubicBezTo>
                  <a:cubicBezTo>
                    <a:pt x="1677" y="260"/>
                    <a:pt x="1677" y="260"/>
                    <a:pt x="1677" y="260"/>
                  </a:cubicBezTo>
                  <a:cubicBezTo>
                    <a:pt x="1676" y="254"/>
                    <a:pt x="1676" y="254"/>
                    <a:pt x="1676" y="254"/>
                  </a:cubicBezTo>
                  <a:cubicBezTo>
                    <a:pt x="1691" y="249"/>
                    <a:pt x="1691" y="249"/>
                    <a:pt x="1691" y="249"/>
                  </a:cubicBezTo>
                  <a:cubicBezTo>
                    <a:pt x="1712" y="234"/>
                    <a:pt x="1712" y="234"/>
                    <a:pt x="1712" y="234"/>
                  </a:cubicBezTo>
                  <a:cubicBezTo>
                    <a:pt x="1721" y="229"/>
                    <a:pt x="1721" y="229"/>
                    <a:pt x="1721" y="229"/>
                  </a:cubicBezTo>
                  <a:cubicBezTo>
                    <a:pt x="1729" y="221"/>
                    <a:pt x="1729" y="221"/>
                    <a:pt x="1729" y="221"/>
                  </a:cubicBezTo>
                  <a:cubicBezTo>
                    <a:pt x="1737" y="222"/>
                    <a:pt x="1737" y="222"/>
                    <a:pt x="1737" y="222"/>
                  </a:cubicBezTo>
                  <a:cubicBezTo>
                    <a:pt x="1740" y="216"/>
                    <a:pt x="1740" y="216"/>
                    <a:pt x="1740" y="216"/>
                  </a:cubicBezTo>
                  <a:cubicBezTo>
                    <a:pt x="1729" y="196"/>
                    <a:pt x="1729" y="196"/>
                    <a:pt x="1729" y="196"/>
                  </a:cubicBezTo>
                  <a:cubicBezTo>
                    <a:pt x="1721" y="189"/>
                    <a:pt x="1721" y="189"/>
                    <a:pt x="1721" y="189"/>
                  </a:cubicBezTo>
                  <a:cubicBezTo>
                    <a:pt x="1727" y="189"/>
                    <a:pt x="1727" y="189"/>
                    <a:pt x="1727" y="189"/>
                  </a:cubicBezTo>
                  <a:cubicBezTo>
                    <a:pt x="1739" y="193"/>
                    <a:pt x="1739" y="193"/>
                    <a:pt x="1739" y="193"/>
                  </a:cubicBezTo>
                  <a:cubicBezTo>
                    <a:pt x="1750" y="188"/>
                    <a:pt x="1750" y="188"/>
                    <a:pt x="1750" y="188"/>
                  </a:cubicBezTo>
                  <a:cubicBezTo>
                    <a:pt x="1757" y="180"/>
                    <a:pt x="1757" y="180"/>
                    <a:pt x="1757" y="180"/>
                  </a:cubicBezTo>
                  <a:cubicBezTo>
                    <a:pt x="1757" y="173"/>
                    <a:pt x="1757" y="173"/>
                    <a:pt x="1757" y="173"/>
                  </a:cubicBezTo>
                  <a:cubicBezTo>
                    <a:pt x="1756" y="167"/>
                    <a:pt x="1756" y="167"/>
                    <a:pt x="1756" y="167"/>
                  </a:cubicBezTo>
                  <a:cubicBezTo>
                    <a:pt x="1757" y="161"/>
                    <a:pt x="1757" y="161"/>
                    <a:pt x="1757" y="161"/>
                  </a:cubicBezTo>
                  <a:cubicBezTo>
                    <a:pt x="1763" y="160"/>
                    <a:pt x="1763" y="160"/>
                    <a:pt x="1763" y="160"/>
                  </a:cubicBezTo>
                  <a:cubicBezTo>
                    <a:pt x="1762" y="166"/>
                    <a:pt x="1762" y="166"/>
                    <a:pt x="1762" y="166"/>
                  </a:cubicBezTo>
                  <a:cubicBezTo>
                    <a:pt x="1764" y="175"/>
                    <a:pt x="1764" y="175"/>
                    <a:pt x="1764" y="175"/>
                  </a:cubicBezTo>
                  <a:cubicBezTo>
                    <a:pt x="1763" y="180"/>
                    <a:pt x="1763" y="180"/>
                    <a:pt x="1763" y="180"/>
                  </a:cubicBezTo>
                  <a:cubicBezTo>
                    <a:pt x="1767" y="183"/>
                    <a:pt x="1767" y="183"/>
                    <a:pt x="1767" y="183"/>
                  </a:cubicBezTo>
                  <a:cubicBezTo>
                    <a:pt x="1774" y="182"/>
                    <a:pt x="1774" y="182"/>
                    <a:pt x="1774" y="182"/>
                  </a:cubicBezTo>
                  <a:cubicBezTo>
                    <a:pt x="1785" y="181"/>
                    <a:pt x="1785" y="181"/>
                    <a:pt x="1785" y="181"/>
                  </a:cubicBezTo>
                  <a:cubicBezTo>
                    <a:pt x="1789" y="185"/>
                    <a:pt x="1789" y="185"/>
                    <a:pt x="1789" y="185"/>
                  </a:cubicBezTo>
                  <a:cubicBezTo>
                    <a:pt x="1792" y="193"/>
                    <a:pt x="1792" y="193"/>
                    <a:pt x="1792" y="193"/>
                  </a:cubicBezTo>
                  <a:cubicBezTo>
                    <a:pt x="1797" y="198"/>
                    <a:pt x="1797" y="198"/>
                    <a:pt x="1797" y="198"/>
                  </a:cubicBezTo>
                  <a:cubicBezTo>
                    <a:pt x="1811" y="197"/>
                    <a:pt x="1811" y="197"/>
                    <a:pt x="1811" y="197"/>
                  </a:cubicBezTo>
                  <a:cubicBezTo>
                    <a:pt x="1815" y="202"/>
                    <a:pt x="1815" y="202"/>
                    <a:pt x="1815" y="202"/>
                  </a:cubicBezTo>
                  <a:cubicBezTo>
                    <a:pt x="1822" y="199"/>
                    <a:pt x="1822" y="199"/>
                    <a:pt x="1822" y="199"/>
                  </a:cubicBezTo>
                  <a:cubicBezTo>
                    <a:pt x="1821" y="184"/>
                    <a:pt x="1821" y="184"/>
                    <a:pt x="1821" y="184"/>
                  </a:cubicBezTo>
                  <a:cubicBezTo>
                    <a:pt x="1825" y="175"/>
                    <a:pt x="1825" y="175"/>
                    <a:pt x="1825" y="175"/>
                  </a:cubicBezTo>
                  <a:cubicBezTo>
                    <a:pt x="1832" y="175"/>
                    <a:pt x="1832" y="175"/>
                    <a:pt x="1832" y="175"/>
                  </a:cubicBezTo>
                  <a:cubicBezTo>
                    <a:pt x="1836" y="173"/>
                    <a:pt x="1836" y="173"/>
                    <a:pt x="1836" y="173"/>
                  </a:cubicBezTo>
                  <a:cubicBezTo>
                    <a:pt x="1837" y="170"/>
                    <a:pt x="1837" y="170"/>
                    <a:pt x="1837" y="170"/>
                  </a:cubicBezTo>
                  <a:lnTo>
                    <a:pt x="1832" y="168"/>
                  </a:lnTo>
                  <a:close/>
                  <a:moveTo>
                    <a:pt x="422" y="245"/>
                  </a:moveTo>
                  <a:cubicBezTo>
                    <a:pt x="428" y="239"/>
                    <a:pt x="428" y="239"/>
                    <a:pt x="428" y="239"/>
                  </a:cubicBezTo>
                  <a:cubicBezTo>
                    <a:pt x="431" y="239"/>
                    <a:pt x="431" y="239"/>
                    <a:pt x="431" y="239"/>
                  </a:cubicBezTo>
                  <a:cubicBezTo>
                    <a:pt x="434" y="236"/>
                    <a:pt x="434" y="236"/>
                    <a:pt x="434" y="236"/>
                  </a:cubicBezTo>
                  <a:cubicBezTo>
                    <a:pt x="449" y="256"/>
                    <a:pt x="449" y="256"/>
                    <a:pt x="449" y="256"/>
                  </a:cubicBezTo>
                  <a:cubicBezTo>
                    <a:pt x="448" y="259"/>
                    <a:pt x="448" y="259"/>
                    <a:pt x="448" y="259"/>
                  </a:cubicBezTo>
                  <a:cubicBezTo>
                    <a:pt x="443" y="261"/>
                    <a:pt x="443" y="261"/>
                    <a:pt x="443" y="261"/>
                  </a:cubicBezTo>
                  <a:cubicBezTo>
                    <a:pt x="443" y="265"/>
                    <a:pt x="443" y="265"/>
                    <a:pt x="443" y="265"/>
                  </a:cubicBezTo>
                  <a:cubicBezTo>
                    <a:pt x="434" y="267"/>
                    <a:pt x="434" y="267"/>
                    <a:pt x="434" y="267"/>
                  </a:cubicBezTo>
                  <a:cubicBezTo>
                    <a:pt x="430" y="260"/>
                    <a:pt x="426" y="253"/>
                    <a:pt x="422" y="245"/>
                  </a:cubicBezTo>
                  <a:close/>
                  <a:moveTo>
                    <a:pt x="642" y="518"/>
                  </a:moveTo>
                  <a:cubicBezTo>
                    <a:pt x="634" y="520"/>
                    <a:pt x="634" y="520"/>
                    <a:pt x="634" y="520"/>
                  </a:cubicBezTo>
                  <a:cubicBezTo>
                    <a:pt x="628" y="518"/>
                    <a:pt x="628" y="518"/>
                    <a:pt x="628" y="518"/>
                  </a:cubicBezTo>
                  <a:cubicBezTo>
                    <a:pt x="627" y="529"/>
                    <a:pt x="627" y="529"/>
                    <a:pt x="627" y="529"/>
                  </a:cubicBezTo>
                  <a:cubicBezTo>
                    <a:pt x="635" y="528"/>
                    <a:pt x="635" y="528"/>
                    <a:pt x="635" y="528"/>
                  </a:cubicBezTo>
                  <a:cubicBezTo>
                    <a:pt x="635" y="534"/>
                    <a:pt x="635" y="534"/>
                    <a:pt x="635" y="534"/>
                  </a:cubicBezTo>
                  <a:cubicBezTo>
                    <a:pt x="633" y="540"/>
                    <a:pt x="633" y="540"/>
                    <a:pt x="633" y="540"/>
                  </a:cubicBezTo>
                  <a:cubicBezTo>
                    <a:pt x="638" y="542"/>
                    <a:pt x="638" y="542"/>
                    <a:pt x="638" y="542"/>
                  </a:cubicBezTo>
                  <a:cubicBezTo>
                    <a:pt x="640" y="553"/>
                    <a:pt x="640" y="553"/>
                    <a:pt x="640" y="553"/>
                  </a:cubicBezTo>
                  <a:cubicBezTo>
                    <a:pt x="640" y="555"/>
                    <a:pt x="640" y="557"/>
                    <a:pt x="639" y="559"/>
                  </a:cubicBezTo>
                  <a:cubicBezTo>
                    <a:pt x="639" y="561"/>
                    <a:pt x="637" y="562"/>
                    <a:pt x="636" y="562"/>
                  </a:cubicBezTo>
                  <a:cubicBezTo>
                    <a:pt x="634" y="563"/>
                    <a:pt x="629" y="563"/>
                    <a:pt x="623" y="563"/>
                  </a:cubicBezTo>
                  <a:cubicBezTo>
                    <a:pt x="613" y="563"/>
                    <a:pt x="613" y="563"/>
                    <a:pt x="613" y="563"/>
                  </a:cubicBezTo>
                  <a:cubicBezTo>
                    <a:pt x="609" y="558"/>
                    <a:pt x="609" y="558"/>
                    <a:pt x="609" y="558"/>
                  </a:cubicBezTo>
                  <a:cubicBezTo>
                    <a:pt x="600" y="557"/>
                    <a:pt x="600" y="557"/>
                    <a:pt x="600" y="557"/>
                  </a:cubicBezTo>
                  <a:cubicBezTo>
                    <a:pt x="598" y="554"/>
                    <a:pt x="596" y="551"/>
                    <a:pt x="595" y="547"/>
                  </a:cubicBezTo>
                  <a:cubicBezTo>
                    <a:pt x="594" y="541"/>
                    <a:pt x="593" y="537"/>
                    <a:pt x="594" y="534"/>
                  </a:cubicBezTo>
                  <a:cubicBezTo>
                    <a:pt x="598" y="536"/>
                    <a:pt x="598" y="536"/>
                    <a:pt x="598" y="536"/>
                  </a:cubicBezTo>
                  <a:cubicBezTo>
                    <a:pt x="599" y="525"/>
                    <a:pt x="599" y="525"/>
                    <a:pt x="599" y="525"/>
                  </a:cubicBezTo>
                  <a:cubicBezTo>
                    <a:pt x="602" y="524"/>
                    <a:pt x="602" y="524"/>
                    <a:pt x="602" y="524"/>
                  </a:cubicBezTo>
                  <a:cubicBezTo>
                    <a:pt x="606" y="525"/>
                    <a:pt x="606" y="525"/>
                    <a:pt x="606" y="525"/>
                  </a:cubicBezTo>
                  <a:cubicBezTo>
                    <a:pt x="606" y="522"/>
                    <a:pt x="606" y="522"/>
                    <a:pt x="606" y="522"/>
                  </a:cubicBezTo>
                  <a:cubicBezTo>
                    <a:pt x="600" y="518"/>
                    <a:pt x="600" y="518"/>
                    <a:pt x="600" y="518"/>
                  </a:cubicBezTo>
                  <a:cubicBezTo>
                    <a:pt x="596" y="518"/>
                    <a:pt x="596" y="518"/>
                    <a:pt x="596" y="518"/>
                  </a:cubicBezTo>
                  <a:cubicBezTo>
                    <a:pt x="588" y="503"/>
                    <a:pt x="588" y="503"/>
                    <a:pt x="588" y="503"/>
                  </a:cubicBezTo>
                  <a:cubicBezTo>
                    <a:pt x="588" y="503"/>
                    <a:pt x="588" y="503"/>
                    <a:pt x="588" y="503"/>
                  </a:cubicBezTo>
                  <a:cubicBezTo>
                    <a:pt x="583" y="494"/>
                    <a:pt x="583" y="494"/>
                    <a:pt x="583" y="494"/>
                  </a:cubicBezTo>
                  <a:cubicBezTo>
                    <a:pt x="579" y="482"/>
                    <a:pt x="579" y="482"/>
                    <a:pt x="579" y="482"/>
                  </a:cubicBezTo>
                  <a:cubicBezTo>
                    <a:pt x="576" y="478"/>
                    <a:pt x="576" y="478"/>
                    <a:pt x="576" y="478"/>
                  </a:cubicBezTo>
                  <a:cubicBezTo>
                    <a:pt x="576" y="464"/>
                    <a:pt x="576" y="464"/>
                    <a:pt x="576" y="464"/>
                  </a:cubicBezTo>
                  <a:cubicBezTo>
                    <a:pt x="580" y="456"/>
                    <a:pt x="580" y="456"/>
                    <a:pt x="580" y="456"/>
                  </a:cubicBezTo>
                  <a:cubicBezTo>
                    <a:pt x="588" y="455"/>
                    <a:pt x="588" y="455"/>
                    <a:pt x="588" y="455"/>
                  </a:cubicBezTo>
                  <a:cubicBezTo>
                    <a:pt x="592" y="446"/>
                    <a:pt x="592" y="446"/>
                    <a:pt x="592" y="446"/>
                  </a:cubicBezTo>
                  <a:cubicBezTo>
                    <a:pt x="592" y="446"/>
                    <a:pt x="592" y="446"/>
                    <a:pt x="592" y="446"/>
                  </a:cubicBezTo>
                  <a:cubicBezTo>
                    <a:pt x="592" y="445"/>
                    <a:pt x="592" y="445"/>
                    <a:pt x="592" y="445"/>
                  </a:cubicBezTo>
                  <a:cubicBezTo>
                    <a:pt x="594" y="444"/>
                    <a:pt x="597" y="444"/>
                    <a:pt x="599" y="443"/>
                  </a:cubicBezTo>
                  <a:cubicBezTo>
                    <a:pt x="602" y="442"/>
                    <a:pt x="604" y="440"/>
                    <a:pt x="607" y="438"/>
                  </a:cubicBezTo>
                  <a:cubicBezTo>
                    <a:pt x="610" y="439"/>
                    <a:pt x="612" y="440"/>
                    <a:pt x="614" y="440"/>
                  </a:cubicBezTo>
                  <a:cubicBezTo>
                    <a:pt x="619" y="441"/>
                    <a:pt x="622" y="442"/>
                    <a:pt x="627" y="443"/>
                  </a:cubicBezTo>
                  <a:cubicBezTo>
                    <a:pt x="633" y="450"/>
                    <a:pt x="633" y="450"/>
                    <a:pt x="633" y="450"/>
                  </a:cubicBezTo>
                  <a:cubicBezTo>
                    <a:pt x="633" y="461"/>
                    <a:pt x="633" y="461"/>
                    <a:pt x="633" y="461"/>
                  </a:cubicBezTo>
                  <a:cubicBezTo>
                    <a:pt x="640" y="468"/>
                    <a:pt x="640" y="468"/>
                    <a:pt x="640" y="468"/>
                  </a:cubicBezTo>
                  <a:cubicBezTo>
                    <a:pt x="638" y="470"/>
                    <a:pt x="638" y="470"/>
                    <a:pt x="638" y="470"/>
                  </a:cubicBezTo>
                  <a:cubicBezTo>
                    <a:pt x="634" y="469"/>
                    <a:pt x="634" y="469"/>
                    <a:pt x="634" y="469"/>
                  </a:cubicBezTo>
                  <a:cubicBezTo>
                    <a:pt x="628" y="475"/>
                    <a:pt x="628" y="475"/>
                    <a:pt x="628" y="475"/>
                  </a:cubicBezTo>
                  <a:cubicBezTo>
                    <a:pt x="624" y="474"/>
                    <a:pt x="624" y="474"/>
                    <a:pt x="624" y="474"/>
                  </a:cubicBezTo>
                  <a:cubicBezTo>
                    <a:pt x="631" y="465"/>
                    <a:pt x="631" y="465"/>
                    <a:pt x="631" y="465"/>
                  </a:cubicBezTo>
                  <a:cubicBezTo>
                    <a:pt x="628" y="465"/>
                    <a:pt x="626" y="465"/>
                    <a:pt x="624" y="464"/>
                  </a:cubicBezTo>
                  <a:cubicBezTo>
                    <a:pt x="621" y="464"/>
                    <a:pt x="619" y="463"/>
                    <a:pt x="616" y="462"/>
                  </a:cubicBezTo>
                  <a:cubicBezTo>
                    <a:pt x="612" y="469"/>
                    <a:pt x="612" y="469"/>
                    <a:pt x="612" y="469"/>
                  </a:cubicBezTo>
                  <a:cubicBezTo>
                    <a:pt x="613" y="476"/>
                    <a:pt x="613" y="476"/>
                    <a:pt x="613" y="476"/>
                  </a:cubicBezTo>
                  <a:cubicBezTo>
                    <a:pt x="604" y="476"/>
                    <a:pt x="604" y="476"/>
                    <a:pt x="604" y="476"/>
                  </a:cubicBezTo>
                  <a:cubicBezTo>
                    <a:pt x="605" y="480"/>
                    <a:pt x="605" y="480"/>
                    <a:pt x="605" y="480"/>
                  </a:cubicBezTo>
                  <a:cubicBezTo>
                    <a:pt x="613" y="484"/>
                    <a:pt x="613" y="484"/>
                    <a:pt x="613" y="484"/>
                  </a:cubicBezTo>
                  <a:cubicBezTo>
                    <a:pt x="616" y="496"/>
                    <a:pt x="616" y="496"/>
                    <a:pt x="616" y="496"/>
                  </a:cubicBezTo>
                  <a:cubicBezTo>
                    <a:pt x="624" y="499"/>
                    <a:pt x="624" y="499"/>
                    <a:pt x="624" y="499"/>
                  </a:cubicBezTo>
                  <a:cubicBezTo>
                    <a:pt x="624" y="500"/>
                    <a:pt x="624" y="500"/>
                    <a:pt x="624" y="500"/>
                  </a:cubicBezTo>
                  <a:cubicBezTo>
                    <a:pt x="624" y="510"/>
                    <a:pt x="624" y="510"/>
                    <a:pt x="624" y="510"/>
                  </a:cubicBezTo>
                  <a:cubicBezTo>
                    <a:pt x="628" y="513"/>
                    <a:pt x="628" y="513"/>
                    <a:pt x="628" y="513"/>
                  </a:cubicBezTo>
                  <a:cubicBezTo>
                    <a:pt x="629" y="501"/>
                    <a:pt x="629" y="501"/>
                    <a:pt x="629" y="501"/>
                  </a:cubicBezTo>
                  <a:cubicBezTo>
                    <a:pt x="635" y="500"/>
                    <a:pt x="635" y="500"/>
                    <a:pt x="635" y="500"/>
                  </a:cubicBezTo>
                  <a:cubicBezTo>
                    <a:pt x="636" y="505"/>
                    <a:pt x="636" y="505"/>
                    <a:pt x="636" y="505"/>
                  </a:cubicBezTo>
                  <a:cubicBezTo>
                    <a:pt x="644" y="511"/>
                    <a:pt x="644" y="511"/>
                    <a:pt x="644" y="511"/>
                  </a:cubicBezTo>
                  <a:lnTo>
                    <a:pt x="642" y="518"/>
                  </a:lnTo>
                  <a:close/>
                  <a:moveTo>
                    <a:pt x="697" y="479"/>
                  </a:moveTo>
                  <a:cubicBezTo>
                    <a:pt x="696" y="479"/>
                    <a:pt x="696" y="479"/>
                    <a:pt x="696" y="480"/>
                  </a:cubicBezTo>
                  <a:cubicBezTo>
                    <a:pt x="694" y="482"/>
                    <a:pt x="692" y="485"/>
                    <a:pt x="691" y="488"/>
                  </a:cubicBezTo>
                  <a:cubicBezTo>
                    <a:pt x="688" y="487"/>
                    <a:pt x="686" y="487"/>
                    <a:pt x="683" y="487"/>
                  </a:cubicBezTo>
                  <a:cubicBezTo>
                    <a:pt x="682" y="487"/>
                    <a:pt x="680" y="487"/>
                    <a:pt x="679" y="487"/>
                  </a:cubicBezTo>
                  <a:cubicBezTo>
                    <a:pt x="675" y="483"/>
                    <a:pt x="675" y="483"/>
                    <a:pt x="675" y="483"/>
                  </a:cubicBezTo>
                  <a:cubicBezTo>
                    <a:pt x="677" y="466"/>
                    <a:pt x="677" y="466"/>
                    <a:pt x="677" y="466"/>
                  </a:cubicBezTo>
                  <a:cubicBezTo>
                    <a:pt x="681" y="460"/>
                    <a:pt x="681" y="460"/>
                    <a:pt x="681" y="460"/>
                  </a:cubicBezTo>
                  <a:cubicBezTo>
                    <a:pt x="686" y="461"/>
                    <a:pt x="686" y="461"/>
                    <a:pt x="686" y="461"/>
                  </a:cubicBezTo>
                  <a:cubicBezTo>
                    <a:pt x="688" y="459"/>
                    <a:pt x="690" y="456"/>
                    <a:pt x="692" y="454"/>
                  </a:cubicBezTo>
                  <a:cubicBezTo>
                    <a:pt x="696" y="452"/>
                    <a:pt x="699" y="450"/>
                    <a:pt x="703" y="448"/>
                  </a:cubicBezTo>
                  <a:cubicBezTo>
                    <a:pt x="703" y="450"/>
                    <a:pt x="703" y="450"/>
                    <a:pt x="703" y="450"/>
                  </a:cubicBezTo>
                  <a:cubicBezTo>
                    <a:pt x="702" y="453"/>
                    <a:pt x="700" y="455"/>
                    <a:pt x="698" y="458"/>
                  </a:cubicBezTo>
                  <a:cubicBezTo>
                    <a:pt x="698" y="459"/>
                    <a:pt x="697" y="461"/>
                    <a:pt x="697" y="461"/>
                  </a:cubicBezTo>
                  <a:cubicBezTo>
                    <a:pt x="705" y="470"/>
                    <a:pt x="705" y="470"/>
                    <a:pt x="705" y="470"/>
                  </a:cubicBezTo>
                  <a:lnTo>
                    <a:pt x="697" y="479"/>
                  </a:lnTo>
                  <a:close/>
                  <a:moveTo>
                    <a:pt x="856" y="449"/>
                  </a:moveTo>
                  <a:cubicBezTo>
                    <a:pt x="851" y="454"/>
                    <a:pt x="851" y="454"/>
                    <a:pt x="851" y="454"/>
                  </a:cubicBezTo>
                  <a:cubicBezTo>
                    <a:pt x="840" y="454"/>
                    <a:pt x="829" y="454"/>
                    <a:pt x="818" y="454"/>
                  </a:cubicBezTo>
                  <a:cubicBezTo>
                    <a:pt x="816" y="470"/>
                    <a:pt x="816" y="470"/>
                    <a:pt x="816" y="470"/>
                  </a:cubicBezTo>
                  <a:cubicBezTo>
                    <a:pt x="813" y="471"/>
                    <a:pt x="813" y="471"/>
                    <a:pt x="813" y="471"/>
                  </a:cubicBezTo>
                  <a:cubicBezTo>
                    <a:pt x="810" y="464"/>
                    <a:pt x="810" y="464"/>
                    <a:pt x="810" y="464"/>
                  </a:cubicBezTo>
                  <a:cubicBezTo>
                    <a:pt x="805" y="460"/>
                    <a:pt x="805" y="460"/>
                    <a:pt x="805" y="460"/>
                  </a:cubicBezTo>
                  <a:cubicBezTo>
                    <a:pt x="805" y="455"/>
                    <a:pt x="805" y="455"/>
                    <a:pt x="805" y="455"/>
                  </a:cubicBezTo>
                  <a:cubicBezTo>
                    <a:pt x="812" y="447"/>
                    <a:pt x="812" y="447"/>
                    <a:pt x="812" y="447"/>
                  </a:cubicBezTo>
                  <a:cubicBezTo>
                    <a:pt x="824" y="447"/>
                    <a:pt x="837" y="447"/>
                    <a:pt x="850" y="447"/>
                  </a:cubicBezTo>
                  <a:cubicBezTo>
                    <a:pt x="855" y="442"/>
                    <a:pt x="855" y="442"/>
                    <a:pt x="855" y="442"/>
                  </a:cubicBezTo>
                  <a:cubicBezTo>
                    <a:pt x="859" y="442"/>
                    <a:pt x="859" y="442"/>
                    <a:pt x="859" y="442"/>
                  </a:cubicBezTo>
                  <a:lnTo>
                    <a:pt x="856" y="449"/>
                  </a:lnTo>
                  <a:close/>
                  <a:moveTo>
                    <a:pt x="1120" y="348"/>
                  </a:moveTo>
                  <a:cubicBezTo>
                    <a:pt x="1120" y="351"/>
                    <a:pt x="1119" y="353"/>
                    <a:pt x="1117" y="354"/>
                  </a:cubicBezTo>
                  <a:cubicBezTo>
                    <a:pt x="1117" y="355"/>
                    <a:pt x="1115" y="357"/>
                    <a:pt x="1114" y="361"/>
                  </a:cubicBezTo>
                  <a:cubicBezTo>
                    <a:pt x="1113" y="364"/>
                    <a:pt x="1111" y="366"/>
                    <a:pt x="1107" y="368"/>
                  </a:cubicBezTo>
                  <a:cubicBezTo>
                    <a:pt x="1102" y="371"/>
                    <a:pt x="1100" y="372"/>
                    <a:pt x="1098" y="374"/>
                  </a:cubicBezTo>
                  <a:cubicBezTo>
                    <a:pt x="1092" y="381"/>
                    <a:pt x="1092" y="381"/>
                    <a:pt x="1092" y="381"/>
                  </a:cubicBezTo>
                  <a:cubicBezTo>
                    <a:pt x="1089" y="383"/>
                    <a:pt x="1087" y="384"/>
                    <a:pt x="1083" y="384"/>
                  </a:cubicBezTo>
                  <a:cubicBezTo>
                    <a:pt x="1079" y="384"/>
                    <a:pt x="1079" y="384"/>
                    <a:pt x="1079" y="384"/>
                  </a:cubicBezTo>
                  <a:cubicBezTo>
                    <a:pt x="1077" y="383"/>
                    <a:pt x="1077" y="382"/>
                    <a:pt x="1079" y="381"/>
                  </a:cubicBezTo>
                  <a:cubicBezTo>
                    <a:pt x="1085" y="378"/>
                    <a:pt x="1085" y="378"/>
                    <a:pt x="1085" y="378"/>
                  </a:cubicBezTo>
                  <a:cubicBezTo>
                    <a:pt x="1085" y="378"/>
                    <a:pt x="1087" y="377"/>
                    <a:pt x="1090" y="374"/>
                  </a:cubicBezTo>
                  <a:cubicBezTo>
                    <a:pt x="1096" y="367"/>
                    <a:pt x="1096" y="367"/>
                    <a:pt x="1096" y="367"/>
                  </a:cubicBezTo>
                  <a:cubicBezTo>
                    <a:pt x="1098" y="365"/>
                    <a:pt x="1100" y="363"/>
                    <a:pt x="1101" y="360"/>
                  </a:cubicBezTo>
                  <a:cubicBezTo>
                    <a:pt x="1102" y="358"/>
                    <a:pt x="1103" y="357"/>
                    <a:pt x="1105" y="355"/>
                  </a:cubicBezTo>
                  <a:cubicBezTo>
                    <a:pt x="1110" y="351"/>
                    <a:pt x="1113" y="345"/>
                    <a:pt x="1116" y="335"/>
                  </a:cubicBezTo>
                  <a:cubicBezTo>
                    <a:pt x="1118" y="325"/>
                    <a:pt x="1120" y="322"/>
                    <a:pt x="1124" y="323"/>
                  </a:cubicBezTo>
                  <a:lnTo>
                    <a:pt x="1120" y="348"/>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r>
                <a:rPr lang="en-US" sz="1800" dirty="0">
                  <a:latin typeface="Arial Narrow" pitchFamily="34" charset="0"/>
                  <a:sym typeface="Gill Sans" charset="0"/>
                </a:rPr>
                <a:t> </a:t>
              </a:r>
            </a:p>
          </p:txBody>
        </p:sp>
        <p:sp>
          <p:nvSpPr>
            <p:cNvPr id="183" name="Freeform 101"/>
            <p:cNvSpPr>
              <a:spLocks/>
            </p:cNvSpPr>
            <p:nvPr/>
          </p:nvSpPr>
          <p:spPr bwMode="auto">
            <a:xfrm>
              <a:off x="4414834" y="3073448"/>
              <a:ext cx="3175" cy="3175"/>
            </a:xfrm>
            <a:custGeom>
              <a:avLst/>
              <a:gdLst>
                <a:gd name="T0" fmla="*/ 2 w 2"/>
                <a:gd name="T1" fmla="*/ 2 h 2"/>
                <a:gd name="T2" fmla="*/ 0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lnTo>
                    <a:pt x="0" y="0"/>
                  </a:lnTo>
                  <a:lnTo>
                    <a:pt x="0" y="2"/>
                  </a:lnTo>
                  <a:lnTo>
                    <a:pt x="2" y="2"/>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84" name="Freeform 102"/>
            <p:cNvSpPr>
              <a:spLocks/>
            </p:cNvSpPr>
            <p:nvPr/>
          </p:nvSpPr>
          <p:spPr bwMode="auto">
            <a:xfrm>
              <a:off x="4364036" y="2984546"/>
              <a:ext cx="66675" cy="46039"/>
            </a:xfrm>
            <a:custGeom>
              <a:avLst/>
              <a:gdLst>
                <a:gd name="T0" fmla="*/ 26 w 26"/>
                <a:gd name="T1" fmla="*/ 0 h 18"/>
                <a:gd name="T2" fmla="*/ 22 w 26"/>
                <a:gd name="T3" fmla="*/ 0 h 18"/>
                <a:gd name="T4" fmla="*/ 13 w 26"/>
                <a:gd name="T5" fmla="*/ 4 h 18"/>
                <a:gd name="T6" fmla="*/ 7 w 26"/>
                <a:gd name="T7" fmla="*/ 2 h 18"/>
                <a:gd name="T8" fmla="*/ 4 w 26"/>
                <a:gd name="T9" fmla="*/ 3 h 18"/>
                <a:gd name="T10" fmla="*/ 1 w 26"/>
                <a:gd name="T11" fmla="*/ 2 h 18"/>
                <a:gd name="T12" fmla="*/ 0 w 26"/>
                <a:gd name="T13" fmla="*/ 8 h 18"/>
                <a:gd name="T14" fmla="*/ 8 w 26"/>
                <a:gd name="T15" fmla="*/ 12 h 18"/>
                <a:gd name="T16" fmla="*/ 13 w 26"/>
                <a:gd name="T17" fmla="*/ 13 h 18"/>
                <a:gd name="T18" fmla="*/ 18 w 26"/>
                <a:gd name="T19" fmla="*/ 18 h 18"/>
                <a:gd name="T20" fmla="*/ 24 w 26"/>
                <a:gd name="T21" fmla="*/ 18 h 18"/>
                <a:gd name="T22" fmla="*/ 26 w 26"/>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18">
                  <a:moveTo>
                    <a:pt x="26" y="0"/>
                  </a:moveTo>
                  <a:cubicBezTo>
                    <a:pt x="22" y="0"/>
                    <a:pt x="22" y="0"/>
                    <a:pt x="22" y="0"/>
                  </a:cubicBezTo>
                  <a:cubicBezTo>
                    <a:pt x="13" y="4"/>
                    <a:pt x="13" y="4"/>
                    <a:pt x="13" y="4"/>
                  </a:cubicBezTo>
                  <a:cubicBezTo>
                    <a:pt x="7" y="2"/>
                    <a:pt x="7" y="2"/>
                    <a:pt x="7" y="2"/>
                  </a:cubicBezTo>
                  <a:cubicBezTo>
                    <a:pt x="4" y="3"/>
                    <a:pt x="4" y="3"/>
                    <a:pt x="4" y="3"/>
                  </a:cubicBezTo>
                  <a:cubicBezTo>
                    <a:pt x="1" y="2"/>
                    <a:pt x="1" y="2"/>
                    <a:pt x="1" y="2"/>
                  </a:cubicBezTo>
                  <a:cubicBezTo>
                    <a:pt x="0" y="8"/>
                    <a:pt x="0" y="8"/>
                    <a:pt x="0" y="8"/>
                  </a:cubicBezTo>
                  <a:cubicBezTo>
                    <a:pt x="3" y="9"/>
                    <a:pt x="5" y="10"/>
                    <a:pt x="8" y="12"/>
                  </a:cubicBezTo>
                  <a:cubicBezTo>
                    <a:pt x="10" y="12"/>
                    <a:pt x="12" y="13"/>
                    <a:pt x="13" y="13"/>
                  </a:cubicBezTo>
                  <a:cubicBezTo>
                    <a:pt x="18" y="18"/>
                    <a:pt x="18" y="18"/>
                    <a:pt x="18" y="18"/>
                  </a:cubicBezTo>
                  <a:cubicBezTo>
                    <a:pt x="24" y="18"/>
                    <a:pt x="24" y="18"/>
                    <a:pt x="24" y="18"/>
                  </a:cubicBezTo>
                  <a:cubicBezTo>
                    <a:pt x="24" y="12"/>
                    <a:pt x="25" y="6"/>
                    <a:pt x="26" y="0"/>
                  </a:cubicBez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85" name="Freeform 103"/>
            <p:cNvSpPr>
              <a:spLocks/>
            </p:cNvSpPr>
            <p:nvPr/>
          </p:nvSpPr>
          <p:spPr bwMode="auto">
            <a:xfrm>
              <a:off x="4267199" y="2898820"/>
              <a:ext cx="36513" cy="63500"/>
            </a:xfrm>
            <a:custGeom>
              <a:avLst/>
              <a:gdLst>
                <a:gd name="T0" fmla="*/ 1 w 14"/>
                <a:gd name="T1" fmla="*/ 10 h 25"/>
                <a:gd name="T2" fmla="*/ 3 w 14"/>
                <a:gd name="T3" fmla="*/ 12 h 25"/>
                <a:gd name="T4" fmla="*/ 3 w 14"/>
                <a:gd name="T5" fmla="*/ 25 h 25"/>
                <a:gd name="T6" fmla="*/ 12 w 14"/>
                <a:gd name="T7" fmla="*/ 21 h 25"/>
                <a:gd name="T8" fmla="*/ 14 w 14"/>
                <a:gd name="T9" fmla="*/ 5 h 25"/>
                <a:gd name="T10" fmla="*/ 10 w 14"/>
                <a:gd name="T11" fmla="*/ 0 h 25"/>
                <a:gd name="T12" fmla="*/ 7 w 14"/>
                <a:gd name="T13" fmla="*/ 4 h 25"/>
                <a:gd name="T14" fmla="*/ 0 w 14"/>
                <a:gd name="T15" fmla="*/ 4 h 25"/>
                <a:gd name="T16" fmla="*/ 1 w 14"/>
                <a:gd name="T17"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5">
                  <a:moveTo>
                    <a:pt x="1" y="10"/>
                  </a:moveTo>
                  <a:cubicBezTo>
                    <a:pt x="3" y="12"/>
                    <a:pt x="3" y="12"/>
                    <a:pt x="3" y="12"/>
                  </a:cubicBezTo>
                  <a:cubicBezTo>
                    <a:pt x="3" y="25"/>
                    <a:pt x="3" y="25"/>
                    <a:pt x="3" y="25"/>
                  </a:cubicBezTo>
                  <a:cubicBezTo>
                    <a:pt x="12" y="21"/>
                    <a:pt x="12" y="21"/>
                    <a:pt x="12" y="21"/>
                  </a:cubicBezTo>
                  <a:cubicBezTo>
                    <a:pt x="13" y="16"/>
                    <a:pt x="13" y="11"/>
                    <a:pt x="14" y="5"/>
                  </a:cubicBezTo>
                  <a:cubicBezTo>
                    <a:pt x="10" y="0"/>
                    <a:pt x="10" y="0"/>
                    <a:pt x="10" y="0"/>
                  </a:cubicBezTo>
                  <a:cubicBezTo>
                    <a:pt x="7" y="4"/>
                    <a:pt x="7" y="4"/>
                    <a:pt x="7" y="4"/>
                  </a:cubicBezTo>
                  <a:cubicBezTo>
                    <a:pt x="0" y="4"/>
                    <a:pt x="0" y="4"/>
                    <a:pt x="0" y="4"/>
                  </a:cubicBezTo>
                  <a:lnTo>
                    <a:pt x="1" y="1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86" name="Freeform 104"/>
            <p:cNvSpPr>
              <a:spLocks/>
            </p:cNvSpPr>
            <p:nvPr/>
          </p:nvSpPr>
          <p:spPr bwMode="auto">
            <a:xfrm>
              <a:off x="3535361" y="2014569"/>
              <a:ext cx="219075" cy="139702"/>
            </a:xfrm>
            <a:custGeom>
              <a:avLst/>
              <a:gdLst>
                <a:gd name="T0" fmla="*/ 83 w 86"/>
                <a:gd name="T1" fmla="*/ 26 h 55"/>
                <a:gd name="T2" fmla="*/ 86 w 86"/>
                <a:gd name="T3" fmla="*/ 20 h 55"/>
                <a:gd name="T4" fmla="*/ 78 w 86"/>
                <a:gd name="T5" fmla="*/ 12 h 55"/>
                <a:gd name="T6" fmla="*/ 86 w 86"/>
                <a:gd name="T7" fmla="*/ 3 h 55"/>
                <a:gd name="T8" fmla="*/ 74 w 86"/>
                <a:gd name="T9" fmla="*/ 6 h 55"/>
                <a:gd name="T10" fmla="*/ 71 w 86"/>
                <a:gd name="T11" fmla="*/ 1 h 55"/>
                <a:gd name="T12" fmla="*/ 65 w 86"/>
                <a:gd name="T13" fmla="*/ 2 h 55"/>
                <a:gd name="T14" fmla="*/ 63 w 86"/>
                <a:gd name="T15" fmla="*/ 10 h 55"/>
                <a:gd name="T16" fmla="*/ 49 w 86"/>
                <a:gd name="T17" fmla="*/ 14 h 55"/>
                <a:gd name="T18" fmla="*/ 45 w 86"/>
                <a:gd name="T19" fmla="*/ 9 h 55"/>
                <a:gd name="T20" fmla="*/ 40 w 86"/>
                <a:gd name="T21" fmla="*/ 15 h 55"/>
                <a:gd name="T22" fmla="*/ 37 w 86"/>
                <a:gd name="T23" fmla="*/ 11 h 55"/>
                <a:gd name="T24" fmla="*/ 27 w 86"/>
                <a:gd name="T25" fmla="*/ 19 h 55"/>
                <a:gd name="T26" fmla="*/ 25 w 86"/>
                <a:gd name="T27" fmla="*/ 9 h 55"/>
                <a:gd name="T28" fmla="*/ 14 w 86"/>
                <a:gd name="T29" fmla="*/ 0 h 55"/>
                <a:gd name="T30" fmla="*/ 11 w 86"/>
                <a:gd name="T31" fmla="*/ 3 h 55"/>
                <a:gd name="T32" fmla="*/ 13 w 86"/>
                <a:gd name="T33" fmla="*/ 9 h 55"/>
                <a:gd name="T34" fmla="*/ 7 w 86"/>
                <a:gd name="T35" fmla="*/ 9 h 55"/>
                <a:gd name="T36" fmla="*/ 8 w 86"/>
                <a:gd name="T37" fmla="*/ 16 h 55"/>
                <a:gd name="T38" fmla="*/ 0 w 86"/>
                <a:gd name="T39" fmla="*/ 16 h 55"/>
                <a:gd name="T40" fmla="*/ 0 w 86"/>
                <a:gd name="T41" fmla="*/ 22 h 55"/>
                <a:gd name="T42" fmla="*/ 15 w 86"/>
                <a:gd name="T43" fmla="*/ 22 h 55"/>
                <a:gd name="T44" fmla="*/ 19 w 86"/>
                <a:gd name="T45" fmla="*/ 26 h 55"/>
                <a:gd name="T46" fmla="*/ 5 w 86"/>
                <a:gd name="T47" fmla="*/ 31 h 55"/>
                <a:gd name="T48" fmla="*/ 5 w 86"/>
                <a:gd name="T49" fmla="*/ 34 h 55"/>
                <a:gd name="T50" fmla="*/ 19 w 86"/>
                <a:gd name="T51" fmla="*/ 33 h 55"/>
                <a:gd name="T52" fmla="*/ 22 w 86"/>
                <a:gd name="T53" fmla="*/ 38 h 55"/>
                <a:gd name="T54" fmla="*/ 12 w 86"/>
                <a:gd name="T55" fmla="*/ 43 h 55"/>
                <a:gd name="T56" fmla="*/ 41 w 86"/>
                <a:gd name="T57" fmla="*/ 55 h 55"/>
                <a:gd name="T58" fmla="*/ 53 w 86"/>
                <a:gd name="T59" fmla="*/ 54 h 55"/>
                <a:gd name="T60" fmla="*/ 82 w 86"/>
                <a:gd name="T61" fmla="*/ 36 h 55"/>
                <a:gd name="T62" fmla="*/ 83 w 86"/>
                <a:gd name="T63"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55">
                  <a:moveTo>
                    <a:pt x="83" y="26"/>
                  </a:moveTo>
                  <a:cubicBezTo>
                    <a:pt x="84" y="24"/>
                    <a:pt x="85" y="22"/>
                    <a:pt x="86" y="20"/>
                  </a:cubicBezTo>
                  <a:cubicBezTo>
                    <a:pt x="78" y="12"/>
                    <a:pt x="78" y="12"/>
                    <a:pt x="78" y="12"/>
                  </a:cubicBezTo>
                  <a:cubicBezTo>
                    <a:pt x="86" y="3"/>
                    <a:pt x="86" y="3"/>
                    <a:pt x="86" y="3"/>
                  </a:cubicBezTo>
                  <a:cubicBezTo>
                    <a:pt x="74" y="6"/>
                    <a:pt x="74" y="6"/>
                    <a:pt x="74" y="6"/>
                  </a:cubicBezTo>
                  <a:cubicBezTo>
                    <a:pt x="71" y="1"/>
                    <a:pt x="71" y="1"/>
                    <a:pt x="71" y="1"/>
                  </a:cubicBezTo>
                  <a:cubicBezTo>
                    <a:pt x="65" y="2"/>
                    <a:pt x="65" y="2"/>
                    <a:pt x="65" y="2"/>
                  </a:cubicBezTo>
                  <a:cubicBezTo>
                    <a:pt x="63" y="10"/>
                    <a:pt x="63" y="10"/>
                    <a:pt x="63" y="10"/>
                  </a:cubicBezTo>
                  <a:cubicBezTo>
                    <a:pt x="49" y="14"/>
                    <a:pt x="49" y="14"/>
                    <a:pt x="49" y="14"/>
                  </a:cubicBezTo>
                  <a:cubicBezTo>
                    <a:pt x="45" y="9"/>
                    <a:pt x="45" y="9"/>
                    <a:pt x="45" y="9"/>
                  </a:cubicBezTo>
                  <a:cubicBezTo>
                    <a:pt x="40" y="15"/>
                    <a:pt x="40" y="15"/>
                    <a:pt x="40" y="15"/>
                  </a:cubicBezTo>
                  <a:cubicBezTo>
                    <a:pt x="37" y="11"/>
                    <a:pt x="37" y="11"/>
                    <a:pt x="37" y="11"/>
                  </a:cubicBezTo>
                  <a:cubicBezTo>
                    <a:pt x="27" y="19"/>
                    <a:pt x="27" y="19"/>
                    <a:pt x="27" y="19"/>
                  </a:cubicBezTo>
                  <a:cubicBezTo>
                    <a:pt x="25" y="9"/>
                    <a:pt x="25" y="9"/>
                    <a:pt x="25" y="9"/>
                  </a:cubicBezTo>
                  <a:cubicBezTo>
                    <a:pt x="14" y="0"/>
                    <a:pt x="14" y="0"/>
                    <a:pt x="14" y="0"/>
                  </a:cubicBezTo>
                  <a:cubicBezTo>
                    <a:pt x="11" y="3"/>
                    <a:pt x="11" y="3"/>
                    <a:pt x="11" y="3"/>
                  </a:cubicBezTo>
                  <a:cubicBezTo>
                    <a:pt x="13" y="9"/>
                    <a:pt x="13" y="9"/>
                    <a:pt x="13" y="9"/>
                  </a:cubicBezTo>
                  <a:cubicBezTo>
                    <a:pt x="7" y="9"/>
                    <a:pt x="7" y="9"/>
                    <a:pt x="7" y="9"/>
                  </a:cubicBezTo>
                  <a:cubicBezTo>
                    <a:pt x="8" y="16"/>
                    <a:pt x="8" y="16"/>
                    <a:pt x="8" y="16"/>
                  </a:cubicBezTo>
                  <a:cubicBezTo>
                    <a:pt x="0" y="16"/>
                    <a:pt x="0" y="16"/>
                    <a:pt x="0" y="16"/>
                  </a:cubicBezTo>
                  <a:cubicBezTo>
                    <a:pt x="0" y="22"/>
                    <a:pt x="0" y="22"/>
                    <a:pt x="0" y="22"/>
                  </a:cubicBezTo>
                  <a:cubicBezTo>
                    <a:pt x="15" y="22"/>
                    <a:pt x="15" y="22"/>
                    <a:pt x="15" y="22"/>
                  </a:cubicBezTo>
                  <a:cubicBezTo>
                    <a:pt x="19" y="26"/>
                    <a:pt x="19" y="26"/>
                    <a:pt x="19" y="26"/>
                  </a:cubicBezTo>
                  <a:cubicBezTo>
                    <a:pt x="5" y="31"/>
                    <a:pt x="5" y="31"/>
                    <a:pt x="5" y="31"/>
                  </a:cubicBezTo>
                  <a:cubicBezTo>
                    <a:pt x="5" y="34"/>
                    <a:pt x="5" y="34"/>
                    <a:pt x="5" y="34"/>
                  </a:cubicBezTo>
                  <a:cubicBezTo>
                    <a:pt x="19" y="33"/>
                    <a:pt x="19" y="33"/>
                    <a:pt x="19" y="33"/>
                  </a:cubicBezTo>
                  <a:cubicBezTo>
                    <a:pt x="22" y="38"/>
                    <a:pt x="22" y="38"/>
                    <a:pt x="22" y="38"/>
                  </a:cubicBezTo>
                  <a:cubicBezTo>
                    <a:pt x="12" y="43"/>
                    <a:pt x="12" y="43"/>
                    <a:pt x="12" y="43"/>
                  </a:cubicBezTo>
                  <a:cubicBezTo>
                    <a:pt x="22" y="46"/>
                    <a:pt x="31" y="51"/>
                    <a:pt x="41" y="55"/>
                  </a:cubicBezTo>
                  <a:cubicBezTo>
                    <a:pt x="53" y="54"/>
                    <a:pt x="53" y="54"/>
                    <a:pt x="53" y="54"/>
                  </a:cubicBezTo>
                  <a:cubicBezTo>
                    <a:pt x="82" y="36"/>
                    <a:pt x="82" y="36"/>
                    <a:pt x="82" y="36"/>
                  </a:cubicBezTo>
                  <a:cubicBezTo>
                    <a:pt x="83" y="33"/>
                    <a:pt x="83" y="30"/>
                    <a:pt x="83" y="26"/>
                  </a:cubicBez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87" name="Freeform 105"/>
            <p:cNvSpPr>
              <a:spLocks/>
            </p:cNvSpPr>
            <p:nvPr/>
          </p:nvSpPr>
          <p:spPr bwMode="auto">
            <a:xfrm>
              <a:off x="3846511" y="2438438"/>
              <a:ext cx="101600" cy="138114"/>
            </a:xfrm>
            <a:custGeom>
              <a:avLst/>
              <a:gdLst>
                <a:gd name="T0" fmla="*/ 4 w 64"/>
                <a:gd name="T1" fmla="*/ 48 h 87"/>
                <a:gd name="T2" fmla="*/ 20 w 64"/>
                <a:gd name="T3" fmla="*/ 44 h 87"/>
                <a:gd name="T4" fmla="*/ 19 w 64"/>
                <a:gd name="T5" fmla="*/ 53 h 87"/>
                <a:gd name="T6" fmla="*/ 4 w 64"/>
                <a:gd name="T7" fmla="*/ 58 h 87"/>
                <a:gd name="T8" fmla="*/ 3 w 64"/>
                <a:gd name="T9" fmla="*/ 66 h 87"/>
                <a:gd name="T10" fmla="*/ 16 w 64"/>
                <a:gd name="T11" fmla="*/ 66 h 87"/>
                <a:gd name="T12" fmla="*/ 0 w 64"/>
                <a:gd name="T13" fmla="*/ 76 h 87"/>
                <a:gd name="T14" fmla="*/ 3 w 64"/>
                <a:gd name="T15" fmla="*/ 87 h 87"/>
                <a:gd name="T16" fmla="*/ 25 w 64"/>
                <a:gd name="T17" fmla="*/ 84 h 87"/>
                <a:gd name="T18" fmla="*/ 38 w 64"/>
                <a:gd name="T19" fmla="*/ 72 h 87"/>
                <a:gd name="T20" fmla="*/ 49 w 64"/>
                <a:gd name="T21" fmla="*/ 71 h 87"/>
                <a:gd name="T22" fmla="*/ 56 w 64"/>
                <a:gd name="T23" fmla="*/ 64 h 87"/>
                <a:gd name="T24" fmla="*/ 54 w 64"/>
                <a:gd name="T25" fmla="*/ 37 h 87"/>
                <a:gd name="T26" fmla="*/ 59 w 64"/>
                <a:gd name="T27" fmla="*/ 29 h 87"/>
                <a:gd name="T28" fmla="*/ 62 w 64"/>
                <a:gd name="T29" fmla="*/ 28 h 87"/>
                <a:gd name="T30" fmla="*/ 62 w 64"/>
                <a:gd name="T31" fmla="*/ 28 h 87"/>
                <a:gd name="T32" fmla="*/ 64 w 64"/>
                <a:gd name="T33" fmla="*/ 24 h 87"/>
                <a:gd name="T34" fmla="*/ 64 w 64"/>
                <a:gd name="T35" fmla="*/ 24 h 87"/>
                <a:gd name="T36" fmla="*/ 64 w 64"/>
                <a:gd name="T37" fmla="*/ 24 h 87"/>
                <a:gd name="T38" fmla="*/ 64 w 64"/>
                <a:gd name="T39" fmla="*/ 24 h 87"/>
                <a:gd name="T40" fmla="*/ 52 w 64"/>
                <a:gd name="T41" fmla="*/ 4 h 87"/>
                <a:gd name="T42" fmla="*/ 43 w 64"/>
                <a:gd name="T43" fmla="*/ 5 h 87"/>
                <a:gd name="T44" fmla="*/ 41 w 64"/>
                <a:gd name="T45" fmla="*/ 2 h 87"/>
                <a:gd name="T46" fmla="*/ 41 w 64"/>
                <a:gd name="T47" fmla="*/ 2 h 87"/>
                <a:gd name="T48" fmla="*/ 32 w 64"/>
                <a:gd name="T49" fmla="*/ 0 h 87"/>
                <a:gd name="T50" fmla="*/ 22 w 64"/>
                <a:gd name="T51" fmla="*/ 12 h 87"/>
                <a:gd name="T52" fmla="*/ 28 w 64"/>
                <a:gd name="T53" fmla="*/ 18 h 87"/>
                <a:gd name="T54" fmla="*/ 25 w 64"/>
                <a:gd name="T55" fmla="*/ 21 h 87"/>
                <a:gd name="T56" fmla="*/ 25 w 64"/>
                <a:gd name="T57" fmla="*/ 23 h 87"/>
                <a:gd name="T58" fmla="*/ 6 w 64"/>
                <a:gd name="T59" fmla="*/ 23 h 87"/>
                <a:gd name="T60" fmla="*/ 3 w 64"/>
                <a:gd name="T61" fmla="*/ 31 h 87"/>
                <a:gd name="T62" fmla="*/ 9 w 64"/>
                <a:gd name="T63" fmla="*/ 34 h 87"/>
                <a:gd name="T64" fmla="*/ 0 w 64"/>
                <a:gd name="T65" fmla="*/ 44 h 87"/>
                <a:gd name="T66" fmla="*/ 4 w 64"/>
                <a:gd name="T67" fmla="*/ 4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87">
                  <a:moveTo>
                    <a:pt x="4" y="48"/>
                  </a:moveTo>
                  <a:lnTo>
                    <a:pt x="20" y="44"/>
                  </a:lnTo>
                  <a:lnTo>
                    <a:pt x="19" y="53"/>
                  </a:lnTo>
                  <a:lnTo>
                    <a:pt x="4" y="58"/>
                  </a:lnTo>
                  <a:lnTo>
                    <a:pt x="3" y="66"/>
                  </a:lnTo>
                  <a:lnTo>
                    <a:pt x="16" y="66"/>
                  </a:lnTo>
                  <a:lnTo>
                    <a:pt x="0" y="76"/>
                  </a:lnTo>
                  <a:lnTo>
                    <a:pt x="3" y="87"/>
                  </a:lnTo>
                  <a:lnTo>
                    <a:pt x="25" y="84"/>
                  </a:lnTo>
                  <a:lnTo>
                    <a:pt x="38" y="72"/>
                  </a:lnTo>
                  <a:lnTo>
                    <a:pt x="49" y="71"/>
                  </a:lnTo>
                  <a:lnTo>
                    <a:pt x="56" y="64"/>
                  </a:lnTo>
                  <a:lnTo>
                    <a:pt x="54" y="37"/>
                  </a:lnTo>
                  <a:lnTo>
                    <a:pt x="59" y="29"/>
                  </a:lnTo>
                  <a:lnTo>
                    <a:pt x="62" y="28"/>
                  </a:lnTo>
                  <a:lnTo>
                    <a:pt x="62" y="28"/>
                  </a:lnTo>
                  <a:lnTo>
                    <a:pt x="64" y="24"/>
                  </a:lnTo>
                  <a:lnTo>
                    <a:pt x="64" y="24"/>
                  </a:lnTo>
                  <a:lnTo>
                    <a:pt x="64" y="24"/>
                  </a:lnTo>
                  <a:lnTo>
                    <a:pt x="64" y="24"/>
                  </a:lnTo>
                  <a:lnTo>
                    <a:pt x="52" y="4"/>
                  </a:lnTo>
                  <a:lnTo>
                    <a:pt x="43" y="5"/>
                  </a:lnTo>
                  <a:lnTo>
                    <a:pt x="41" y="2"/>
                  </a:lnTo>
                  <a:lnTo>
                    <a:pt x="41" y="2"/>
                  </a:lnTo>
                  <a:lnTo>
                    <a:pt x="32" y="0"/>
                  </a:lnTo>
                  <a:lnTo>
                    <a:pt x="22" y="12"/>
                  </a:lnTo>
                  <a:lnTo>
                    <a:pt x="28" y="18"/>
                  </a:lnTo>
                  <a:lnTo>
                    <a:pt x="25" y="21"/>
                  </a:lnTo>
                  <a:lnTo>
                    <a:pt x="25" y="23"/>
                  </a:lnTo>
                  <a:lnTo>
                    <a:pt x="6" y="23"/>
                  </a:lnTo>
                  <a:lnTo>
                    <a:pt x="3" y="31"/>
                  </a:lnTo>
                  <a:lnTo>
                    <a:pt x="9" y="34"/>
                  </a:lnTo>
                  <a:lnTo>
                    <a:pt x="0" y="44"/>
                  </a:lnTo>
                  <a:lnTo>
                    <a:pt x="4" y="48"/>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88" name="Freeform 106"/>
            <p:cNvSpPr>
              <a:spLocks/>
            </p:cNvSpPr>
            <p:nvPr/>
          </p:nvSpPr>
          <p:spPr bwMode="auto">
            <a:xfrm>
              <a:off x="4610098" y="3052810"/>
              <a:ext cx="61912" cy="23814"/>
            </a:xfrm>
            <a:custGeom>
              <a:avLst/>
              <a:gdLst>
                <a:gd name="T0" fmla="*/ 0 w 39"/>
                <a:gd name="T1" fmla="*/ 0 h 15"/>
                <a:gd name="T2" fmla="*/ 0 w 39"/>
                <a:gd name="T3" fmla="*/ 8 h 15"/>
                <a:gd name="T4" fmla="*/ 13 w 39"/>
                <a:gd name="T5" fmla="*/ 8 h 15"/>
                <a:gd name="T6" fmla="*/ 16 w 39"/>
                <a:gd name="T7" fmla="*/ 15 h 15"/>
                <a:gd name="T8" fmla="*/ 35 w 39"/>
                <a:gd name="T9" fmla="*/ 12 h 15"/>
                <a:gd name="T10" fmla="*/ 39 w 39"/>
                <a:gd name="T11" fmla="*/ 4 h 15"/>
                <a:gd name="T12" fmla="*/ 27 w 39"/>
                <a:gd name="T13" fmla="*/ 7 h 15"/>
                <a:gd name="T14" fmla="*/ 26 w 39"/>
                <a:gd name="T15" fmla="*/ 2 h 15"/>
                <a:gd name="T16" fmla="*/ 0 w 39"/>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5">
                  <a:moveTo>
                    <a:pt x="0" y="0"/>
                  </a:moveTo>
                  <a:lnTo>
                    <a:pt x="0" y="8"/>
                  </a:lnTo>
                  <a:lnTo>
                    <a:pt x="13" y="8"/>
                  </a:lnTo>
                  <a:lnTo>
                    <a:pt x="16" y="15"/>
                  </a:lnTo>
                  <a:lnTo>
                    <a:pt x="35" y="12"/>
                  </a:lnTo>
                  <a:lnTo>
                    <a:pt x="39" y="4"/>
                  </a:lnTo>
                  <a:lnTo>
                    <a:pt x="27" y="7"/>
                  </a:lnTo>
                  <a:lnTo>
                    <a:pt x="26" y="2"/>
                  </a:lnTo>
                  <a:lnTo>
                    <a:pt x="0"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89" name="Freeform 107"/>
            <p:cNvSpPr>
              <a:spLocks/>
            </p:cNvSpPr>
            <p:nvPr/>
          </p:nvSpPr>
          <p:spPr bwMode="auto">
            <a:xfrm>
              <a:off x="4279898" y="2838494"/>
              <a:ext cx="20639" cy="50800"/>
            </a:xfrm>
            <a:custGeom>
              <a:avLst/>
              <a:gdLst>
                <a:gd name="T0" fmla="*/ 7 w 8"/>
                <a:gd name="T1" fmla="*/ 18 h 20"/>
                <a:gd name="T2" fmla="*/ 8 w 8"/>
                <a:gd name="T3" fmla="*/ 7 h 20"/>
                <a:gd name="T4" fmla="*/ 8 w 8"/>
                <a:gd name="T5" fmla="*/ 0 h 20"/>
                <a:gd name="T6" fmla="*/ 5 w 8"/>
                <a:gd name="T7" fmla="*/ 0 h 20"/>
                <a:gd name="T8" fmla="*/ 5 w 8"/>
                <a:gd name="T9" fmla="*/ 3 h 20"/>
                <a:gd name="T10" fmla="*/ 0 w 8"/>
                <a:gd name="T11" fmla="*/ 9 h 20"/>
                <a:gd name="T12" fmla="*/ 4 w 8"/>
                <a:gd name="T13" fmla="*/ 20 h 20"/>
                <a:gd name="T14" fmla="*/ 7 w 8"/>
                <a:gd name="T15" fmla="*/ 18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0">
                  <a:moveTo>
                    <a:pt x="7" y="18"/>
                  </a:moveTo>
                  <a:cubicBezTo>
                    <a:pt x="8" y="15"/>
                    <a:pt x="8" y="11"/>
                    <a:pt x="8" y="7"/>
                  </a:cubicBezTo>
                  <a:cubicBezTo>
                    <a:pt x="8" y="5"/>
                    <a:pt x="8" y="3"/>
                    <a:pt x="8" y="0"/>
                  </a:cubicBezTo>
                  <a:cubicBezTo>
                    <a:pt x="5" y="0"/>
                    <a:pt x="5" y="0"/>
                    <a:pt x="5" y="0"/>
                  </a:cubicBezTo>
                  <a:cubicBezTo>
                    <a:pt x="5" y="1"/>
                    <a:pt x="5" y="2"/>
                    <a:pt x="5" y="3"/>
                  </a:cubicBezTo>
                  <a:cubicBezTo>
                    <a:pt x="3" y="5"/>
                    <a:pt x="2" y="7"/>
                    <a:pt x="0" y="9"/>
                  </a:cubicBezTo>
                  <a:cubicBezTo>
                    <a:pt x="4" y="20"/>
                    <a:pt x="4" y="20"/>
                    <a:pt x="4" y="20"/>
                  </a:cubicBezTo>
                  <a:lnTo>
                    <a:pt x="7" y="18"/>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90" name="Freeform 108"/>
            <p:cNvSpPr>
              <a:spLocks/>
            </p:cNvSpPr>
            <p:nvPr/>
          </p:nvSpPr>
          <p:spPr bwMode="auto">
            <a:xfrm>
              <a:off x="4579934" y="2284449"/>
              <a:ext cx="20639" cy="17463"/>
            </a:xfrm>
            <a:custGeom>
              <a:avLst/>
              <a:gdLst>
                <a:gd name="T0" fmla="*/ 13 w 13"/>
                <a:gd name="T1" fmla="*/ 0 h 11"/>
                <a:gd name="T2" fmla="*/ 0 w 13"/>
                <a:gd name="T3" fmla="*/ 3 h 11"/>
                <a:gd name="T4" fmla="*/ 5 w 13"/>
                <a:gd name="T5" fmla="*/ 11 h 11"/>
                <a:gd name="T6" fmla="*/ 13 w 13"/>
                <a:gd name="T7" fmla="*/ 3 h 11"/>
                <a:gd name="T8" fmla="*/ 13 w 13"/>
                <a:gd name="T9" fmla="*/ 0 h 11"/>
              </a:gdLst>
              <a:ahLst/>
              <a:cxnLst>
                <a:cxn ang="0">
                  <a:pos x="T0" y="T1"/>
                </a:cxn>
                <a:cxn ang="0">
                  <a:pos x="T2" y="T3"/>
                </a:cxn>
                <a:cxn ang="0">
                  <a:pos x="T4" y="T5"/>
                </a:cxn>
                <a:cxn ang="0">
                  <a:pos x="T6" y="T7"/>
                </a:cxn>
                <a:cxn ang="0">
                  <a:pos x="T8" y="T9"/>
                </a:cxn>
              </a:cxnLst>
              <a:rect l="0" t="0" r="r" b="b"/>
              <a:pathLst>
                <a:path w="13" h="11">
                  <a:moveTo>
                    <a:pt x="13" y="0"/>
                  </a:moveTo>
                  <a:lnTo>
                    <a:pt x="0" y="3"/>
                  </a:lnTo>
                  <a:lnTo>
                    <a:pt x="5" y="11"/>
                  </a:lnTo>
                  <a:lnTo>
                    <a:pt x="13" y="3"/>
                  </a:lnTo>
                  <a:lnTo>
                    <a:pt x="13"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91" name="Freeform 109"/>
            <p:cNvSpPr>
              <a:spLocks/>
            </p:cNvSpPr>
            <p:nvPr/>
          </p:nvSpPr>
          <p:spPr bwMode="auto">
            <a:xfrm>
              <a:off x="4567235" y="2309849"/>
              <a:ext cx="28576" cy="26988"/>
            </a:xfrm>
            <a:custGeom>
              <a:avLst/>
              <a:gdLst>
                <a:gd name="T0" fmla="*/ 3 w 18"/>
                <a:gd name="T1" fmla="*/ 17 h 17"/>
                <a:gd name="T2" fmla="*/ 18 w 18"/>
                <a:gd name="T3" fmla="*/ 5 h 17"/>
                <a:gd name="T4" fmla="*/ 13 w 18"/>
                <a:gd name="T5" fmla="*/ 0 h 17"/>
                <a:gd name="T6" fmla="*/ 0 w 18"/>
                <a:gd name="T7" fmla="*/ 5 h 17"/>
                <a:gd name="T8" fmla="*/ 3 w 18"/>
                <a:gd name="T9" fmla="*/ 17 h 17"/>
              </a:gdLst>
              <a:ahLst/>
              <a:cxnLst>
                <a:cxn ang="0">
                  <a:pos x="T0" y="T1"/>
                </a:cxn>
                <a:cxn ang="0">
                  <a:pos x="T2" y="T3"/>
                </a:cxn>
                <a:cxn ang="0">
                  <a:pos x="T4" y="T5"/>
                </a:cxn>
                <a:cxn ang="0">
                  <a:pos x="T6" y="T7"/>
                </a:cxn>
                <a:cxn ang="0">
                  <a:pos x="T8" y="T9"/>
                </a:cxn>
              </a:cxnLst>
              <a:rect l="0" t="0" r="r" b="b"/>
              <a:pathLst>
                <a:path w="18" h="17">
                  <a:moveTo>
                    <a:pt x="3" y="17"/>
                  </a:moveTo>
                  <a:lnTo>
                    <a:pt x="18" y="5"/>
                  </a:lnTo>
                  <a:lnTo>
                    <a:pt x="13" y="0"/>
                  </a:lnTo>
                  <a:lnTo>
                    <a:pt x="0" y="5"/>
                  </a:lnTo>
                  <a:lnTo>
                    <a:pt x="3" y="17"/>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92" name="Freeform 110"/>
            <p:cNvSpPr>
              <a:spLocks/>
            </p:cNvSpPr>
            <p:nvPr/>
          </p:nvSpPr>
          <p:spPr bwMode="auto">
            <a:xfrm>
              <a:off x="4127498" y="2938508"/>
              <a:ext cx="30164" cy="31751"/>
            </a:xfrm>
            <a:custGeom>
              <a:avLst/>
              <a:gdLst>
                <a:gd name="T0" fmla="*/ 15 w 19"/>
                <a:gd name="T1" fmla="*/ 18 h 20"/>
                <a:gd name="T2" fmla="*/ 19 w 19"/>
                <a:gd name="T3" fmla="*/ 10 h 20"/>
                <a:gd name="T4" fmla="*/ 15 w 19"/>
                <a:gd name="T5" fmla="*/ 0 h 20"/>
                <a:gd name="T6" fmla="*/ 2 w 19"/>
                <a:gd name="T7" fmla="*/ 8 h 20"/>
                <a:gd name="T8" fmla="*/ 0 w 19"/>
                <a:gd name="T9" fmla="*/ 15 h 20"/>
                <a:gd name="T10" fmla="*/ 10 w 19"/>
                <a:gd name="T11" fmla="*/ 13 h 20"/>
                <a:gd name="T12" fmla="*/ 10 w 19"/>
                <a:gd name="T13" fmla="*/ 20 h 20"/>
                <a:gd name="T14" fmla="*/ 15 w 19"/>
                <a:gd name="T15" fmla="*/ 18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0">
                  <a:moveTo>
                    <a:pt x="15" y="18"/>
                  </a:moveTo>
                  <a:lnTo>
                    <a:pt x="19" y="10"/>
                  </a:lnTo>
                  <a:lnTo>
                    <a:pt x="15" y="0"/>
                  </a:lnTo>
                  <a:lnTo>
                    <a:pt x="2" y="8"/>
                  </a:lnTo>
                  <a:lnTo>
                    <a:pt x="0" y="15"/>
                  </a:lnTo>
                  <a:lnTo>
                    <a:pt x="10" y="13"/>
                  </a:lnTo>
                  <a:lnTo>
                    <a:pt x="10" y="20"/>
                  </a:lnTo>
                  <a:lnTo>
                    <a:pt x="15" y="18"/>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93" name="Freeform 111"/>
            <p:cNvSpPr>
              <a:spLocks/>
            </p:cNvSpPr>
            <p:nvPr/>
          </p:nvSpPr>
          <p:spPr bwMode="auto">
            <a:xfrm>
              <a:off x="2424112" y="1397022"/>
              <a:ext cx="1092199" cy="904888"/>
            </a:xfrm>
            <a:custGeom>
              <a:avLst/>
              <a:gdLst>
                <a:gd name="T0" fmla="*/ 426 w 430"/>
                <a:gd name="T1" fmla="*/ 171 h 356"/>
                <a:gd name="T2" fmla="*/ 397 w 430"/>
                <a:gd name="T3" fmla="*/ 150 h 356"/>
                <a:gd name="T4" fmla="*/ 402 w 430"/>
                <a:gd name="T5" fmla="*/ 136 h 356"/>
                <a:gd name="T6" fmla="*/ 398 w 430"/>
                <a:gd name="T7" fmla="*/ 130 h 356"/>
                <a:gd name="T8" fmla="*/ 379 w 430"/>
                <a:gd name="T9" fmla="*/ 118 h 356"/>
                <a:gd name="T10" fmla="*/ 382 w 430"/>
                <a:gd name="T11" fmla="*/ 95 h 356"/>
                <a:gd name="T12" fmla="*/ 368 w 430"/>
                <a:gd name="T13" fmla="*/ 90 h 356"/>
                <a:gd name="T14" fmla="*/ 351 w 430"/>
                <a:gd name="T15" fmla="*/ 87 h 356"/>
                <a:gd name="T16" fmla="*/ 357 w 430"/>
                <a:gd name="T17" fmla="*/ 71 h 356"/>
                <a:gd name="T18" fmla="*/ 311 w 430"/>
                <a:gd name="T19" fmla="*/ 54 h 356"/>
                <a:gd name="T20" fmla="*/ 272 w 430"/>
                <a:gd name="T21" fmla="*/ 41 h 356"/>
                <a:gd name="T22" fmla="*/ 267 w 430"/>
                <a:gd name="T23" fmla="*/ 32 h 356"/>
                <a:gd name="T24" fmla="*/ 258 w 430"/>
                <a:gd name="T25" fmla="*/ 25 h 356"/>
                <a:gd name="T26" fmla="*/ 232 w 430"/>
                <a:gd name="T27" fmla="*/ 15 h 356"/>
                <a:gd name="T28" fmla="*/ 230 w 430"/>
                <a:gd name="T29" fmla="*/ 38 h 356"/>
                <a:gd name="T30" fmla="*/ 215 w 430"/>
                <a:gd name="T31" fmla="*/ 19 h 356"/>
                <a:gd name="T32" fmla="*/ 187 w 430"/>
                <a:gd name="T33" fmla="*/ 27 h 356"/>
                <a:gd name="T34" fmla="*/ 197 w 430"/>
                <a:gd name="T35" fmla="*/ 13 h 356"/>
                <a:gd name="T36" fmla="*/ 142 w 430"/>
                <a:gd name="T37" fmla="*/ 4 h 356"/>
                <a:gd name="T38" fmla="*/ 94 w 430"/>
                <a:gd name="T39" fmla="*/ 12 h 356"/>
                <a:gd name="T40" fmla="*/ 102 w 430"/>
                <a:gd name="T41" fmla="*/ 22 h 356"/>
                <a:gd name="T42" fmla="*/ 112 w 430"/>
                <a:gd name="T43" fmla="*/ 37 h 356"/>
                <a:gd name="T44" fmla="*/ 85 w 430"/>
                <a:gd name="T45" fmla="*/ 31 h 356"/>
                <a:gd name="T46" fmla="*/ 78 w 430"/>
                <a:gd name="T47" fmla="*/ 41 h 356"/>
                <a:gd name="T48" fmla="*/ 29 w 430"/>
                <a:gd name="T49" fmla="*/ 28 h 356"/>
                <a:gd name="T50" fmla="*/ 34 w 430"/>
                <a:gd name="T51" fmla="*/ 37 h 356"/>
                <a:gd name="T52" fmla="*/ 15 w 430"/>
                <a:gd name="T53" fmla="*/ 56 h 356"/>
                <a:gd name="T54" fmla="*/ 36 w 430"/>
                <a:gd name="T55" fmla="*/ 64 h 356"/>
                <a:gd name="T56" fmla="*/ 6 w 430"/>
                <a:gd name="T57" fmla="*/ 82 h 356"/>
                <a:gd name="T58" fmla="*/ 1 w 430"/>
                <a:gd name="T59" fmla="*/ 89 h 356"/>
                <a:gd name="T60" fmla="*/ 24 w 430"/>
                <a:gd name="T61" fmla="*/ 84 h 356"/>
                <a:gd name="T62" fmla="*/ 28 w 430"/>
                <a:gd name="T63" fmla="*/ 93 h 356"/>
                <a:gd name="T64" fmla="*/ 28 w 430"/>
                <a:gd name="T65" fmla="*/ 100 h 356"/>
                <a:gd name="T66" fmla="*/ 38 w 430"/>
                <a:gd name="T67" fmla="*/ 103 h 356"/>
                <a:gd name="T68" fmla="*/ 53 w 430"/>
                <a:gd name="T69" fmla="*/ 101 h 356"/>
                <a:gd name="T70" fmla="*/ 108 w 430"/>
                <a:gd name="T71" fmla="*/ 111 h 356"/>
                <a:gd name="T72" fmla="*/ 122 w 430"/>
                <a:gd name="T73" fmla="*/ 127 h 356"/>
                <a:gd name="T74" fmla="*/ 133 w 430"/>
                <a:gd name="T75" fmla="*/ 136 h 356"/>
                <a:gd name="T76" fmla="*/ 144 w 430"/>
                <a:gd name="T77" fmla="*/ 152 h 356"/>
                <a:gd name="T78" fmla="*/ 161 w 430"/>
                <a:gd name="T79" fmla="*/ 159 h 356"/>
                <a:gd name="T80" fmla="*/ 169 w 430"/>
                <a:gd name="T81" fmla="*/ 157 h 356"/>
                <a:gd name="T82" fmla="*/ 197 w 430"/>
                <a:gd name="T83" fmla="*/ 174 h 356"/>
                <a:gd name="T84" fmla="*/ 170 w 430"/>
                <a:gd name="T85" fmla="*/ 175 h 356"/>
                <a:gd name="T86" fmla="*/ 202 w 430"/>
                <a:gd name="T87" fmla="*/ 211 h 356"/>
                <a:gd name="T88" fmla="*/ 197 w 430"/>
                <a:gd name="T89" fmla="*/ 269 h 356"/>
                <a:gd name="T90" fmla="*/ 206 w 430"/>
                <a:gd name="T91" fmla="*/ 284 h 356"/>
                <a:gd name="T92" fmla="*/ 232 w 430"/>
                <a:gd name="T93" fmla="*/ 320 h 356"/>
                <a:gd name="T94" fmla="*/ 265 w 430"/>
                <a:gd name="T95" fmla="*/ 350 h 356"/>
                <a:gd name="T96" fmla="*/ 285 w 430"/>
                <a:gd name="T97" fmla="*/ 342 h 356"/>
                <a:gd name="T98" fmla="*/ 288 w 430"/>
                <a:gd name="T99" fmla="*/ 323 h 356"/>
                <a:gd name="T100" fmla="*/ 304 w 430"/>
                <a:gd name="T101" fmla="*/ 274 h 356"/>
                <a:gd name="T102" fmla="*/ 325 w 430"/>
                <a:gd name="T103" fmla="*/ 257 h 356"/>
                <a:gd name="T104" fmla="*/ 353 w 430"/>
                <a:gd name="T105" fmla="*/ 244 h 356"/>
                <a:gd name="T106" fmla="*/ 363 w 430"/>
                <a:gd name="T107" fmla="*/ 225 h 356"/>
                <a:gd name="T108" fmla="*/ 384 w 430"/>
                <a:gd name="T109" fmla="*/ 214 h 356"/>
                <a:gd name="T110" fmla="*/ 430 w 430"/>
                <a:gd name="T111" fmla="*/ 181 h 356"/>
                <a:gd name="T112" fmla="*/ 392 w 430"/>
                <a:gd name="T113" fmla="*/ 16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0" h="356">
                  <a:moveTo>
                    <a:pt x="392" y="160"/>
                  </a:moveTo>
                  <a:cubicBezTo>
                    <a:pt x="404" y="163"/>
                    <a:pt x="415" y="167"/>
                    <a:pt x="426" y="171"/>
                  </a:cubicBezTo>
                  <a:cubicBezTo>
                    <a:pt x="421" y="160"/>
                    <a:pt x="421" y="160"/>
                    <a:pt x="421" y="160"/>
                  </a:cubicBezTo>
                  <a:cubicBezTo>
                    <a:pt x="397" y="150"/>
                    <a:pt x="397" y="150"/>
                    <a:pt x="397" y="150"/>
                  </a:cubicBezTo>
                  <a:cubicBezTo>
                    <a:pt x="411" y="148"/>
                    <a:pt x="411" y="148"/>
                    <a:pt x="411" y="148"/>
                  </a:cubicBezTo>
                  <a:cubicBezTo>
                    <a:pt x="402" y="136"/>
                    <a:pt x="402" y="136"/>
                    <a:pt x="402" y="136"/>
                  </a:cubicBezTo>
                  <a:cubicBezTo>
                    <a:pt x="387" y="132"/>
                    <a:pt x="387" y="132"/>
                    <a:pt x="387" y="132"/>
                  </a:cubicBezTo>
                  <a:cubicBezTo>
                    <a:pt x="398" y="130"/>
                    <a:pt x="398" y="130"/>
                    <a:pt x="398" y="130"/>
                  </a:cubicBezTo>
                  <a:cubicBezTo>
                    <a:pt x="393" y="117"/>
                    <a:pt x="393" y="117"/>
                    <a:pt x="393" y="117"/>
                  </a:cubicBezTo>
                  <a:cubicBezTo>
                    <a:pt x="379" y="118"/>
                    <a:pt x="379" y="118"/>
                    <a:pt x="379" y="118"/>
                  </a:cubicBezTo>
                  <a:cubicBezTo>
                    <a:pt x="388" y="100"/>
                    <a:pt x="388" y="100"/>
                    <a:pt x="388" y="100"/>
                  </a:cubicBezTo>
                  <a:cubicBezTo>
                    <a:pt x="382" y="95"/>
                    <a:pt x="382" y="95"/>
                    <a:pt x="382" y="95"/>
                  </a:cubicBezTo>
                  <a:cubicBezTo>
                    <a:pt x="366" y="97"/>
                    <a:pt x="366" y="97"/>
                    <a:pt x="366" y="97"/>
                  </a:cubicBezTo>
                  <a:cubicBezTo>
                    <a:pt x="368" y="90"/>
                    <a:pt x="368" y="90"/>
                    <a:pt x="368" y="90"/>
                  </a:cubicBezTo>
                  <a:cubicBezTo>
                    <a:pt x="359" y="83"/>
                    <a:pt x="359" y="83"/>
                    <a:pt x="359" y="83"/>
                  </a:cubicBezTo>
                  <a:cubicBezTo>
                    <a:pt x="351" y="87"/>
                    <a:pt x="351" y="87"/>
                    <a:pt x="351" y="87"/>
                  </a:cubicBezTo>
                  <a:cubicBezTo>
                    <a:pt x="347" y="78"/>
                    <a:pt x="347" y="78"/>
                    <a:pt x="347" y="78"/>
                  </a:cubicBezTo>
                  <a:cubicBezTo>
                    <a:pt x="357" y="71"/>
                    <a:pt x="357" y="71"/>
                    <a:pt x="357" y="71"/>
                  </a:cubicBezTo>
                  <a:cubicBezTo>
                    <a:pt x="349" y="67"/>
                    <a:pt x="349" y="67"/>
                    <a:pt x="349" y="67"/>
                  </a:cubicBezTo>
                  <a:cubicBezTo>
                    <a:pt x="336" y="63"/>
                    <a:pt x="324" y="59"/>
                    <a:pt x="311" y="54"/>
                  </a:cubicBezTo>
                  <a:cubicBezTo>
                    <a:pt x="301" y="49"/>
                    <a:pt x="292" y="45"/>
                    <a:pt x="283" y="39"/>
                  </a:cubicBezTo>
                  <a:cubicBezTo>
                    <a:pt x="272" y="41"/>
                    <a:pt x="272" y="41"/>
                    <a:pt x="272" y="41"/>
                  </a:cubicBezTo>
                  <a:cubicBezTo>
                    <a:pt x="272" y="35"/>
                    <a:pt x="272" y="35"/>
                    <a:pt x="272" y="35"/>
                  </a:cubicBezTo>
                  <a:cubicBezTo>
                    <a:pt x="267" y="32"/>
                    <a:pt x="267" y="32"/>
                    <a:pt x="267" y="32"/>
                  </a:cubicBezTo>
                  <a:cubicBezTo>
                    <a:pt x="261" y="35"/>
                    <a:pt x="261" y="35"/>
                    <a:pt x="261" y="35"/>
                  </a:cubicBezTo>
                  <a:cubicBezTo>
                    <a:pt x="258" y="25"/>
                    <a:pt x="258" y="25"/>
                    <a:pt x="258" y="25"/>
                  </a:cubicBezTo>
                  <a:cubicBezTo>
                    <a:pt x="244" y="13"/>
                    <a:pt x="244" y="13"/>
                    <a:pt x="244" y="13"/>
                  </a:cubicBezTo>
                  <a:cubicBezTo>
                    <a:pt x="232" y="15"/>
                    <a:pt x="232" y="15"/>
                    <a:pt x="232" y="15"/>
                  </a:cubicBezTo>
                  <a:cubicBezTo>
                    <a:pt x="231" y="19"/>
                    <a:pt x="230" y="23"/>
                    <a:pt x="230" y="26"/>
                  </a:cubicBezTo>
                  <a:cubicBezTo>
                    <a:pt x="229" y="30"/>
                    <a:pt x="229" y="34"/>
                    <a:pt x="230" y="38"/>
                  </a:cubicBezTo>
                  <a:cubicBezTo>
                    <a:pt x="226" y="35"/>
                    <a:pt x="223" y="32"/>
                    <a:pt x="220" y="27"/>
                  </a:cubicBezTo>
                  <a:cubicBezTo>
                    <a:pt x="218" y="25"/>
                    <a:pt x="217" y="22"/>
                    <a:pt x="215" y="19"/>
                  </a:cubicBezTo>
                  <a:cubicBezTo>
                    <a:pt x="208" y="17"/>
                    <a:pt x="208" y="17"/>
                    <a:pt x="208" y="17"/>
                  </a:cubicBezTo>
                  <a:cubicBezTo>
                    <a:pt x="187" y="27"/>
                    <a:pt x="187" y="27"/>
                    <a:pt x="187" y="27"/>
                  </a:cubicBezTo>
                  <a:cubicBezTo>
                    <a:pt x="186" y="23"/>
                    <a:pt x="186" y="23"/>
                    <a:pt x="186" y="23"/>
                  </a:cubicBezTo>
                  <a:cubicBezTo>
                    <a:pt x="197" y="13"/>
                    <a:pt x="197" y="13"/>
                    <a:pt x="197" y="13"/>
                  </a:cubicBezTo>
                  <a:cubicBezTo>
                    <a:pt x="189" y="2"/>
                    <a:pt x="189" y="2"/>
                    <a:pt x="189" y="2"/>
                  </a:cubicBezTo>
                  <a:cubicBezTo>
                    <a:pt x="173" y="3"/>
                    <a:pt x="158" y="3"/>
                    <a:pt x="142" y="4"/>
                  </a:cubicBezTo>
                  <a:cubicBezTo>
                    <a:pt x="144" y="0"/>
                    <a:pt x="144" y="0"/>
                    <a:pt x="144" y="0"/>
                  </a:cubicBezTo>
                  <a:cubicBezTo>
                    <a:pt x="127" y="4"/>
                    <a:pt x="110" y="8"/>
                    <a:pt x="94" y="12"/>
                  </a:cubicBezTo>
                  <a:cubicBezTo>
                    <a:pt x="93" y="20"/>
                    <a:pt x="93" y="20"/>
                    <a:pt x="93" y="20"/>
                  </a:cubicBezTo>
                  <a:cubicBezTo>
                    <a:pt x="102" y="22"/>
                    <a:pt x="102" y="22"/>
                    <a:pt x="102" y="22"/>
                  </a:cubicBezTo>
                  <a:cubicBezTo>
                    <a:pt x="97" y="27"/>
                    <a:pt x="97" y="27"/>
                    <a:pt x="97" y="27"/>
                  </a:cubicBezTo>
                  <a:cubicBezTo>
                    <a:pt x="112" y="37"/>
                    <a:pt x="112" y="37"/>
                    <a:pt x="112" y="37"/>
                  </a:cubicBezTo>
                  <a:cubicBezTo>
                    <a:pt x="108" y="37"/>
                    <a:pt x="105" y="37"/>
                    <a:pt x="102" y="36"/>
                  </a:cubicBezTo>
                  <a:cubicBezTo>
                    <a:pt x="96" y="35"/>
                    <a:pt x="90" y="33"/>
                    <a:pt x="85" y="31"/>
                  </a:cubicBezTo>
                  <a:cubicBezTo>
                    <a:pt x="78" y="33"/>
                    <a:pt x="78" y="33"/>
                    <a:pt x="78" y="33"/>
                  </a:cubicBezTo>
                  <a:cubicBezTo>
                    <a:pt x="78" y="41"/>
                    <a:pt x="78" y="41"/>
                    <a:pt x="78" y="41"/>
                  </a:cubicBezTo>
                  <a:cubicBezTo>
                    <a:pt x="47" y="27"/>
                    <a:pt x="47" y="27"/>
                    <a:pt x="47" y="27"/>
                  </a:cubicBezTo>
                  <a:cubicBezTo>
                    <a:pt x="29" y="28"/>
                    <a:pt x="29" y="28"/>
                    <a:pt x="29" y="28"/>
                  </a:cubicBezTo>
                  <a:cubicBezTo>
                    <a:pt x="26" y="33"/>
                    <a:pt x="26" y="33"/>
                    <a:pt x="26" y="33"/>
                  </a:cubicBezTo>
                  <a:cubicBezTo>
                    <a:pt x="34" y="37"/>
                    <a:pt x="34" y="37"/>
                    <a:pt x="34" y="37"/>
                  </a:cubicBezTo>
                  <a:cubicBezTo>
                    <a:pt x="22" y="41"/>
                    <a:pt x="22" y="41"/>
                    <a:pt x="22" y="41"/>
                  </a:cubicBezTo>
                  <a:cubicBezTo>
                    <a:pt x="15" y="56"/>
                    <a:pt x="15" y="56"/>
                    <a:pt x="15" y="56"/>
                  </a:cubicBezTo>
                  <a:cubicBezTo>
                    <a:pt x="36" y="56"/>
                    <a:pt x="36" y="56"/>
                    <a:pt x="36" y="56"/>
                  </a:cubicBezTo>
                  <a:cubicBezTo>
                    <a:pt x="36" y="64"/>
                    <a:pt x="36" y="64"/>
                    <a:pt x="36" y="64"/>
                  </a:cubicBezTo>
                  <a:cubicBezTo>
                    <a:pt x="15" y="71"/>
                    <a:pt x="15" y="71"/>
                    <a:pt x="15" y="71"/>
                  </a:cubicBezTo>
                  <a:cubicBezTo>
                    <a:pt x="6" y="82"/>
                    <a:pt x="6" y="82"/>
                    <a:pt x="6" y="82"/>
                  </a:cubicBezTo>
                  <a:cubicBezTo>
                    <a:pt x="0" y="82"/>
                    <a:pt x="0" y="82"/>
                    <a:pt x="0" y="82"/>
                  </a:cubicBezTo>
                  <a:cubicBezTo>
                    <a:pt x="1" y="89"/>
                    <a:pt x="1" y="89"/>
                    <a:pt x="1" y="89"/>
                  </a:cubicBezTo>
                  <a:cubicBezTo>
                    <a:pt x="15" y="89"/>
                    <a:pt x="15" y="89"/>
                    <a:pt x="15" y="89"/>
                  </a:cubicBezTo>
                  <a:cubicBezTo>
                    <a:pt x="24" y="84"/>
                    <a:pt x="24" y="84"/>
                    <a:pt x="24" y="84"/>
                  </a:cubicBezTo>
                  <a:cubicBezTo>
                    <a:pt x="34" y="84"/>
                    <a:pt x="34" y="84"/>
                    <a:pt x="34" y="84"/>
                  </a:cubicBezTo>
                  <a:cubicBezTo>
                    <a:pt x="28" y="93"/>
                    <a:pt x="28" y="93"/>
                    <a:pt x="28" y="93"/>
                  </a:cubicBezTo>
                  <a:cubicBezTo>
                    <a:pt x="16" y="96"/>
                    <a:pt x="16" y="96"/>
                    <a:pt x="16" y="96"/>
                  </a:cubicBezTo>
                  <a:cubicBezTo>
                    <a:pt x="28" y="100"/>
                    <a:pt x="28" y="100"/>
                    <a:pt x="28" y="100"/>
                  </a:cubicBezTo>
                  <a:cubicBezTo>
                    <a:pt x="36" y="98"/>
                    <a:pt x="36" y="98"/>
                    <a:pt x="36" y="98"/>
                  </a:cubicBezTo>
                  <a:cubicBezTo>
                    <a:pt x="38" y="103"/>
                    <a:pt x="38" y="103"/>
                    <a:pt x="38" y="103"/>
                  </a:cubicBezTo>
                  <a:cubicBezTo>
                    <a:pt x="54" y="107"/>
                    <a:pt x="54" y="107"/>
                    <a:pt x="54" y="107"/>
                  </a:cubicBezTo>
                  <a:cubicBezTo>
                    <a:pt x="53" y="101"/>
                    <a:pt x="53" y="101"/>
                    <a:pt x="53" y="101"/>
                  </a:cubicBezTo>
                  <a:cubicBezTo>
                    <a:pt x="90" y="99"/>
                    <a:pt x="90" y="99"/>
                    <a:pt x="90" y="99"/>
                  </a:cubicBezTo>
                  <a:cubicBezTo>
                    <a:pt x="108" y="111"/>
                    <a:pt x="108" y="111"/>
                    <a:pt x="108" y="111"/>
                  </a:cubicBezTo>
                  <a:cubicBezTo>
                    <a:pt x="113" y="111"/>
                    <a:pt x="113" y="111"/>
                    <a:pt x="113" y="111"/>
                  </a:cubicBezTo>
                  <a:cubicBezTo>
                    <a:pt x="122" y="127"/>
                    <a:pt x="122" y="127"/>
                    <a:pt x="122" y="127"/>
                  </a:cubicBezTo>
                  <a:cubicBezTo>
                    <a:pt x="131" y="129"/>
                    <a:pt x="131" y="129"/>
                    <a:pt x="131" y="129"/>
                  </a:cubicBezTo>
                  <a:cubicBezTo>
                    <a:pt x="133" y="136"/>
                    <a:pt x="133" y="136"/>
                    <a:pt x="133" y="136"/>
                  </a:cubicBezTo>
                  <a:cubicBezTo>
                    <a:pt x="144" y="143"/>
                    <a:pt x="144" y="143"/>
                    <a:pt x="144" y="143"/>
                  </a:cubicBezTo>
                  <a:cubicBezTo>
                    <a:pt x="144" y="152"/>
                    <a:pt x="144" y="152"/>
                    <a:pt x="144" y="152"/>
                  </a:cubicBezTo>
                  <a:cubicBezTo>
                    <a:pt x="149" y="160"/>
                    <a:pt x="149" y="160"/>
                    <a:pt x="149" y="160"/>
                  </a:cubicBezTo>
                  <a:cubicBezTo>
                    <a:pt x="161" y="159"/>
                    <a:pt x="161" y="159"/>
                    <a:pt x="161" y="159"/>
                  </a:cubicBezTo>
                  <a:cubicBezTo>
                    <a:pt x="166" y="147"/>
                    <a:pt x="166" y="147"/>
                    <a:pt x="166" y="147"/>
                  </a:cubicBezTo>
                  <a:cubicBezTo>
                    <a:pt x="169" y="157"/>
                    <a:pt x="169" y="157"/>
                    <a:pt x="169" y="157"/>
                  </a:cubicBezTo>
                  <a:cubicBezTo>
                    <a:pt x="182" y="159"/>
                    <a:pt x="182" y="159"/>
                    <a:pt x="182" y="159"/>
                  </a:cubicBezTo>
                  <a:cubicBezTo>
                    <a:pt x="197" y="174"/>
                    <a:pt x="197" y="174"/>
                    <a:pt x="197" y="174"/>
                  </a:cubicBezTo>
                  <a:cubicBezTo>
                    <a:pt x="188" y="172"/>
                    <a:pt x="179" y="170"/>
                    <a:pt x="169" y="168"/>
                  </a:cubicBezTo>
                  <a:cubicBezTo>
                    <a:pt x="170" y="175"/>
                    <a:pt x="170" y="175"/>
                    <a:pt x="170" y="175"/>
                  </a:cubicBezTo>
                  <a:cubicBezTo>
                    <a:pt x="200" y="192"/>
                    <a:pt x="200" y="192"/>
                    <a:pt x="200" y="192"/>
                  </a:cubicBezTo>
                  <a:cubicBezTo>
                    <a:pt x="202" y="211"/>
                    <a:pt x="202" y="211"/>
                    <a:pt x="202" y="211"/>
                  </a:cubicBezTo>
                  <a:cubicBezTo>
                    <a:pt x="188" y="217"/>
                    <a:pt x="188" y="217"/>
                    <a:pt x="188" y="217"/>
                  </a:cubicBezTo>
                  <a:cubicBezTo>
                    <a:pt x="191" y="234"/>
                    <a:pt x="194" y="252"/>
                    <a:pt x="197" y="269"/>
                  </a:cubicBezTo>
                  <a:cubicBezTo>
                    <a:pt x="209" y="276"/>
                    <a:pt x="209" y="276"/>
                    <a:pt x="209" y="276"/>
                  </a:cubicBezTo>
                  <a:cubicBezTo>
                    <a:pt x="206" y="284"/>
                    <a:pt x="206" y="284"/>
                    <a:pt x="206" y="284"/>
                  </a:cubicBezTo>
                  <a:cubicBezTo>
                    <a:pt x="224" y="318"/>
                    <a:pt x="224" y="318"/>
                    <a:pt x="224" y="318"/>
                  </a:cubicBezTo>
                  <a:cubicBezTo>
                    <a:pt x="232" y="320"/>
                    <a:pt x="232" y="320"/>
                    <a:pt x="232" y="320"/>
                  </a:cubicBezTo>
                  <a:cubicBezTo>
                    <a:pt x="233" y="329"/>
                    <a:pt x="233" y="329"/>
                    <a:pt x="233" y="329"/>
                  </a:cubicBezTo>
                  <a:cubicBezTo>
                    <a:pt x="265" y="350"/>
                    <a:pt x="265" y="350"/>
                    <a:pt x="265" y="350"/>
                  </a:cubicBezTo>
                  <a:cubicBezTo>
                    <a:pt x="281" y="356"/>
                    <a:pt x="281" y="356"/>
                    <a:pt x="281" y="356"/>
                  </a:cubicBezTo>
                  <a:cubicBezTo>
                    <a:pt x="285" y="342"/>
                    <a:pt x="285" y="342"/>
                    <a:pt x="285" y="342"/>
                  </a:cubicBezTo>
                  <a:cubicBezTo>
                    <a:pt x="281" y="336"/>
                    <a:pt x="281" y="336"/>
                    <a:pt x="281" y="336"/>
                  </a:cubicBezTo>
                  <a:cubicBezTo>
                    <a:pt x="288" y="323"/>
                    <a:pt x="288" y="323"/>
                    <a:pt x="288" y="323"/>
                  </a:cubicBezTo>
                  <a:cubicBezTo>
                    <a:pt x="287" y="303"/>
                    <a:pt x="287" y="303"/>
                    <a:pt x="287" y="303"/>
                  </a:cubicBezTo>
                  <a:cubicBezTo>
                    <a:pt x="293" y="293"/>
                    <a:pt x="298" y="284"/>
                    <a:pt x="304" y="274"/>
                  </a:cubicBezTo>
                  <a:cubicBezTo>
                    <a:pt x="309" y="271"/>
                    <a:pt x="314" y="267"/>
                    <a:pt x="319" y="263"/>
                  </a:cubicBezTo>
                  <a:cubicBezTo>
                    <a:pt x="321" y="262"/>
                    <a:pt x="323" y="260"/>
                    <a:pt x="325" y="257"/>
                  </a:cubicBezTo>
                  <a:cubicBezTo>
                    <a:pt x="327" y="263"/>
                    <a:pt x="327" y="263"/>
                    <a:pt x="327" y="263"/>
                  </a:cubicBezTo>
                  <a:cubicBezTo>
                    <a:pt x="353" y="244"/>
                    <a:pt x="353" y="244"/>
                    <a:pt x="353" y="244"/>
                  </a:cubicBezTo>
                  <a:cubicBezTo>
                    <a:pt x="357" y="231"/>
                    <a:pt x="357" y="231"/>
                    <a:pt x="357" y="231"/>
                  </a:cubicBezTo>
                  <a:cubicBezTo>
                    <a:pt x="363" y="225"/>
                    <a:pt x="363" y="225"/>
                    <a:pt x="363" y="225"/>
                  </a:cubicBezTo>
                  <a:cubicBezTo>
                    <a:pt x="362" y="215"/>
                    <a:pt x="362" y="215"/>
                    <a:pt x="362" y="215"/>
                  </a:cubicBezTo>
                  <a:cubicBezTo>
                    <a:pt x="384" y="214"/>
                    <a:pt x="384" y="214"/>
                    <a:pt x="384" y="214"/>
                  </a:cubicBezTo>
                  <a:cubicBezTo>
                    <a:pt x="422" y="192"/>
                    <a:pt x="422" y="192"/>
                    <a:pt x="422" y="192"/>
                  </a:cubicBezTo>
                  <a:cubicBezTo>
                    <a:pt x="430" y="181"/>
                    <a:pt x="430" y="181"/>
                    <a:pt x="430" y="181"/>
                  </a:cubicBezTo>
                  <a:cubicBezTo>
                    <a:pt x="411" y="178"/>
                    <a:pt x="411" y="178"/>
                    <a:pt x="411" y="178"/>
                  </a:cubicBezTo>
                  <a:lnTo>
                    <a:pt x="392" y="16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94" name="Freeform 112"/>
            <p:cNvSpPr>
              <a:spLocks/>
            </p:cNvSpPr>
            <p:nvPr/>
          </p:nvSpPr>
          <p:spPr bwMode="auto">
            <a:xfrm>
              <a:off x="4303708" y="2424151"/>
              <a:ext cx="19050" cy="30163"/>
            </a:xfrm>
            <a:custGeom>
              <a:avLst/>
              <a:gdLst>
                <a:gd name="T0" fmla="*/ 0 w 12"/>
                <a:gd name="T1" fmla="*/ 6 h 19"/>
                <a:gd name="T2" fmla="*/ 3 w 12"/>
                <a:gd name="T3" fmla="*/ 19 h 19"/>
                <a:gd name="T4" fmla="*/ 12 w 12"/>
                <a:gd name="T5" fmla="*/ 13 h 19"/>
                <a:gd name="T6" fmla="*/ 12 w 12"/>
                <a:gd name="T7" fmla="*/ 6 h 19"/>
                <a:gd name="T8" fmla="*/ 8 w 12"/>
                <a:gd name="T9" fmla="*/ 0 h 19"/>
                <a:gd name="T10" fmla="*/ 0 w 12"/>
                <a:gd name="T11" fmla="*/ 6 h 19"/>
              </a:gdLst>
              <a:ahLst/>
              <a:cxnLst>
                <a:cxn ang="0">
                  <a:pos x="T0" y="T1"/>
                </a:cxn>
                <a:cxn ang="0">
                  <a:pos x="T2" y="T3"/>
                </a:cxn>
                <a:cxn ang="0">
                  <a:pos x="T4" y="T5"/>
                </a:cxn>
                <a:cxn ang="0">
                  <a:pos x="T6" y="T7"/>
                </a:cxn>
                <a:cxn ang="0">
                  <a:pos x="T8" y="T9"/>
                </a:cxn>
                <a:cxn ang="0">
                  <a:pos x="T10" y="T11"/>
                </a:cxn>
              </a:cxnLst>
              <a:rect l="0" t="0" r="r" b="b"/>
              <a:pathLst>
                <a:path w="12" h="19">
                  <a:moveTo>
                    <a:pt x="0" y="6"/>
                  </a:moveTo>
                  <a:lnTo>
                    <a:pt x="3" y="19"/>
                  </a:lnTo>
                  <a:lnTo>
                    <a:pt x="12" y="13"/>
                  </a:lnTo>
                  <a:lnTo>
                    <a:pt x="12" y="6"/>
                  </a:lnTo>
                  <a:lnTo>
                    <a:pt x="8" y="0"/>
                  </a:lnTo>
                  <a:lnTo>
                    <a:pt x="0" y="6"/>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95" name="Freeform 113"/>
            <p:cNvSpPr>
              <a:spLocks/>
            </p:cNvSpPr>
            <p:nvPr/>
          </p:nvSpPr>
          <p:spPr bwMode="auto">
            <a:xfrm>
              <a:off x="4329111" y="2416212"/>
              <a:ext cx="26988" cy="38100"/>
            </a:xfrm>
            <a:custGeom>
              <a:avLst/>
              <a:gdLst>
                <a:gd name="T0" fmla="*/ 7 w 11"/>
                <a:gd name="T1" fmla="*/ 15 h 15"/>
                <a:gd name="T2" fmla="*/ 11 w 11"/>
                <a:gd name="T3" fmla="*/ 9 h 15"/>
                <a:gd name="T4" fmla="*/ 10 w 11"/>
                <a:gd name="T5" fmla="*/ 1 h 15"/>
                <a:gd name="T6" fmla="*/ 7 w 11"/>
                <a:gd name="T7" fmla="*/ 0 h 15"/>
                <a:gd name="T8" fmla="*/ 6 w 11"/>
                <a:gd name="T9" fmla="*/ 4 h 15"/>
                <a:gd name="T10" fmla="*/ 3 w 11"/>
                <a:gd name="T11" fmla="*/ 2 h 15"/>
                <a:gd name="T12" fmla="*/ 2 w 11"/>
                <a:gd name="T13" fmla="*/ 4 h 15"/>
                <a:gd name="T14" fmla="*/ 0 w 11"/>
                <a:gd name="T15" fmla="*/ 11 h 15"/>
                <a:gd name="T16" fmla="*/ 5 w 11"/>
                <a:gd name="T17" fmla="*/ 11 h 15"/>
                <a:gd name="T18" fmla="*/ 4 w 11"/>
                <a:gd name="T19" fmla="*/ 15 h 15"/>
                <a:gd name="T20" fmla="*/ 7 w 11"/>
                <a:gd name="T21"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5">
                  <a:moveTo>
                    <a:pt x="7" y="15"/>
                  </a:moveTo>
                  <a:cubicBezTo>
                    <a:pt x="11" y="9"/>
                    <a:pt x="11" y="9"/>
                    <a:pt x="11" y="9"/>
                  </a:cubicBezTo>
                  <a:cubicBezTo>
                    <a:pt x="10" y="1"/>
                    <a:pt x="10" y="1"/>
                    <a:pt x="10" y="1"/>
                  </a:cubicBezTo>
                  <a:cubicBezTo>
                    <a:pt x="7" y="0"/>
                    <a:pt x="7" y="0"/>
                    <a:pt x="7" y="0"/>
                  </a:cubicBezTo>
                  <a:cubicBezTo>
                    <a:pt x="6" y="4"/>
                    <a:pt x="6" y="4"/>
                    <a:pt x="6" y="4"/>
                  </a:cubicBezTo>
                  <a:cubicBezTo>
                    <a:pt x="3" y="2"/>
                    <a:pt x="3" y="2"/>
                    <a:pt x="3" y="2"/>
                  </a:cubicBezTo>
                  <a:cubicBezTo>
                    <a:pt x="2" y="3"/>
                    <a:pt x="2" y="3"/>
                    <a:pt x="2" y="4"/>
                  </a:cubicBezTo>
                  <a:cubicBezTo>
                    <a:pt x="1" y="7"/>
                    <a:pt x="1" y="9"/>
                    <a:pt x="0" y="11"/>
                  </a:cubicBezTo>
                  <a:cubicBezTo>
                    <a:pt x="5" y="11"/>
                    <a:pt x="5" y="11"/>
                    <a:pt x="5" y="11"/>
                  </a:cubicBezTo>
                  <a:cubicBezTo>
                    <a:pt x="4" y="15"/>
                    <a:pt x="4" y="15"/>
                    <a:pt x="4" y="15"/>
                  </a:cubicBezTo>
                  <a:lnTo>
                    <a:pt x="7" y="15"/>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96" name="Freeform 114"/>
            <p:cNvSpPr>
              <a:spLocks/>
            </p:cNvSpPr>
            <p:nvPr/>
          </p:nvSpPr>
          <p:spPr bwMode="auto">
            <a:xfrm>
              <a:off x="4810126" y="3052763"/>
              <a:ext cx="46038" cy="31751"/>
            </a:xfrm>
            <a:custGeom>
              <a:avLst/>
              <a:gdLst>
                <a:gd name="T0" fmla="*/ 26 w 29"/>
                <a:gd name="T1" fmla="*/ 0 h 20"/>
                <a:gd name="T2" fmla="*/ 12 w 29"/>
                <a:gd name="T3" fmla="*/ 5 h 20"/>
                <a:gd name="T4" fmla="*/ 8 w 29"/>
                <a:gd name="T5" fmla="*/ 10 h 20"/>
                <a:gd name="T6" fmla="*/ 0 w 29"/>
                <a:gd name="T7" fmla="*/ 13 h 20"/>
                <a:gd name="T8" fmla="*/ 4 w 29"/>
                <a:gd name="T9" fmla="*/ 20 h 20"/>
                <a:gd name="T10" fmla="*/ 21 w 29"/>
                <a:gd name="T11" fmla="*/ 18 h 20"/>
                <a:gd name="T12" fmla="*/ 18 w 29"/>
                <a:gd name="T13" fmla="*/ 10 h 20"/>
                <a:gd name="T14" fmla="*/ 29 w 29"/>
                <a:gd name="T15" fmla="*/ 2 h 20"/>
                <a:gd name="T16" fmla="*/ 26 w 29"/>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0">
                  <a:moveTo>
                    <a:pt x="26" y="0"/>
                  </a:moveTo>
                  <a:lnTo>
                    <a:pt x="12" y="5"/>
                  </a:lnTo>
                  <a:lnTo>
                    <a:pt x="8" y="10"/>
                  </a:lnTo>
                  <a:lnTo>
                    <a:pt x="0" y="13"/>
                  </a:lnTo>
                  <a:lnTo>
                    <a:pt x="4" y="20"/>
                  </a:lnTo>
                  <a:lnTo>
                    <a:pt x="21" y="18"/>
                  </a:lnTo>
                  <a:lnTo>
                    <a:pt x="18" y="10"/>
                  </a:lnTo>
                  <a:lnTo>
                    <a:pt x="29" y="2"/>
                  </a:lnTo>
                  <a:lnTo>
                    <a:pt x="26"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grpSp>
      <p:grpSp>
        <p:nvGrpSpPr>
          <p:cNvPr id="5" name="Groupe 4">
            <a:extLst>
              <a:ext uri="{FF2B5EF4-FFF2-40B4-BE49-F238E27FC236}">
                <a16:creationId xmlns:a16="http://schemas.microsoft.com/office/drawing/2014/main" id="{69A31277-2A8F-4048-B6FF-43102F887EB0}"/>
              </a:ext>
            </a:extLst>
          </p:cNvPr>
          <p:cNvGrpSpPr/>
          <p:nvPr/>
        </p:nvGrpSpPr>
        <p:grpSpPr>
          <a:xfrm>
            <a:off x="1483581" y="1161593"/>
            <a:ext cx="6939862" cy="3446554"/>
            <a:chOff x="2189642" y="1296699"/>
            <a:chExt cx="5495897" cy="2729435"/>
          </a:xfrm>
        </p:grpSpPr>
        <p:sp>
          <p:nvSpPr>
            <p:cNvPr id="70" name="Freeform 14"/>
            <p:cNvSpPr>
              <a:spLocks/>
            </p:cNvSpPr>
            <p:nvPr/>
          </p:nvSpPr>
          <p:spPr bwMode="auto">
            <a:xfrm>
              <a:off x="3493284" y="1720023"/>
              <a:ext cx="356630" cy="1417594"/>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68580" tIns="34290" rIns="68580" bIns="34290" numCol="1" anchor="t" anchorCtr="0" compatLnSpc="1">
              <a:prstTxWarp prst="textNoShape">
                <a:avLst/>
              </a:prstTxWarp>
            </a:bodyPr>
            <a:lstStyle/>
            <a:p>
              <a:endParaRPr lang="fr-FR" sz="2400">
                <a:solidFill>
                  <a:srgbClr val="002D6A"/>
                </a:solidFill>
              </a:endParaRPr>
            </a:p>
          </p:txBody>
        </p:sp>
        <p:grpSp>
          <p:nvGrpSpPr>
            <p:cNvPr id="26" name="Groupe 337"/>
            <p:cNvGrpSpPr/>
            <p:nvPr/>
          </p:nvGrpSpPr>
          <p:grpSpPr bwMode="auto">
            <a:xfrm>
              <a:off x="2189642" y="1296699"/>
              <a:ext cx="4609860" cy="2504236"/>
              <a:chOff x="312739" y="1438277"/>
              <a:chExt cx="7820043" cy="4248151"/>
            </a:xfrm>
            <a:solidFill>
              <a:schemeClr val="accent4">
                <a:lumMod val="60000"/>
                <a:lumOff val="40000"/>
              </a:schemeClr>
            </a:solidFill>
            <a:effectLst/>
          </p:grpSpPr>
          <p:sp>
            <p:nvSpPr>
              <p:cNvPr id="27" name="Freeform 19"/>
              <p:cNvSpPr>
                <a:spLocks/>
              </p:cNvSpPr>
              <p:nvPr/>
            </p:nvSpPr>
            <p:spPr bwMode="auto">
              <a:xfrm>
                <a:off x="7210443" y="2762251"/>
                <a:ext cx="142875" cy="123824"/>
              </a:xfrm>
              <a:custGeom>
                <a:avLst/>
                <a:gdLst>
                  <a:gd name="T0" fmla="*/ 46 w 56"/>
                  <a:gd name="T1" fmla="*/ 22 h 49"/>
                  <a:gd name="T2" fmla="*/ 48 w 56"/>
                  <a:gd name="T3" fmla="*/ 26 h 49"/>
                  <a:gd name="T4" fmla="*/ 56 w 56"/>
                  <a:gd name="T5" fmla="*/ 26 h 49"/>
                  <a:gd name="T6" fmla="*/ 46 w 56"/>
                  <a:gd name="T7" fmla="*/ 33 h 49"/>
                  <a:gd name="T8" fmla="*/ 32 w 56"/>
                  <a:gd name="T9" fmla="*/ 41 h 49"/>
                  <a:gd name="T10" fmla="*/ 21 w 56"/>
                  <a:gd name="T11" fmla="*/ 35 h 49"/>
                  <a:gd name="T12" fmla="*/ 16 w 56"/>
                  <a:gd name="T13" fmla="*/ 37 h 49"/>
                  <a:gd name="T14" fmla="*/ 11 w 56"/>
                  <a:gd name="T15" fmla="*/ 32 h 49"/>
                  <a:gd name="T16" fmla="*/ 7 w 56"/>
                  <a:gd name="T17" fmla="*/ 36 h 49"/>
                  <a:gd name="T18" fmla="*/ 15 w 56"/>
                  <a:gd name="T19" fmla="*/ 44 h 49"/>
                  <a:gd name="T20" fmla="*/ 3 w 56"/>
                  <a:gd name="T21" fmla="*/ 49 h 49"/>
                  <a:gd name="T22" fmla="*/ 4 w 56"/>
                  <a:gd name="T23" fmla="*/ 41 h 49"/>
                  <a:gd name="T24" fmla="*/ 0 w 56"/>
                  <a:gd name="T25" fmla="*/ 39 h 49"/>
                  <a:gd name="T26" fmla="*/ 0 w 56"/>
                  <a:gd name="T27" fmla="*/ 35 h 49"/>
                  <a:gd name="T28" fmla="*/ 8 w 56"/>
                  <a:gd name="T29" fmla="*/ 29 h 49"/>
                  <a:gd name="T30" fmla="*/ 4 w 56"/>
                  <a:gd name="T31" fmla="*/ 26 h 49"/>
                  <a:gd name="T32" fmla="*/ 7 w 56"/>
                  <a:gd name="T33" fmla="*/ 23 h 49"/>
                  <a:gd name="T34" fmla="*/ 13 w 56"/>
                  <a:gd name="T35" fmla="*/ 27 h 49"/>
                  <a:gd name="T36" fmla="*/ 14 w 56"/>
                  <a:gd name="T37" fmla="*/ 4 h 49"/>
                  <a:gd name="T38" fmla="*/ 20 w 56"/>
                  <a:gd name="T39" fmla="*/ 0 h 49"/>
                  <a:gd name="T40" fmla="*/ 23 w 56"/>
                  <a:gd name="T41" fmla="*/ 7 h 49"/>
                  <a:gd name="T42" fmla="*/ 38 w 56"/>
                  <a:gd name="T43" fmla="*/ 18 h 49"/>
                  <a:gd name="T44" fmla="*/ 44 w 56"/>
                  <a:gd name="T45" fmla="*/ 18 h 49"/>
                  <a:gd name="T46" fmla="*/ 49 w 56"/>
                  <a:gd name="T47" fmla="*/ 13 h 49"/>
                  <a:gd name="T48" fmla="*/ 52 w 56"/>
                  <a:gd name="T49" fmla="*/ 13 h 49"/>
                  <a:gd name="T50" fmla="*/ 46 w 56"/>
                  <a:gd name="T51"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49">
                    <a:moveTo>
                      <a:pt x="46" y="22"/>
                    </a:moveTo>
                    <a:cubicBezTo>
                      <a:pt x="48" y="26"/>
                      <a:pt x="48" y="26"/>
                      <a:pt x="48" y="26"/>
                    </a:cubicBezTo>
                    <a:cubicBezTo>
                      <a:pt x="56" y="26"/>
                      <a:pt x="56" y="26"/>
                      <a:pt x="56" y="26"/>
                    </a:cubicBezTo>
                    <a:cubicBezTo>
                      <a:pt x="46" y="33"/>
                      <a:pt x="46" y="33"/>
                      <a:pt x="46" y="33"/>
                    </a:cubicBezTo>
                    <a:cubicBezTo>
                      <a:pt x="38" y="30"/>
                      <a:pt x="34" y="33"/>
                      <a:pt x="32" y="41"/>
                    </a:cubicBezTo>
                    <a:cubicBezTo>
                      <a:pt x="21" y="35"/>
                      <a:pt x="21" y="35"/>
                      <a:pt x="21" y="35"/>
                    </a:cubicBezTo>
                    <a:cubicBezTo>
                      <a:pt x="16" y="37"/>
                      <a:pt x="16" y="37"/>
                      <a:pt x="16" y="37"/>
                    </a:cubicBezTo>
                    <a:cubicBezTo>
                      <a:pt x="11" y="32"/>
                      <a:pt x="11" y="32"/>
                      <a:pt x="11" y="32"/>
                    </a:cubicBezTo>
                    <a:cubicBezTo>
                      <a:pt x="7" y="36"/>
                      <a:pt x="7" y="36"/>
                      <a:pt x="7" y="36"/>
                    </a:cubicBezTo>
                    <a:cubicBezTo>
                      <a:pt x="15" y="44"/>
                      <a:pt x="15" y="44"/>
                      <a:pt x="15" y="44"/>
                    </a:cubicBezTo>
                    <a:cubicBezTo>
                      <a:pt x="3" y="49"/>
                      <a:pt x="3" y="49"/>
                      <a:pt x="3" y="49"/>
                    </a:cubicBezTo>
                    <a:cubicBezTo>
                      <a:pt x="4" y="41"/>
                      <a:pt x="4" y="41"/>
                      <a:pt x="4" y="41"/>
                    </a:cubicBezTo>
                    <a:cubicBezTo>
                      <a:pt x="0" y="39"/>
                      <a:pt x="0" y="39"/>
                      <a:pt x="0" y="39"/>
                    </a:cubicBezTo>
                    <a:cubicBezTo>
                      <a:pt x="0" y="35"/>
                      <a:pt x="0" y="35"/>
                      <a:pt x="0" y="35"/>
                    </a:cubicBezTo>
                    <a:cubicBezTo>
                      <a:pt x="8" y="29"/>
                      <a:pt x="8" y="29"/>
                      <a:pt x="8" y="29"/>
                    </a:cubicBezTo>
                    <a:cubicBezTo>
                      <a:pt x="4" y="26"/>
                      <a:pt x="4" y="26"/>
                      <a:pt x="4" y="26"/>
                    </a:cubicBezTo>
                    <a:cubicBezTo>
                      <a:pt x="7" y="23"/>
                      <a:pt x="7" y="23"/>
                      <a:pt x="7" y="23"/>
                    </a:cubicBezTo>
                    <a:cubicBezTo>
                      <a:pt x="13" y="27"/>
                      <a:pt x="13" y="27"/>
                      <a:pt x="13" y="27"/>
                    </a:cubicBezTo>
                    <a:cubicBezTo>
                      <a:pt x="20" y="17"/>
                      <a:pt x="21" y="9"/>
                      <a:pt x="14" y="4"/>
                    </a:cubicBezTo>
                    <a:cubicBezTo>
                      <a:pt x="20" y="0"/>
                      <a:pt x="20" y="0"/>
                      <a:pt x="20" y="0"/>
                    </a:cubicBezTo>
                    <a:cubicBezTo>
                      <a:pt x="23" y="7"/>
                      <a:pt x="23" y="7"/>
                      <a:pt x="23" y="7"/>
                    </a:cubicBezTo>
                    <a:cubicBezTo>
                      <a:pt x="38" y="18"/>
                      <a:pt x="38" y="18"/>
                      <a:pt x="38" y="18"/>
                    </a:cubicBezTo>
                    <a:cubicBezTo>
                      <a:pt x="44" y="18"/>
                      <a:pt x="44" y="18"/>
                      <a:pt x="44" y="18"/>
                    </a:cubicBezTo>
                    <a:cubicBezTo>
                      <a:pt x="49" y="13"/>
                      <a:pt x="49" y="13"/>
                      <a:pt x="49" y="13"/>
                    </a:cubicBezTo>
                    <a:cubicBezTo>
                      <a:pt x="52" y="13"/>
                      <a:pt x="52" y="13"/>
                      <a:pt x="52" y="13"/>
                    </a:cubicBezTo>
                    <a:cubicBezTo>
                      <a:pt x="46" y="22"/>
                      <a:pt x="46" y="22"/>
                      <a:pt x="46" y="22"/>
                    </a:cubicBezTo>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28" name="Freeform 6"/>
              <p:cNvSpPr>
                <a:spLocks/>
              </p:cNvSpPr>
              <p:nvPr/>
            </p:nvSpPr>
            <p:spPr bwMode="auto">
              <a:xfrm>
                <a:off x="6772291" y="3365502"/>
                <a:ext cx="50801" cy="84138"/>
              </a:xfrm>
              <a:custGeom>
                <a:avLst/>
                <a:gdLst>
                  <a:gd name="T0" fmla="*/ 20 w 20"/>
                  <a:gd name="T1" fmla="*/ 3 h 33"/>
                  <a:gd name="T2" fmla="*/ 18 w 20"/>
                  <a:gd name="T3" fmla="*/ 9 h 33"/>
                  <a:gd name="T4" fmla="*/ 18 w 20"/>
                  <a:gd name="T5" fmla="*/ 14 h 33"/>
                  <a:gd name="T6" fmla="*/ 8 w 20"/>
                  <a:gd name="T7" fmla="*/ 33 h 33"/>
                  <a:gd name="T8" fmla="*/ 5 w 20"/>
                  <a:gd name="T9" fmla="*/ 31 h 33"/>
                  <a:gd name="T10" fmla="*/ 5 w 20"/>
                  <a:gd name="T11" fmla="*/ 27 h 33"/>
                  <a:gd name="T12" fmla="*/ 0 w 20"/>
                  <a:gd name="T13" fmla="*/ 23 h 33"/>
                  <a:gd name="T14" fmla="*/ 3 w 20"/>
                  <a:gd name="T15" fmla="*/ 15 h 33"/>
                  <a:gd name="T16" fmla="*/ 8 w 20"/>
                  <a:gd name="T17" fmla="*/ 5 h 33"/>
                  <a:gd name="T18" fmla="*/ 15 w 20"/>
                  <a:gd name="T19" fmla="*/ 0 h 33"/>
                  <a:gd name="T20" fmla="*/ 20 w 20"/>
                  <a:gd name="T21"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3">
                    <a:moveTo>
                      <a:pt x="20" y="3"/>
                    </a:moveTo>
                    <a:cubicBezTo>
                      <a:pt x="19" y="5"/>
                      <a:pt x="19" y="7"/>
                      <a:pt x="18" y="9"/>
                    </a:cubicBezTo>
                    <a:cubicBezTo>
                      <a:pt x="18" y="11"/>
                      <a:pt x="18" y="12"/>
                      <a:pt x="18" y="14"/>
                    </a:cubicBezTo>
                    <a:cubicBezTo>
                      <a:pt x="15" y="21"/>
                      <a:pt x="11" y="27"/>
                      <a:pt x="8" y="33"/>
                    </a:cubicBezTo>
                    <a:cubicBezTo>
                      <a:pt x="5" y="31"/>
                      <a:pt x="5" y="31"/>
                      <a:pt x="5" y="31"/>
                    </a:cubicBezTo>
                    <a:cubicBezTo>
                      <a:pt x="5" y="27"/>
                      <a:pt x="5" y="27"/>
                      <a:pt x="5" y="27"/>
                    </a:cubicBezTo>
                    <a:cubicBezTo>
                      <a:pt x="0" y="23"/>
                      <a:pt x="0" y="23"/>
                      <a:pt x="0" y="23"/>
                    </a:cubicBezTo>
                    <a:cubicBezTo>
                      <a:pt x="1" y="21"/>
                      <a:pt x="2" y="18"/>
                      <a:pt x="3" y="15"/>
                    </a:cubicBezTo>
                    <a:cubicBezTo>
                      <a:pt x="4" y="12"/>
                      <a:pt x="6" y="8"/>
                      <a:pt x="8" y="5"/>
                    </a:cubicBezTo>
                    <a:cubicBezTo>
                      <a:pt x="15" y="0"/>
                      <a:pt x="15" y="0"/>
                      <a:pt x="15" y="0"/>
                    </a:cubicBezTo>
                    <a:cubicBezTo>
                      <a:pt x="20" y="3"/>
                      <a:pt x="20" y="3"/>
                      <a:pt x="20" y="3"/>
                    </a:cubicBezTo>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29" name="Freeform 7"/>
              <p:cNvSpPr>
                <a:spLocks/>
              </p:cNvSpPr>
              <p:nvPr/>
            </p:nvSpPr>
            <p:spPr bwMode="auto">
              <a:xfrm>
                <a:off x="6772291" y="3365502"/>
                <a:ext cx="50801" cy="84138"/>
              </a:xfrm>
              <a:custGeom>
                <a:avLst/>
                <a:gdLst>
                  <a:gd name="T0" fmla="*/ 20 w 20"/>
                  <a:gd name="T1" fmla="*/ 3 h 33"/>
                  <a:gd name="T2" fmla="*/ 18 w 20"/>
                  <a:gd name="T3" fmla="*/ 9 h 33"/>
                  <a:gd name="T4" fmla="*/ 18 w 20"/>
                  <a:gd name="T5" fmla="*/ 14 h 33"/>
                  <a:gd name="T6" fmla="*/ 8 w 20"/>
                  <a:gd name="T7" fmla="*/ 33 h 33"/>
                  <a:gd name="T8" fmla="*/ 5 w 20"/>
                  <a:gd name="T9" fmla="*/ 31 h 33"/>
                  <a:gd name="T10" fmla="*/ 5 w 20"/>
                  <a:gd name="T11" fmla="*/ 27 h 33"/>
                  <a:gd name="T12" fmla="*/ 0 w 20"/>
                  <a:gd name="T13" fmla="*/ 23 h 33"/>
                  <a:gd name="T14" fmla="*/ 3 w 20"/>
                  <a:gd name="T15" fmla="*/ 15 h 33"/>
                  <a:gd name="T16" fmla="*/ 8 w 20"/>
                  <a:gd name="T17" fmla="*/ 5 h 33"/>
                  <a:gd name="T18" fmla="*/ 15 w 20"/>
                  <a:gd name="T19" fmla="*/ 0 h 33"/>
                  <a:gd name="T20" fmla="*/ 20 w 20"/>
                  <a:gd name="T21"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3">
                    <a:moveTo>
                      <a:pt x="20" y="3"/>
                    </a:moveTo>
                    <a:cubicBezTo>
                      <a:pt x="19" y="5"/>
                      <a:pt x="19" y="7"/>
                      <a:pt x="18" y="9"/>
                    </a:cubicBezTo>
                    <a:cubicBezTo>
                      <a:pt x="18" y="11"/>
                      <a:pt x="18" y="12"/>
                      <a:pt x="18" y="14"/>
                    </a:cubicBezTo>
                    <a:cubicBezTo>
                      <a:pt x="15" y="21"/>
                      <a:pt x="11" y="27"/>
                      <a:pt x="8" y="33"/>
                    </a:cubicBezTo>
                    <a:cubicBezTo>
                      <a:pt x="5" y="31"/>
                      <a:pt x="5" y="31"/>
                      <a:pt x="5" y="31"/>
                    </a:cubicBezTo>
                    <a:cubicBezTo>
                      <a:pt x="5" y="27"/>
                      <a:pt x="5" y="27"/>
                      <a:pt x="5" y="27"/>
                    </a:cubicBezTo>
                    <a:cubicBezTo>
                      <a:pt x="0" y="23"/>
                      <a:pt x="0" y="23"/>
                      <a:pt x="0" y="23"/>
                    </a:cubicBezTo>
                    <a:cubicBezTo>
                      <a:pt x="1" y="21"/>
                      <a:pt x="2" y="18"/>
                      <a:pt x="3" y="15"/>
                    </a:cubicBezTo>
                    <a:cubicBezTo>
                      <a:pt x="4" y="12"/>
                      <a:pt x="6" y="8"/>
                      <a:pt x="8" y="5"/>
                    </a:cubicBezTo>
                    <a:cubicBezTo>
                      <a:pt x="15" y="0"/>
                      <a:pt x="15" y="0"/>
                      <a:pt x="15" y="0"/>
                    </a:cubicBezTo>
                    <a:cubicBezTo>
                      <a:pt x="20" y="3"/>
                      <a:pt x="20" y="3"/>
                      <a:pt x="20" y="3"/>
                    </a:cubicBezTo>
                  </a:path>
                </a:pathLst>
              </a:custGeom>
              <a:grpFill/>
              <a:ln w="9525" cap="flat" cmpd="sng" algn="ctr">
                <a:no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30" name="Freeform 10"/>
              <p:cNvSpPr>
                <a:spLocks/>
              </p:cNvSpPr>
              <p:nvPr/>
            </p:nvSpPr>
            <p:spPr bwMode="auto">
              <a:xfrm>
                <a:off x="6756417" y="3573464"/>
                <a:ext cx="101600" cy="155575"/>
              </a:xfrm>
              <a:custGeom>
                <a:avLst/>
                <a:gdLst>
                  <a:gd name="T0" fmla="*/ 11 w 40"/>
                  <a:gd name="T1" fmla="*/ 37 h 61"/>
                  <a:gd name="T2" fmla="*/ 14 w 40"/>
                  <a:gd name="T3" fmla="*/ 42 h 61"/>
                  <a:gd name="T4" fmla="*/ 10 w 40"/>
                  <a:gd name="T5" fmla="*/ 46 h 61"/>
                  <a:gd name="T6" fmla="*/ 13 w 40"/>
                  <a:gd name="T7" fmla="*/ 51 h 61"/>
                  <a:gd name="T8" fmla="*/ 22 w 40"/>
                  <a:gd name="T9" fmla="*/ 49 h 61"/>
                  <a:gd name="T10" fmla="*/ 25 w 40"/>
                  <a:gd name="T11" fmla="*/ 54 h 61"/>
                  <a:gd name="T12" fmla="*/ 26 w 40"/>
                  <a:gd name="T13" fmla="*/ 55 h 61"/>
                  <a:gd name="T14" fmla="*/ 27 w 40"/>
                  <a:gd name="T15" fmla="*/ 51 h 61"/>
                  <a:gd name="T16" fmla="*/ 37 w 40"/>
                  <a:gd name="T17" fmla="*/ 61 h 61"/>
                  <a:gd name="T18" fmla="*/ 40 w 40"/>
                  <a:gd name="T19" fmla="*/ 60 h 61"/>
                  <a:gd name="T20" fmla="*/ 37 w 40"/>
                  <a:gd name="T21" fmla="*/ 54 h 61"/>
                  <a:gd name="T22" fmla="*/ 39 w 40"/>
                  <a:gd name="T23" fmla="*/ 51 h 61"/>
                  <a:gd name="T24" fmla="*/ 38 w 40"/>
                  <a:gd name="T25" fmla="*/ 49 h 61"/>
                  <a:gd name="T26" fmla="*/ 33 w 40"/>
                  <a:gd name="T27" fmla="*/ 48 h 61"/>
                  <a:gd name="T28" fmla="*/ 32 w 40"/>
                  <a:gd name="T29" fmla="*/ 43 h 61"/>
                  <a:gd name="T30" fmla="*/ 29 w 40"/>
                  <a:gd name="T31" fmla="*/ 42 h 61"/>
                  <a:gd name="T32" fmla="*/ 24 w 40"/>
                  <a:gd name="T33" fmla="*/ 46 h 61"/>
                  <a:gd name="T34" fmla="*/ 19 w 40"/>
                  <a:gd name="T35" fmla="*/ 40 h 61"/>
                  <a:gd name="T36" fmla="*/ 20 w 40"/>
                  <a:gd name="T37" fmla="*/ 34 h 61"/>
                  <a:gd name="T38" fmla="*/ 17 w 40"/>
                  <a:gd name="T39" fmla="*/ 29 h 61"/>
                  <a:gd name="T40" fmla="*/ 20 w 40"/>
                  <a:gd name="T41" fmla="*/ 23 h 61"/>
                  <a:gd name="T42" fmla="*/ 24 w 40"/>
                  <a:gd name="T43" fmla="*/ 23 h 61"/>
                  <a:gd name="T44" fmla="*/ 28 w 40"/>
                  <a:gd name="T45" fmla="*/ 14 h 61"/>
                  <a:gd name="T46" fmla="*/ 25 w 40"/>
                  <a:gd name="T47" fmla="*/ 11 h 61"/>
                  <a:gd name="T48" fmla="*/ 27 w 40"/>
                  <a:gd name="T49" fmla="*/ 3 h 61"/>
                  <a:gd name="T50" fmla="*/ 24 w 40"/>
                  <a:gd name="T51" fmla="*/ 0 h 61"/>
                  <a:gd name="T52" fmla="*/ 23 w 40"/>
                  <a:gd name="T53" fmla="*/ 3 h 61"/>
                  <a:gd name="T54" fmla="*/ 18 w 40"/>
                  <a:gd name="T55" fmla="*/ 4 h 61"/>
                  <a:gd name="T56" fmla="*/ 12 w 40"/>
                  <a:gd name="T57" fmla="*/ 0 h 61"/>
                  <a:gd name="T58" fmla="*/ 8 w 40"/>
                  <a:gd name="T59" fmla="*/ 4 h 61"/>
                  <a:gd name="T60" fmla="*/ 9 w 40"/>
                  <a:gd name="T61" fmla="*/ 23 h 61"/>
                  <a:gd name="T62" fmla="*/ 5 w 40"/>
                  <a:gd name="T63" fmla="*/ 24 h 61"/>
                  <a:gd name="T64" fmla="*/ 5 w 40"/>
                  <a:gd name="T65" fmla="*/ 20 h 61"/>
                  <a:gd name="T66" fmla="*/ 3 w 40"/>
                  <a:gd name="T67" fmla="*/ 19 h 61"/>
                  <a:gd name="T68" fmla="*/ 0 w 40"/>
                  <a:gd name="T69" fmla="*/ 26 h 61"/>
                  <a:gd name="T70" fmla="*/ 5 w 40"/>
                  <a:gd name="T71" fmla="*/ 35 h 61"/>
                  <a:gd name="T72" fmla="*/ 6 w 40"/>
                  <a:gd name="T73" fmla="*/ 41 h 61"/>
                  <a:gd name="T74" fmla="*/ 8 w 40"/>
                  <a:gd name="T75" fmla="*/ 42 h 61"/>
                  <a:gd name="T76" fmla="*/ 11 w 40"/>
                  <a:gd name="T77" fmla="*/ 3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 h="61">
                    <a:moveTo>
                      <a:pt x="11" y="37"/>
                    </a:moveTo>
                    <a:cubicBezTo>
                      <a:pt x="14" y="42"/>
                      <a:pt x="14" y="42"/>
                      <a:pt x="14" y="42"/>
                    </a:cubicBezTo>
                    <a:cubicBezTo>
                      <a:pt x="10" y="46"/>
                      <a:pt x="10" y="46"/>
                      <a:pt x="10" y="46"/>
                    </a:cubicBezTo>
                    <a:cubicBezTo>
                      <a:pt x="13" y="51"/>
                      <a:pt x="13" y="51"/>
                      <a:pt x="13" y="51"/>
                    </a:cubicBezTo>
                    <a:cubicBezTo>
                      <a:pt x="22" y="49"/>
                      <a:pt x="22" y="49"/>
                      <a:pt x="22" y="49"/>
                    </a:cubicBezTo>
                    <a:cubicBezTo>
                      <a:pt x="23" y="51"/>
                      <a:pt x="24" y="52"/>
                      <a:pt x="25" y="54"/>
                    </a:cubicBezTo>
                    <a:cubicBezTo>
                      <a:pt x="25" y="55"/>
                      <a:pt x="26" y="55"/>
                      <a:pt x="26" y="55"/>
                    </a:cubicBezTo>
                    <a:cubicBezTo>
                      <a:pt x="27" y="51"/>
                      <a:pt x="27" y="51"/>
                      <a:pt x="27" y="51"/>
                    </a:cubicBezTo>
                    <a:cubicBezTo>
                      <a:pt x="37" y="61"/>
                      <a:pt x="37" y="61"/>
                      <a:pt x="37" y="61"/>
                    </a:cubicBezTo>
                    <a:cubicBezTo>
                      <a:pt x="40" y="60"/>
                      <a:pt x="40" y="60"/>
                      <a:pt x="40" y="60"/>
                    </a:cubicBezTo>
                    <a:cubicBezTo>
                      <a:pt x="37" y="54"/>
                      <a:pt x="37" y="54"/>
                      <a:pt x="37" y="54"/>
                    </a:cubicBezTo>
                    <a:cubicBezTo>
                      <a:pt x="39" y="51"/>
                      <a:pt x="39" y="51"/>
                      <a:pt x="39" y="51"/>
                    </a:cubicBezTo>
                    <a:cubicBezTo>
                      <a:pt x="38" y="49"/>
                      <a:pt x="38" y="49"/>
                      <a:pt x="38" y="49"/>
                    </a:cubicBezTo>
                    <a:cubicBezTo>
                      <a:pt x="33" y="48"/>
                      <a:pt x="33" y="48"/>
                      <a:pt x="33" y="48"/>
                    </a:cubicBezTo>
                    <a:cubicBezTo>
                      <a:pt x="32" y="43"/>
                      <a:pt x="32" y="43"/>
                      <a:pt x="32" y="43"/>
                    </a:cubicBezTo>
                    <a:cubicBezTo>
                      <a:pt x="29" y="42"/>
                      <a:pt x="29" y="42"/>
                      <a:pt x="29" y="42"/>
                    </a:cubicBezTo>
                    <a:cubicBezTo>
                      <a:pt x="24" y="46"/>
                      <a:pt x="24" y="46"/>
                      <a:pt x="24" y="46"/>
                    </a:cubicBezTo>
                    <a:cubicBezTo>
                      <a:pt x="19" y="40"/>
                      <a:pt x="19" y="40"/>
                      <a:pt x="19" y="40"/>
                    </a:cubicBezTo>
                    <a:cubicBezTo>
                      <a:pt x="20" y="34"/>
                      <a:pt x="20" y="34"/>
                      <a:pt x="20" y="34"/>
                    </a:cubicBezTo>
                    <a:cubicBezTo>
                      <a:pt x="17" y="29"/>
                      <a:pt x="17" y="29"/>
                      <a:pt x="17" y="29"/>
                    </a:cubicBezTo>
                    <a:cubicBezTo>
                      <a:pt x="20" y="23"/>
                      <a:pt x="20" y="23"/>
                      <a:pt x="20" y="23"/>
                    </a:cubicBezTo>
                    <a:cubicBezTo>
                      <a:pt x="24" y="23"/>
                      <a:pt x="24" y="23"/>
                      <a:pt x="24" y="23"/>
                    </a:cubicBezTo>
                    <a:cubicBezTo>
                      <a:pt x="28" y="14"/>
                      <a:pt x="28" y="14"/>
                      <a:pt x="28" y="14"/>
                    </a:cubicBezTo>
                    <a:cubicBezTo>
                      <a:pt x="25" y="11"/>
                      <a:pt x="25" y="11"/>
                      <a:pt x="25" y="11"/>
                    </a:cubicBezTo>
                    <a:cubicBezTo>
                      <a:pt x="27" y="3"/>
                      <a:pt x="27" y="3"/>
                      <a:pt x="27" y="3"/>
                    </a:cubicBezTo>
                    <a:cubicBezTo>
                      <a:pt x="24" y="0"/>
                      <a:pt x="24" y="0"/>
                      <a:pt x="24" y="0"/>
                    </a:cubicBezTo>
                    <a:cubicBezTo>
                      <a:pt x="23" y="3"/>
                      <a:pt x="23" y="3"/>
                      <a:pt x="23" y="3"/>
                    </a:cubicBezTo>
                    <a:cubicBezTo>
                      <a:pt x="18" y="4"/>
                      <a:pt x="18" y="4"/>
                      <a:pt x="18" y="4"/>
                    </a:cubicBezTo>
                    <a:cubicBezTo>
                      <a:pt x="12" y="0"/>
                      <a:pt x="12" y="0"/>
                      <a:pt x="12" y="0"/>
                    </a:cubicBezTo>
                    <a:cubicBezTo>
                      <a:pt x="8" y="4"/>
                      <a:pt x="8" y="4"/>
                      <a:pt x="8" y="4"/>
                    </a:cubicBezTo>
                    <a:cubicBezTo>
                      <a:pt x="9" y="23"/>
                      <a:pt x="9" y="23"/>
                      <a:pt x="9" y="23"/>
                    </a:cubicBezTo>
                    <a:cubicBezTo>
                      <a:pt x="5" y="24"/>
                      <a:pt x="5" y="24"/>
                      <a:pt x="5" y="24"/>
                    </a:cubicBezTo>
                    <a:cubicBezTo>
                      <a:pt x="5" y="20"/>
                      <a:pt x="5" y="20"/>
                      <a:pt x="5" y="20"/>
                    </a:cubicBezTo>
                    <a:cubicBezTo>
                      <a:pt x="3" y="19"/>
                      <a:pt x="3" y="19"/>
                      <a:pt x="3" y="19"/>
                    </a:cubicBezTo>
                    <a:cubicBezTo>
                      <a:pt x="0" y="26"/>
                      <a:pt x="0" y="26"/>
                      <a:pt x="0" y="26"/>
                    </a:cubicBezTo>
                    <a:cubicBezTo>
                      <a:pt x="2" y="29"/>
                      <a:pt x="3" y="32"/>
                      <a:pt x="5" y="35"/>
                    </a:cubicBezTo>
                    <a:cubicBezTo>
                      <a:pt x="5" y="37"/>
                      <a:pt x="6" y="39"/>
                      <a:pt x="6" y="41"/>
                    </a:cubicBezTo>
                    <a:cubicBezTo>
                      <a:pt x="8" y="42"/>
                      <a:pt x="8" y="42"/>
                      <a:pt x="8" y="42"/>
                    </a:cubicBezTo>
                    <a:lnTo>
                      <a:pt x="11" y="37"/>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31" name="Freeform 11"/>
              <p:cNvSpPr>
                <a:spLocks/>
              </p:cNvSpPr>
              <p:nvPr/>
            </p:nvSpPr>
            <p:spPr bwMode="auto">
              <a:xfrm>
                <a:off x="6865954" y="3725865"/>
                <a:ext cx="34925" cy="36513"/>
              </a:xfrm>
              <a:custGeom>
                <a:avLst/>
                <a:gdLst>
                  <a:gd name="T0" fmla="*/ 6 w 14"/>
                  <a:gd name="T1" fmla="*/ 13 h 14"/>
                  <a:gd name="T2" fmla="*/ 14 w 14"/>
                  <a:gd name="T3" fmla="*/ 14 h 14"/>
                  <a:gd name="T4" fmla="*/ 10 w 14"/>
                  <a:gd name="T5" fmla="*/ 0 h 14"/>
                  <a:gd name="T6" fmla="*/ 0 w 14"/>
                  <a:gd name="T7" fmla="*/ 1 h 14"/>
                  <a:gd name="T8" fmla="*/ 0 w 14"/>
                  <a:gd name="T9" fmla="*/ 4 h 14"/>
                  <a:gd name="T10" fmla="*/ 6 w 14"/>
                  <a:gd name="T11" fmla="*/ 8 h 14"/>
                  <a:gd name="T12" fmla="*/ 6 w 14"/>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6" y="13"/>
                    </a:moveTo>
                    <a:cubicBezTo>
                      <a:pt x="14" y="14"/>
                      <a:pt x="14" y="14"/>
                      <a:pt x="14" y="14"/>
                    </a:cubicBezTo>
                    <a:cubicBezTo>
                      <a:pt x="12" y="9"/>
                      <a:pt x="11" y="5"/>
                      <a:pt x="10" y="0"/>
                    </a:cubicBezTo>
                    <a:cubicBezTo>
                      <a:pt x="0" y="1"/>
                      <a:pt x="0" y="1"/>
                      <a:pt x="0" y="1"/>
                    </a:cubicBezTo>
                    <a:cubicBezTo>
                      <a:pt x="0" y="4"/>
                      <a:pt x="0" y="4"/>
                      <a:pt x="0" y="4"/>
                    </a:cubicBezTo>
                    <a:cubicBezTo>
                      <a:pt x="6" y="8"/>
                      <a:pt x="6" y="8"/>
                      <a:pt x="6" y="8"/>
                    </a:cubicBezTo>
                    <a:lnTo>
                      <a:pt x="6" y="13"/>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32" name="Freeform 12"/>
              <p:cNvSpPr>
                <a:spLocks/>
              </p:cNvSpPr>
              <p:nvPr/>
            </p:nvSpPr>
            <p:spPr bwMode="auto">
              <a:xfrm>
                <a:off x="6807218" y="3741739"/>
                <a:ext cx="25400" cy="30162"/>
              </a:xfrm>
              <a:custGeom>
                <a:avLst/>
                <a:gdLst>
                  <a:gd name="T0" fmla="*/ 10 w 10"/>
                  <a:gd name="T1" fmla="*/ 5 h 12"/>
                  <a:gd name="T2" fmla="*/ 10 w 10"/>
                  <a:gd name="T3" fmla="*/ 2 h 12"/>
                  <a:gd name="T4" fmla="*/ 8 w 10"/>
                  <a:gd name="T5" fmla="*/ 3 h 12"/>
                  <a:gd name="T6" fmla="*/ 3 w 10"/>
                  <a:gd name="T7" fmla="*/ 0 h 12"/>
                  <a:gd name="T8" fmla="*/ 0 w 10"/>
                  <a:gd name="T9" fmla="*/ 0 h 12"/>
                  <a:gd name="T10" fmla="*/ 1 w 10"/>
                  <a:gd name="T11" fmla="*/ 11 h 12"/>
                  <a:gd name="T12" fmla="*/ 2 w 10"/>
                  <a:gd name="T13" fmla="*/ 12 h 12"/>
                  <a:gd name="T14" fmla="*/ 10 w 10"/>
                  <a:gd name="T15" fmla="*/ 5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2">
                    <a:moveTo>
                      <a:pt x="10" y="5"/>
                    </a:moveTo>
                    <a:cubicBezTo>
                      <a:pt x="10" y="2"/>
                      <a:pt x="10" y="2"/>
                      <a:pt x="10" y="2"/>
                    </a:cubicBezTo>
                    <a:cubicBezTo>
                      <a:pt x="8" y="3"/>
                      <a:pt x="8" y="3"/>
                      <a:pt x="8" y="3"/>
                    </a:cubicBezTo>
                    <a:cubicBezTo>
                      <a:pt x="3" y="0"/>
                      <a:pt x="3" y="0"/>
                      <a:pt x="3" y="0"/>
                    </a:cubicBezTo>
                    <a:cubicBezTo>
                      <a:pt x="0" y="0"/>
                      <a:pt x="0" y="0"/>
                      <a:pt x="0" y="0"/>
                    </a:cubicBezTo>
                    <a:cubicBezTo>
                      <a:pt x="0" y="4"/>
                      <a:pt x="0" y="7"/>
                      <a:pt x="1" y="11"/>
                    </a:cubicBezTo>
                    <a:cubicBezTo>
                      <a:pt x="2" y="12"/>
                      <a:pt x="2" y="12"/>
                      <a:pt x="2" y="12"/>
                    </a:cubicBezTo>
                    <a:lnTo>
                      <a:pt x="10" y="5"/>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33" name="Freeform 13"/>
              <p:cNvSpPr>
                <a:spLocks/>
              </p:cNvSpPr>
              <p:nvPr/>
            </p:nvSpPr>
            <p:spPr bwMode="auto">
              <a:xfrm>
                <a:off x="6811979" y="3763964"/>
                <a:ext cx="30164" cy="46039"/>
              </a:xfrm>
              <a:custGeom>
                <a:avLst/>
                <a:gdLst>
                  <a:gd name="T0" fmla="*/ 7 w 12"/>
                  <a:gd name="T1" fmla="*/ 17 h 18"/>
                  <a:gd name="T2" fmla="*/ 8 w 12"/>
                  <a:gd name="T3" fmla="*/ 12 h 18"/>
                  <a:gd name="T4" fmla="*/ 12 w 12"/>
                  <a:gd name="T5" fmla="*/ 3 h 18"/>
                  <a:gd name="T6" fmla="*/ 11 w 12"/>
                  <a:gd name="T7" fmla="*/ 1 h 18"/>
                  <a:gd name="T8" fmla="*/ 9 w 12"/>
                  <a:gd name="T9" fmla="*/ 0 h 18"/>
                  <a:gd name="T10" fmla="*/ 3 w 12"/>
                  <a:gd name="T11" fmla="*/ 6 h 18"/>
                  <a:gd name="T12" fmla="*/ 3 w 12"/>
                  <a:gd name="T13" fmla="*/ 10 h 18"/>
                  <a:gd name="T14" fmla="*/ 0 w 12"/>
                  <a:gd name="T15" fmla="*/ 12 h 18"/>
                  <a:gd name="T16" fmla="*/ 1 w 12"/>
                  <a:gd name="T17" fmla="*/ 16 h 18"/>
                  <a:gd name="T18" fmla="*/ 5 w 12"/>
                  <a:gd name="T19" fmla="*/ 18 h 18"/>
                  <a:gd name="T20" fmla="*/ 7 w 12"/>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8">
                    <a:moveTo>
                      <a:pt x="7" y="17"/>
                    </a:moveTo>
                    <a:cubicBezTo>
                      <a:pt x="7" y="15"/>
                      <a:pt x="8" y="14"/>
                      <a:pt x="8" y="12"/>
                    </a:cubicBezTo>
                    <a:cubicBezTo>
                      <a:pt x="9" y="9"/>
                      <a:pt x="10" y="6"/>
                      <a:pt x="12" y="3"/>
                    </a:cubicBezTo>
                    <a:cubicBezTo>
                      <a:pt x="11" y="1"/>
                      <a:pt x="11" y="1"/>
                      <a:pt x="11" y="1"/>
                    </a:cubicBezTo>
                    <a:cubicBezTo>
                      <a:pt x="9" y="0"/>
                      <a:pt x="9" y="0"/>
                      <a:pt x="9" y="0"/>
                    </a:cubicBezTo>
                    <a:cubicBezTo>
                      <a:pt x="3" y="6"/>
                      <a:pt x="3" y="6"/>
                      <a:pt x="3" y="6"/>
                    </a:cubicBezTo>
                    <a:cubicBezTo>
                      <a:pt x="3" y="10"/>
                      <a:pt x="3" y="10"/>
                      <a:pt x="3" y="10"/>
                    </a:cubicBezTo>
                    <a:cubicBezTo>
                      <a:pt x="0" y="12"/>
                      <a:pt x="0" y="12"/>
                      <a:pt x="0" y="12"/>
                    </a:cubicBezTo>
                    <a:cubicBezTo>
                      <a:pt x="1" y="16"/>
                      <a:pt x="1" y="16"/>
                      <a:pt x="1" y="16"/>
                    </a:cubicBezTo>
                    <a:cubicBezTo>
                      <a:pt x="5" y="18"/>
                      <a:pt x="5" y="18"/>
                      <a:pt x="5" y="18"/>
                    </a:cubicBezTo>
                    <a:lnTo>
                      <a:pt x="7" y="17"/>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35" name="Freeform 14"/>
              <p:cNvSpPr>
                <a:spLocks/>
              </p:cNvSpPr>
              <p:nvPr/>
            </p:nvSpPr>
            <p:spPr bwMode="auto">
              <a:xfrm>
                <a:off x="6861193" y="3757613"/>
                <a:ext cx="17462" cy="34925"/>
              </a:xfrm>
              <a:custGeom>
                <a:avLst/>
                <a:gdLst>
                  <a:gd name="T0" fmla="*/ 4 w 7"/>
                  <a:gd name="T1" fmla="*/ 14 h 14"/>
                  <a:gd name="T2" fmla="*/ 7 w 7"/>
                  <a:gd name="T3" fmla="*/ 14 h 14"/>
                  <a:gd name="T4" fmla="*/ 6 w 7"/>
                  <a:gd name="T5" fmla="*/ 4 h 14"/>
                  <a:gd name="T6" fmla="*/ 4 w 7"/>
                  <a:gd name="T7" fmla="*/ 2 h 14"/>
                  <a:gd name="T8" fmla="*/ 2 w 7"/>
                  <a:gd name="T9" fmla="*/ 0 h 14"/>
                  <a:gd name="T10" fmla="*/ 0 w 7"/>
                  <a:gd name="T11" fmla="*/ 0 h 14"/>
                  <a:gd name="T12" fmla="*/ 3 w 7"/>
                  <a:gd name="T13" fmla="*/ 9 h 14"/>
                  <a:gd name="T14" fmla="*/ 4 w 7"/>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4" y="14"/>
                    </a:moveTo>
                    <a:cubicBezTo>
                      <a:pt x="7" y="14"/>
                      <a:pt x="7" y="14"/>
                      <a:pt x="7" y="14"/>
                    </a:cubicBezTo>
                    <a:cubicBezTo>
                      <a:pt x="6" y="4"/>
                      <a:pt x="6" y="4"/>
                      <a:pt x="6" y="4"/>
                    </a:cubicBezTo>
                    <a:cubicBezTo>
                      <a:pt x="6" y="4"/>
                      <a:pt x="5" y="3"/>
                      <a:pt x="4" y="2"/>
                    </a:cubicBezTo>
                    <a:cubicBezTo>
                      <a:pt x="4" y="1"/>
                      <a:pt x="3" y="0"/>
                      <a:pt x="2" y="0"/>
                    </a:cubicBezTo>
                    <a:cubicBezTo>
                      <a:pt x="0" y="0"/>
                      <a:pt x="0" y="0"/>
                      <a:pt x="0" y="0"/>
                    </a:cubicBezTo>
                    <a:cubicBezTo>
                      <a:pt x="3" y="9"/>
                      <a:pt x="3" y="9"/>
                      <a:pt x="3" y="9"/>
                    </a:cubicBezTo>
                    <a:lnTo>
                      <a:pt x="4" y="14"/>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36" name="Freeform 15"/>
              <p:cNvSpPr>
                <a:spLocks/>
              </p:cNvSpPr>
              <p:nvPr/>
            </p:nvSpPr>
            <p:spPr bwMode="auto">
              <a:xfrm>
                <a:off x="6815155" y="3792539"/>
                <a:ext cx="114300" cy="117475"/>
              </a:xfrm>
              <a:custGeom>
                <a:avLst/>
                <a:gdLst>
                  <a:gd name="T0" fmla="*/ 42 w 45"/>
                  <a:gd name="T1" fmla="*/ 18 h 46"/>
                  <a:gd name="T2" fmla="*/ 37 w 45"/>
                  <a:gd name="T3" fmla="*/ 12 h 46"/>
                  <a:gd name="T4" fmla="*/ 38 w 45"/>
                  <a:gd name="T5" fmla="*/ 6 h 46"/>
                  <a:gd name="T6" fmla="*/ 31 w 45"/>
                  <a:gd name="T7" fmla="*/ 0 h 46"/>
                  <a:gd name="T8" fmla="*/ 29 w 45"/>
                  <a:gd name="T9" fmla="*/ 1 h 46"/>
                  <a:gd name="T10" fmla="*/ 28 w 45"/>
                  <a:gd name="T11" fmla="*/ 10 h 46"/>
                  <a:gd name="T12" fmla="*/ 18 w 45"/>
                  <a:gd name="T13" fmla="*/ 15 h 46"/>
                  <a:gd name="T14" fmla="*/ 17 w 45"/>
                  <a:gd name="T15" fmla="*/ 12 h 46"/>
                  <a:gd name="T16" fmla="*/ 13 w 45"/>
                  <a:gd name="T17" fmla="*/ 11 h 46"/>
                  <a:gd name="T18" fmla="*/ 9 w 45"/>
                  <a:gd name="T19" fmla="*/ 13 h 46"/>
                  <a:gd name="T20" fmla="*/ 9 w 45"/>
                  <a:gd name="T21" fmla="*/ 17 h 46"/>
                  <a:gd name="T22" fmla="*/ 2 w 45"/>
                  <a:gd name="T23" fmla="*/ 21 h 46"/>
                  <a:gd name="T24" fmla="*/ 0 w 45"/>
                  <a:gd name="T25" fmla="*/ 30 h 46"/>
                  <a:gd name="T26" fmla="*/ 3 w 45"/>
                  <a:gd name="T27" fmla="*/ 31 h 46"/>
                  <a:gd name="T28" fmla="*/ 7 w 45"/>
                  <a:gd name="T29" fmla="*/ 22 h 46"/>
                  <a:gd name="T30" fmla="*/ 9 w 45"/>
                  <a:gd name="T31" fmla="*/ 22 h 46"/>
                  <a:gd name="T32" fmla="*/ 10 w 45"/>
                  <a:gd name="T33" fmla="*/ 25 h 46"/>
                  <a:gd name="T34" fmla="*/ 13 w 45"/>
                  <a:gd name="T35" fmla="*/ 25 h 46"/>
                  <a:gd name="T36" fmla="*/ 14 w 45"/>
                  <a:gd name="T37" fmla="*/ 21 h 46"/>
                  <a:gd name="T38" fmla="*/ 18 w 45"/>
                  <a:gd name="T39" fmla="*/ 22 h 46"/>
                  <a:gd name="T40" fmla="*/ 22 w 45"/>
                  <a:gd name="T41" fmla="*/ 27 h 46"/>
                  <a:gd name="T42" fmla="*/ 20 w 45"/>
                  <a:gd name="T43" fmla="*/ 33 h 46"/>
                  <a:gd name="T44" fmla="*/ 18 w 45"/>
                  <a:gd name="T45" fmla="*/ 34 h 46"/>
                  <a:gd name="T46" fmla="*/ 20 w 45"/>
                  <a:gd name="T47" fmla="*/ 43 h 46"/>
                  <a:gd name="T48" fmla="*/ 26 w 45"/>
                  <a:gd name="T49" fmla="*/ 45 h 46"/>
                  <a:gd name="T50" fmla="*/ 29 w 45"/>
                  <a:gd name="T51" fmla="*/ 46 h 46"/>
                  <a:gd name="T52" fmla="*/ 33 w 45"/>
                  <a:gd name="T53" fmla="*/ 43 h 46"/>
                  <a:gd name="T54" fmla="*/ 33 w 45"/>
                  <a:gd name="T55" fmla="*/ 38 h 46"/>
                  <a:gd name="T56" fmla="*/ 31 w 45"/>
                  <a:gd name="T57" fmla="*/ 35 h 46"/>
                  <a:gd name="T58" fmla="*/ 35 w 45"/>
                  <a:gd name="T59" fmla="*/ 26 h 46"/>
                  <a:gd name="T60" fmla="*/ 37 w 45"/>
                  <a:gd name="T61" fmla="*/ 27 h 46"/>
                  <a:gd name="T62" fmla="*/ 39 w 45"/>
                  <a:gd name="T63" fmla="*/ 35 h 46"/>
                  <a:gd name="T64" fmla="*/ 40 w 45"/>
                  <a:gd name="T65" fmla="*/ 38 h 46"/>
                  <a:gd name="T66" fmla="*/ 41 w 45"/>
                  <a:gd name="T67" fmla="*/ 38 h 46"/>
                  <a:gd name="T68" fmla="*/ 41 w 45"/>
                  <a:gd name="T69" fmla="*/ 33 h 46"/>
                  <a:gd name="T70" fmla="*/ 45 w 45"/>
                  <a:gd name="T71" fmla="*/ 27 h 46"/>
                  <a:gd name="T72" fmla="*/ 42 w 45"/>
                  <a:gd name="T73" fmla="*/ 1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5" h="46">
                    <a:moveTo>
                      <a:pt x="42" y="18"/>
                    </a:moveTo>
                    <a:cubicBezTo>
                      <a:pt x="40" y="16"/>
                      <a:pt x="39" y="14"/>
                      <a:pt x="37" y="12"/>
                    </a:cubicBezTo>
                    <a:cubicBezTo>
                      <a:pt x="38" y="6"/>
                      <a:pt x="38" y="6"/>
                      <a:pt x="38" y="6"/>
                    </a:cubicBezTo>
                    <a:cubicBezTo>
                      <a:pt x="31" y="0"/>
                      <a:pt x="31" y="0"/>
                      <a:pt x="31" y="0"/>
                    </a:cubicBezTo>
                    <a:cubicBezTo>
                      <a:pt x="29" y="1"/>
                      <a:pt x="29" y="1"/>
                      <a:pt x="29" y="1"/>
                    </a:cubicBezTo>
                    <a:cubicBezTo>
                      <a:pt x="28" y="10"/>
                      <a:pt x="28" y="10"/>
                      <a:pt x="28" y="10"/>
                    </a:cubicBezTo>
                    <a:cubicBezTo>
                      <a:pt x="18" y="15"/>
                      <a:pt x="18" y="15"/>
                      <a:pt x="18" y="15"/>
                    </a:cubicBezTo>
                    <a:cubicBezTo>
                      <a:pt x="17" y="12"/>
                      <a:pt x="17" y="12"/>
                      <a:pt x="17" y="12"/>
                    </a:cubicBezTo>
                    <a:cubicBezTo>
                      <a:pt x="13" y="11"/>
                      <a:pt x="13" y="11"/>
                      <a:pt x="13" y="11"/>
                    </a:cubicBezTo>
                    <a:cubicBezTo>
                      <a:pt x="9" y="13"/>
                      <a:pt x="9" y="13"/>
                      <a:pt x="9" y="13"/>
                    </a:cubicBezTo>
                    <a:cubicBezTo>
                      <a:pt x="9" y="17"/>
                      <a:pt x="9" y="17"/>
                      <a:pt x="9" y="17"/>
                    </a:cubicBezTo>
                    <a:cubicBezTo>
                      <a:pt x="2" y="21"/>
                      <a:pt x="2" y="21"/>
                      <a:pt x="2" y="21"/>
                    </a:cubicBezTo>
                    <a:cubicBezTo>
                      <a:pt x="0" y="30"/>
                      <a:pt x="0" y="30"/>
                      <a:pt x="0" y="30"/>
                    </a:cubicBezTo>
                    <a:cubicBezTo>
                      <a:pt x="3" y="31"/>
                      <a:pt x="3" y="31"/>
                      <a:pt x="3" y="31"/>
                    </a:cubicBezTo>
                    <a:cubicBezTo>
                      <a:pt x="7" y="22"/>
                      <a:pt x="7" y="22"/>
                      <a:pt x="7" y="22"/>
                    </a:cubicBezTo>
                    <a:cubicBezTo>
                      <a:pt x="9" y="22"/>
                      <a:pt x="9" y="22"/>
                      <a:pt x="9" y="22"/>
                    </a:cubicBezTo>
                    <a:cubicBezTo>
                      <a:pt x="10" y="25"/>
                      <a:pt x="10" y="25"/>
                      <a:pt x="10" y="25"/>
                    </a:cubicBezTo>
                    <a:cubicBezTo>
                      <a:pt x="13" y="25"/>
                      <a:pt x="13" y="25"/>
                      <a:pt x="13" y="25"/>
                    </a:cubicBezTo>
                    <a:cubicBezTo>
                      <a:pt x="14" y="21"/>
                      <a:pt x="14" y="21"/>
                      <a:pt x="14" y="21"/>
                    </a:cubicBezTo>
                    <a:cubicBezTo>
                      <a:pt x="18" y="22"/>
                      <a:pt x="18" y="22"/>
                      <a:pt x="18" y="22"/>
                    </a:cubicBezTo>
                    <a:cubicBezTo>
                      <a:pt x="22" y="27"/>
                      <a:pt x="22" y="27"/>
                      <a:pt x="22" y="27"/>
                    </a:cubicBezTo>
                    <a:cubicBezTo>
                      <a:pt x="20" y="33"/>
                      <a:pt x="20" y="33"/>
                      <a:pt x="20" y="33"/>
                    </a:cubicBezTo>
                    <a:cubicBezTo>
                      <a:pt x="18" y="34"/>
                      <a:pt x="18" y="34"/>
                      <a:pt x="18" y="34"/>
                    </a:cubicBezTo>
                    <a:cubicBezTo>
                      <a:pt x="20" y="43"/>
                      <a:pt x="20" y="43"/>
                      <a:pt x="20" y="43"/>
                    </a:cubicBezTo>
                    <a:cubicBezTo>
                      <a:pt x="22" y="44"/>
                      <a:pt x="24" y="44"/>
                      <a:pt x="26" y="45"/>
                    </a:cubicBezTo>
                    <a:cubicBezTo>
                      <a:pt x="27" y="45"/>
                      <a:pt x="28" y="46"/>
                      <a:pt x="29" y="46"/>
                    </a:cubicBezTo>
                    <a:cubicBezTo>
                      <a:pt x="33" y="43"/>
                      <a:pt x="33" y="43"/>
                      <a:pt x="33" y="43"/>
                    </a:cubicBezTo>
                    <a:cubicBezTo>
                      <a:pt x="33" y="38"/>
                      <a:pt x="33" y="38"/>
                      <a:pt x="33" y="38"/>
                    </a:cubicBezTo>
                    <a:cubicBezTo>
                      <a:pt x="31" y="35"/>
                      <a:pt x="31" y="35"/>
                      <a:pt x="31" y="35"/>
                    </a:cubicBezTo>
                    <a:cubicBezTo>
                      <a:pt x="35" y="26"/>
                      <a:pt x="35" y="26"/>
                      <a:pt x="35" y="26"/>
                    </a:cubicBezTo>
                    <a:cubicBezTo>
                      <a:pt x="37" y="27"/>
                      <a:pt x="37" y="27"/>
                      <a:pt x="37" y="27"/>
                    </a:cubicBezTo>
                    <a:cubicBezTo>
                      <a:pt x="37" y="30"/>
                      <a:pt x="38" y="33"/>
                      <a:pt x="39" y="35"/>
                    </a:cubicBezTo>
                    <a:cubicBezTo>
                      <a:pt x="39" y="36"/>
                      <a:pt x="39" y="37"/>
                      <a:pt x="40" y="38"/>
                    </a:cubicBezTo>
                    <a:cubicBezTo>
                      <a:pt x="41" y="38"/>
                      <a:pt x="41" y="38"/>
                      <a:pt x="41" y="38"/>
                    </a:cubicBezTo>
                    <a:cubicBezTo>
                      <a:pt x="41" y="33"/>
                      <a:pt x="41" y="33"/>
                      <a:pt x="41" y="33"/>
                    </a:cubicBezTo>
                    <a:cubicBezTo>
                      <a:pt x="45" y="27"/>
                      <a:pt x="45" y="27"/>
                      <a:pt x="45" y="27"/>
                    </a:cubicBezTo>
                    <a:cubicBezTo>
                      <a:pt x="44" y="24"/>
                      <a:pt x="43" y="21"/>
                      <a:pt x="42" y="18"/>
                    </a:cubicBez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37" name="Freeform 16"/>
              <p:cNvSpPr>
                <a:spLocks/>
              </p:cNvSpPr>
              <p:nvPr/>
            </p:nvSpPr>
            <p:spPr bwMode="auto">
              <a:xfrm>
                <a:off x="6696092" y="3749676"/>
                <a:ext cx="57150" cy="77787"/>
              </a:xfrm>
              <a:custGeom>
                <a:avLst/>
                <a:gdLst>
                  <a:gd name="T0" fmla="*/ 19 w 23"/>
                  <a:gd name="T1" fmla="*/ 2 h 31"/>
                  <a:gd name="T2" fmla="*/ 18 w 23"/>
                  <a:gd name="T3" fmla="*/ 8 h 31"/>
                  <a:gd name="T4" fmla="*/ 0 w 23"/>
                  <a:gd name="T5" fmla="*/ 29 h 31"/>
                  <a:gd name="T6" fmla="*/ 2 w 23"/>
                  <a:gd name="T7" fmla="*/ 31 h 31"/>
                  <a:gd name="T8" fmla="*/ 22 w 23"/>
                  <a:gd name="T9" fmla="*/ 9 h 31"/>
                  <a:gd name="T10" fmla="*/ 23 w 23"/>
                  <a:gd name="T11" fmla="*/ 2 h 31"/>
                  <a:gd name="T12" fmla="*/ 22 w 23"/>
                  <a:gd name="T13" fmla="*/ 0 h 31"/>
                  <a:gd name="T14" fmla="*/ 19 w 23"/>
                  <a:gd name="T15" fmla="*/ 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1">
                    <a:moveTo>
                      <a:pt x="19" y="2"/>
                    </a:moveTo>
                    <a:cubicBezTo>
                      <a:pt x="18" y="8"/>
                      <a:pt x="18" y="8"/>
                      <a:pt x="18" y="8"/>
                    </a:cubicBezTo>
                    <a:cubicBezTo>
                      <a:pt x="12" y="15"/>
                      <a:pt x="6" y="22"/>
                      <a:pt x="0" y="29"/>
                    </a:cubicBezTo>
                    <a:cubicBezTo>
                      <a:pt x="2" y="31"/>
                      <a:pt x="2" y="31"/>
                      <a:pt x="2" y="31"/>
                    </a:cubicBezTo>
                    <a:cubicBezTo>
                      <a:pt x="22" y="9"/>
                      <a:pt x="22" y="9"/>
                      <a:pt x="22" y="9"/>
                    </a:cubicBezTo>
                    <a:cubicBezTo>
                      <a:pt x="23" y="2"/>
                      <a:pt x="23" y="2"/>
                      <a:pt x="23" y="2"/>
                    </a:cubicBezTo>
                    <a:cubicBezTo>
                      <a:pt x="22" y="0"/>
                      <a:pt x="22" y="0"/>
                      <a:pt x="22" y="0"/>
                    </a:cubicBezTo>
                    <a:lnTo>
                      <a:pt x="19" y="2"/>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38" name="Freeform 17"/>
              <p:cNvSpPr>
                <a:spLocks/>
              </p:cNvSpPr>
              <p:nvPr/>
            </p:nvSpPr>
            <p:spPr bwMode="auto">
              <a:xfrm>
                <a:off x="6777054" y="3711577"/>
                <a:ext cx="25400" cy="26988"/>
              </a:xfrm>
              <a:custGeom>
                <a:avLst/>
                <a:gdLst>
                  <a:gd name="T0" fmla="*/ 0 w 16"/>
                  <a:gd name="T1" fmla="*/ 1 h 17"/>
                  <a:gd name="T2" fmla="*/ 6 w 16"/>
                  <a:gd name="T3" fmla="*/ 16 h 17"/>
                  <a:gd name="T4" fmla="*/ 11 w 16"/>
                  <a:gd name="T5" fmla="*/ 17 h 17"/>
                  <a:gd name="T6" fmla="*/ 16 w 16"/>
                  <a:gd name="T7" fmla="*/ 1 h 17"/>
                  <a:gd name="T8" fmla="*/ 8 w 16"/>
                  <a:gd name="T9" fmla="*/ 0 h 17"/>
                  <a:gd name="T10" fmla="*/ 0 w 16"/>
                  <a:gd name="T11" fmla="*/ 1 h 17"/>
                </a:gdLst>
                <a:ahLst/>
                <a:cxnLst>
                  <a:cxn ang="0">
                    <a:pos x="T0" y="T1"/>
                  </a:cxn>
                  <a:cxn ang="0">
                    <a:pos x="T2" y="T3"/>
                  </a:cxn>
                  <a:cxn ang="0">
                    <a:pos x="T4" y="T5"/>
                  </a:cxn>
                  <a:cxn ang="0">
                    <a:pos x="T6" y="T7"/>
                  </a:cxn>
                  <a:cxn ang="0">
                    <a:pos x="T8" y="T9"/>
                  </a:cxn>
                  <a:cxn ang="0">
                    <a:pos x="T10" y="T11"/>
                  </a:cxn>
                </a:cxnLst>
                <a:rect l="0" t="0" r="r" b="b"/>
                <a:pathLst>
                  <a:path w="16" h="17">
                    <a:moveTo>
                      <a:pt x="0" y="1"/>
                    </a:moveTo>
                    <a:lnTo>
                      <a:pt x="6" y="16"/>
                    </a:lnTo>
                    <a:lnTo>
                      <a:pt x="11" y="17"/>
                    </a:lnTo>
                    <a:lnTo>
                      <a:pt x="16" y="1"/>
                    </a:lnTo>
                    <a:lnTo>
                      <a:pt x="8" y="0"/>
                    </a:lnTo>
                    <a:lnTo>
                      <a:pt x="0" y="1"/>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39" name="Freeform 18"/>
              <p:cNvSpPr>
                <a:spLocks/>
              </p:cNvSpPr>
              <p:nvPr/>
            </p:nvSpPr>
            <p:spPr bwMode="auto">
              <a:xfrm>
                <a:off x="6929454" y="3935414"/>
                <a:ext cx="14288" cy="19051"/>
              </a:xfrm>
              <a:custGeom>
                <a:avLst/>
                <a:gdLst>
                  <a:gd name="T0" fmla="*/ 0 w 9"/>
                  <a:gd name="T1" fmla="*/ 12 h 12"/>
                  <a:gd name="T2" fmla="*/ 6 w 9"/>
                  <a:gd name="T3" fmla="*/ 11 h 12"/>
                  <a:gd name="T4" fmla="*/ 9 w 9"/>
                  <a:gd name="T5" fmla="*/ 0 h 12"/>
                  <a:gd name="T6" fmla="*/ 0 w 9"/>
                  <a:gd name="T7" fmla="*/ 0 h 12"/>
                  <a:gd name="T8" fmla="*/ 0 w 9"/>
                  <a:gd name="T9" fmla="*/ 12 h 12"/>
                </a:gdLst>
                <a:ahLst/>
                <a:cxnLst>
                  <a:cxn ang="0">
                    <a:pos x="T0" y="T1"/>
                  </a:cxn>
                  <a:cxn ang="0">
                    <a:pos x="T2" y="T3"/>
                  </a:cxn>
                  <a:cxn ang="0">
                    <a:pos x="T4" y="T5"/>
                  </a:cxn>
                  <a:cxn ang="0">
                    <a:pos x="T6" y="T7"/>
                  </a:cxn>
                  <a:cxn ang="0">
                    <a:pos x="T8" y="T9"/>
                  </a:cxn>
                </a:cxnLst>
                <a:rect l="0" t="0" r="r" b="b"/>
                <a:pathLst>
                  <a:path w="9" h="12">
                    <a:moveTo>
                      <a:pt x="0" y="12"/>
                    </a:moveTo>
                    <a:lnTo>
                      <a:pt x="6" y="11"/>
                    </a:lnTo>
                    <a:lnTo>
                      <a:pt x="9" y="0"/>
                    </a:lnTo>
                    <a:lnTo>
                      <a:pt x="0" y="0"/>
                    </a:lnTo>
                    <a:lnTo>
                      <a:pt x="0" y="12"/>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40" name="Freeform 21"/>
              <p:cNvSpPr>
                <a:spLocks/>
              </p:cNvSpPr>
              <p:nvPr/>
            </p:nvSpPr>
            <p:spPr bwMode="auto">
              <a:xfrm>
                <a:off x="7013592" y="2889250"/>
                <a:ext cx="255589" cy="239713"/>
              </a:xfrm>
              <a:custGeom>
                <a:avLst/>
                <a:gdLst>
                  <a:gd name="T0" fmla="*/ 101 w 101"/>
                  <a:gd name="T1" fmla="*/ 19 h 95"/>
                  <a:gd name="T2" fmla="*/ 98 w 101"/>
                  <a:gd name="T3" fmla="*/ 38 h 95"/>
                  <a:gd name="T4" fmla="*/ 91 w 101"/>
                  <a:gd name="T5" fmla="*/ 38 h 95"/>
                  <a:gd name="T6" fmla="*/ 89 w 101"/>
                  <a:gd name="T7" fmla="*/ 51 h 95"/>
                  <a:gd name="T8" fmla="*/ 89 w 101"/>
                  <a:gd name="T9" fmla="*/ 70 h 95"/>
                  <a:gd name="T10" fmla="*/ 79 w 101"/>
                  <a:gd name="T11" fmla="*/ 77 h 95"/>
                  <a:gd name="T12" fmla="*/ 83 w 101"/>
                  <a:gd name="T13" fmla="*/ 68 h 95"/>
                  <a:gd name="T14" fmla="*/ 76 w 101"/>
                  <a:gd name="T15" fmla="*/ 71 h 95"/>
                  <a:gd name="T16" fmla="*/ 68 w 101"/>
                  <a:gd name="T17" fmla="*/ 80 h 95"/>
                  <a:gd name="T18" fmla="*/ 64 w 101"/>
                  <a:gd name="T19" fmla="*/ 74 h 95"/>
                  <a:gd name="T20" fmla="*/ 60 w 101"/>
                  <a:gd name="T21" fmla="*/ 79 h 95"/>
                  <a:gd name="T22" fmla="*/ 55 w 101"/>
                  <a:gd name="T23" fmla="*/ 75 h 95"/>
                  <a:gd name="T24" fmla="*/ 50 w 101"/>
                  <a:gd name="T25" fmla="*/ 82 h 95"/>
                  <a:gd name="T26" fmla="*/ 54 w 101"/>
                  <a:gd name="T27" fmla="*/ 87 h 95"/>
                  <a:gd name="T28" fmla="*/ 48 w 101"/>
                  <a:gd name="T29" fmla="*/ 93 h 95"/>
                  <a:gd name="T30" fmla="*/ 39 w 101"/>
                  <a:gd name="T31" fmla="*/ 89 h 95"/>
                  <a:gd name="T32" fmla="*/ 45 w 101"/>
                  <a:gd name="T33" fmla="*/ 82 h 95"/>
                  <a:gd name="T34" fmla="*/ 39 w 101"/>
                  <a:gd name="T35" fmla="*/ 82 h 95"/>
                  <a:gd name="T36" fmla="*/ 21 w 101"/>
                  <a:gd name="T37" fmla="*/ 84 h 95"/>
                  <a:gd name="T38" fmla="*/ 15 w 101"/>
                  <a:gd name="T39" fmla="*/ 84 h 95"/>
                  <a:gd name="T40" fmla="*/ 11 w 101"/>
                  <a:gd name="T41" fmla="*/ 91 h 95"/>
                  <a:gd name="T42" fmla="*/ 0 w 101"/>
                  <a:gd name="T43" fmla="*/ 89 h 95"/>
                  <a:gd name="T44" fmla="*/ 17 w 101"/>
                  <a:gd name="T45" fmla="*/ 75 h 95"/>
                  <a:gd name="T46" fmla="*/ 34 w 101"/>
                  <a:gd name="T47" fmla="*/ 68 h 95"/>
                  <a:gd name="T48" fmla="*/ 40 w 101"/>
                  <a:gd name="T49" fmla="*/ 70 h 95"/>
                  <a:gd name="T50" fmla="*/ 48 w 101"/>
                  <a:gd name="T51" fmla="*/ 66 h 95"/>
                  <a:gd name="T52" fmla="*/ 52 w 101"/>
                  <a:gd name="T53" fmla="*/ 53 h 95"/>
                  <a:gd name="T54" fmla="*/ 50 w 101"/>
                  <a:gd name="T55" fmla="*/ 41 h 95"/>
                  <a:gd name="T56" fmla="*/ 57 w 101"/>
                  <a:gd name="T57" fmla="*/ 40 h 95"/>
                  <a:gd name="T58" fmla="*/ 55 w 101"/>
                  <a:gd name="T59" fmla="*/ 50 h 95"/>
                  <a:gd name="T60" fmla="*/ 59 w 101"/>
                  <a:gd name="T61" fmla="*/ 46 h 95"/>
                  <a:gd name="T62" fmla="*/ 69 w 101"/>
                  <a:gd name="T63" fmla="*/ 38 h 95"/>
                  <a:gd name="T64" fmla="*/ 80 w 101"/>
                  <a:gd name="T65" fmla="*/ 20 h 95"/>
                  <a:gd name="T66" fmla="*/ 78 w 101"/>
                  <a:gd name="T67" fmla="*/ 11 h 95"/>
                  <a:gd name="T68" fmla="*/ 83 w 101"/>
                  <a:gd name="T69" fmla="*/ 5 h 95"/>
                  <a:gd name="T70" fmla="*/ 92 w 101"/>
                  <a:gd name="T71" fmla="*/ 12 h 95"/>
                  <a:gd name="T72" fmla="*/ 89 w 101"/>
                  <a:gd name="T73" fmla="*/ 6 h 95"/>
                  <a:gd name="T74" fmla="*/ 90 w 101"/>
                  <a:gd name="T75" fmla="*/ 1 h 95"/>
                  <a:gd name="T76" fmla="*/ 98 w 101"/>
                  <a:gd name="T77" fmla="*/ 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1" h="95">
                    <a:moveTo>
                      <a:pt x="95" y="13"/>
                    </a:moveTo>
                    <a:cubicBezTo>
                      <a:pt x="101" y="19"/>
                      <a:pt x="101" y="19"/>
                      <a:pt x="101" y="19"/>
                    </a:cubicBezTo>
                    <a:cubicBezTo>
                      <a:pt x="101" y="27"/>
                      <a:pt x="101" y="27"/>
                      <a:pt x="101" y="27"/>
                    </a:cubicBezTo>
                    <a:cubicBezTo>
                      <a:pt x="98" y="38"/>
                      <a:pt x="98" y="38"/>
                      <a:pt x="98" y="38"/>
                    </a:cubicBezTo>
                    <a:cubicBezTo>
                      <a:pt x="95" y="40"/>
                      <a:pt x="95" y="40"/>
                      <a:pt x="95" y="40"/>
                    </a:cubicBezTo>
                    <a:cubicBezTo>
                      <a:pt x="91" y="38"/>
                      <a:pt x="91" y="38"/>
                      <a:pt x="91" y="38"/>
                    </a:cubicBezTo>
                    <a:cubicBezTo>
                      <a:pt x="90" y="41"/>
                      <a:pt x="90" y="41"/>
                      <a:pt x="90" y="41"/>
                    </a:cubicBezTo>
                    <a:cubicBezTo>
                      <a:pt x="89" y="51"/>
                      <a:pt x="89" y="51"/>
                      <a:pt x="89" y="51"/>
                    </a:cubicBezTo>
                    <a:cubicBezTo>
                      <a:pt x="85" y="59"/>
                      <a:pt x="84" y="65"/>
                      <a:pt x="89" y="68"/>
                    </a:cubicBezTo>
                    <a:cubicBezTo>
                      <a:pt x="89" y="70"/>
                      <a:pt x="89" y="70"/>
                      <a:pt x="89" y="70"/>
                    </a:cubicBezTo>
                    <a:cubicBezTo>
                      <a:pt x="83" y="79"/>
                      <a:pt x="83" y="79"/>
                      <a:pt x="83" y="79"/>
                    </a:cubicBezTo>
                    <a:cubicBezTo>
                      <a:pt x="79" y="77"/>
                      <a:pt x="79" y="77"/>
                      <a:pt x="79" y="77"/>
                    </a:cubicBezTo>
                    <a:cubicBezTo>
                      <a:pt x="78" y="73"/>
                      <a:pt x="78" y="73"/>
                      <a:pt x="78" y="73"/>
                    </a:cubicBezTo>
                    <a:cubicBezTo>
                      <a:pt x="83" y="68"/>
                      <a:pt x="83" y="68"/>
                      <a:pt x="83" y="68"/>
                    </a:cubicBezTo>
                    <a:cubicBezTo>
                      <a:pt x="79" y="64"/>
                      <a:pt x="79" y="64"/>
                      <a:pt x="79" y="64"/>
                    </a:cubicBezTo>
                    <a:cubicBezTo>
                      <a:pt x="76" y="71"/>
                      <a:pt x="76" y="71"/>
                      <a:pt x="76" y="71"/>
                    </a:cubicBezTo>
                    <a:cubicBezTo>
                      <a:pt x="70" y="68"/>
                      <a:pt x="68" y="70"/>
                      <a:pt x="70" y="78"/>
                    </a:cubicBezTo>
                    <a:cubicBezTo>
                      <a:pt x="68" y="80"/>
                      <a:pt x="68" y="80"/>
                      <a:pt x="68" y="80"/>
                    </a:cubicBezTo>
                    <a:cubicBezTo>
                      <a:pt x="66" y="80"/>
                      <a:pt x="66" y="80"/>
                      <a:pt x="66" y="80"/>
                    </a:cubicBezTo>
                    <a:cubicBezTo>
                      <a:pt x="64" y="74"/>
                      <a:pt x="64" y="74"/>
                      <a:pt x="64" y="74"/>
                    </a:cubicBezTo>
                    <a:cubicBezTo>
                      <a:pt x="63" y="73"/>
                      <a:pt x="63" y="73"/>
                      <a:pt x="63" y="73"/>
                    </a:cubicBezTo>
                    <a:cubicBezTo>
                      <a:pt x="60" y="79"/>
                      <a:pt x="60" y="79"/>
                      <a:pt x="60" y="79"/>
                    </a:cubicBezTo>
                    <a:cubicBezTo>
                      <a:pt x="55" y="79"/>
                      <a:pt x="55" y="79"/>
                      <a:pt x="55" y="79"/>
                    </a:cubicBezTo>
                    <a:cubicBezTo>
                      <a:pt x="55" y="75"/>
                      <a:pt x="55" y="75"/>
                      <a:pt x="55" y="75"/>
                    </a:cubicBezTo>
                    <a:cubicBezTo>
                      <a:pt x="52" y="76"/>
                      <a:pt x="52" y="76"/>
                      <a:pt x="52" y="76"/>
                    </a:cubicBezTo>
                    <a:cubicBezTo>
                      <a:pt x="50" y="82"/>
                      <a:pt x="50" y="82"/>
                      <a:pt x="50" y="82"/>
                    </a:cubicBezTo>
                    <a:cubicBezTo>
                      <a:pt x="54" y="84"/>
                      <a:pt x="54" y="84"/>
                      <a:pt x="54" y="84"/>
                    </a:cubicBezTo>
                    <a:cubicBezTo>
                      <a:pt x="54" y="87"/>
                      <a:pt x="54" y="87"/>
                      <a:pt x="54" y="87"/>
                    </a:cubicBezTo>
                    <a:cubicBezTo>
                      <a:pt x="51" y="88"/>
                      <a:pt x="51" y="88"/>
                      <a:pt x="51" y="88"/>
                    </a:cubicBezTo>
                    <a:cubicBezTo>
                      <a:pt x="48" y="93"/>
                      <a:pt x="48" y="93"/>
                      <a:pt x="48" y="93"/>
                    </a:cubicBezTo>
                    <a:cubicBezTo>
                      <a:pt x="42" y="95"/>
                      <a:pt x="42" y="95"/>
                      <a:pt x="42" y="95"/>
                    </a:cubicBezTo>
                    <a:cubicBezTo>
                      <a:pt x="39" y="89"/>
                      <a:pt x="39" y="89"/>
                      <a:pt x="39" y="89"/>
                    </a:cubicBezTo>
                    <a:cubicBezTo>
                      <a:pt x="40" y="86"/>
                      <a:pt x="40" y="86"/>
                      <a:pt x="40" y="86"/>
                    </a:cubicBezTo>
                    <a:cubicBezTo>
                      <a:pt x="45" y="82"/>
                      <a:pt x="45" y="82"/>
                      <a:pt x="45" y="82"/>
                    </a:cubicBezTo>
                    <a:cubicBezTo>
                      <a:pt x="44" y="80"/>
                      <a:pt x="44" y="80"/>
                      <a:pt x="44" y="80"/>
                    </a:cubicBezTo>
                    <a:cubicBezTo>
                      <a:pt x="39" y="82"/>
                      <a:pt x="39" y="82"/>
                      <a:pt x="39" y="82"/>
                    </a:cubicBezTo>
                    <a:cubicBezTo>
                      <a:pt x="34" y="81"/>
                      <a:pt x="34" y="81"/>
                      <a:pt x="34" y="81"/>
                    </a:cubicBezTo>
                    <a:cubicBezTo>
                      <a:pt x="21" y="84"/>
                      <a:pt x="21" y="84"/>
                      <a:pt x="21" y="84"/>
                    </a:cubicBezTo>
                    <a:cubicBezTo>
                      <a:pt x="20" y="82"/>
                      <a:pt x="20" y="82"/>
                      <a:pt x="20" y="82"/>
                    </a:cubicBezTo>
                    <a:cubicBezTo>
                      <a:pt x="15" y="84"/>
                      <a:pt x="15" y="84"/>
                      <a:pt x="15" y="84"/>
                    </a:cubicBezTo>
                    <a:cubicBezTo>
                      <a:pt x="15" y="88"/>
                      <a:pt x="15" y="88"/>
                      <a:pt x="15" y="88"/>
                    </a:cubicBezTo>
                    <a:cubicBezTo>
                      <a:pt x="11" y="91"/>
                      <a:pt x="11" y="91"/>
                      <a:pt x="11" y="91"/>
                    </a:cubicBezTo>
                    <a:cubicBezTo>
                      <a:pt x="8" y="88"/>
                      <a:pt x="8" y="88"/>
                      <a:pt x="8" y="88"/>
                    </a:cubicBezTo>
                    <a:cubicBezTo>
                      <a:pt x="0" y="89"/>
                      <a:pt x="0" y="89"/>
                      <a:pt x="0" y="89"/>
                    </a:cubicBezTo>
                    <a:cubicBezTo>
                      <a:pt x="0" y="84"/>
                      <a:pt x="0" y="84"/>
                      <a:pt x="0" y="84"/>
                    </a:cubicBezTo>
                    <a:cubicBezTo>
                      <a:pt x="17" y="75"/>
                      <a:pt x="17" y="75"/>
                      <a:pt x="17" y="75"/>
                    </a:cubicBezTo>
                    <a:cubicBezTo>
                      <a:pt x="20" y="69"/>
                      <a:pt x="20" y="69"/>
                      <a:pt x="20" y="69"/>
                    </a:cubicBezTo>
                    <a:cubicBezTo>
                      <a:pt x="34" y="68"/>
                      <a:pt x="34" y="68"/>
                      <a:pt x="34" y="68"/>
                    </a:cubicBezTo>
                    <a:cubicBezTo>
                      <a:pt x="39" y="65"/>
                      <a:pt x="39" y="65"/>
                      <a:pt x="39" y="65"/>
                    </a:cubicBezTo>
                    <a:cubicBezTo>
                      <a:pt x="40" y="70"/>
                      <a:pt x="40" y="70"/>
                      <a:pt x="40" y="70"/>
                    </a:cubicBezTo>
                    <a:cubicBezTo>
                      <a:pt x="44" y="70"/>
                      <a:pt x="44" y="70"/>
                      <a:pt x="44" y="70"/>
                    </a:cubicBezTo>
                    <a:cubicBezTo>
                      <a:pt x="48" y="66"/>
                      <a:pt x="48" y="66"/>
                      <a:pt x="48" y="66"/>
                    </a:cubicBezTo>
                    <a:cubicBezTo>
                      <a:pt x="46" y="60"/>
                      <a:pt x="46" y="60"/>
                      <a:pt x="46" y="60"/>
                    </a:cubicBezTo>
                    <a:cubicBezTo>
                      <a:pt x="52" y="53"/>
                      <a:pt x="52" y="53"/>
                      <a:pt x="52" y="53"/>
                    </a:cubicBezTo>
                    <a:cubicBezTo>
                      <a:pt x="50" y="47"/>
                      <a:pt x="50" y="47"/>
                      <a:pt x="50" y="47"/>
                    </a:cubicBezTo>
                    <a:cubicBezTo>
                      <a:pt x="50" y="41"/>
                      <a:pt x="50" y="41"/>
                      <a:pt x="50" y="41"/>
                    </a:cubicBezTo>
                    <a:cubicBezTo>
                      <a:pt x="55" y="37"/>
                      <a:pt x="55" y="37"/>
                      <a:pt x="55" y="37"/>
                    </a:cubicBezTo>
                    <a:cubicBezTo>
                      <a:pt x="57" y="40"/>
                      <a:pt x="57" y="40"/>
                      <a:pt x="57" y="40"/>
                    </a:cubicBezTo>
                    <a:cubicBezTo>
                      <a:pt x="53" y="44"/>
                      <a:pt x="53" y="44"/>
                      <a:pt x="53" y="44"/>
                    </a:cubicBezTo>
                    <a:cubicBezTo>
                      <a:pt x="55" y="50"/>
                      <a:pt x="55" y="50"/>
                      <a:pt x="55" y="50"/>
                    </a:cubicBezTo>
                    <a:cubicBezTo>
                      <a:pt x="59" y="49"/>
                      <a:pt x="59" y="49"/>
                      <a:pt x="59" y="49"/>
                    </a:cubicBezTo>
                    <a:cubicBezTo>
                      <a:pt x="59" y="46"/>
                      <a:pt x="59" y="46"/>
                      <a:pt x="59" y="46"/>
                    </a:cubicBezTo>
                    <a:cubicBezTo>
                      <a:pt x="66" y="43"/>
                      <a:pt x="66" y="43"/>
                      <a:pt x="66" y="43"/>
                    </a:cubicBezTo>
                    <a:cubicBezTo>
                      <a:pt x="69" y="38"/>
                      <a:pt x="69" y="38"/>
                      <a:pt x="69" y="38"/>
                    </a:cubicBezTo>
                    <a:cubicBezTo>
                      <a:pt x="78" y="30"/>
                      <a:pt x="78" y="30"/>
                      <a:pt x="78" y="30"/>
                    </a:cubicBezTo>
                    <a:cubicBezTo>
                      <a:pt x="80" y="20"/>
                      <a:pt x="80" y="20"/>
                      <a:pt x="80" y="20"/>
                    </a:cubicBezTo>
                    <a:cubicBezTo>
                      <a:pt x="77" y="17"/>
                      <a:pt x="77" y="17"/>
                      <a:pt x="77" y="17"/>
                    </a:cubicBezTo>
                    <a:cubicBezTo>
                      <a:pt x="78" y="11"/>
                      <a:pt x="78" y="11"/>
                      <a:pt x="78" y="11"/>
                    </a:cubicBezTo>
                    <a:cubicBezTo>
                      <a:pt x="81" y="5"/>
                      <a:pt x="81" y="5"/>
                      <a:pt x="81" y="5"/>
                    </a:cubicBezTo>
                    <a:cubicBezTo>
                      <a:pt x="83" y="5"/>
                      <a:pt x="83" y="5"/>
                      <a:pt x="83" y="5"/>
                    </a:cubicBezTo>
                    <a:cubicBezTo>
                      <a:pt x="85" y="11"/>
                      <a:pt x="85" y="11"/>
                      <a:pt x="85" y="11"/>
                    </a:cubicBezTo>
                    <a:cubicBezTo>
                      <a:pt x="92" y="12"/>
                      <a:pt x="92" y="12"/>
                      <a:pt x="92" y="12"/>
                    </a:cubicBezTo>
                    <a:cubicBezTo>
                      <a:pt x="92" y="6"/>
                      <a:pt x="92" y="6"/>
                      <a:pt x="92" y="6"/>
                    </a:cubicBezTo>
                    <a:cubicBezTo>
                      <a:pt x="89" y="6"/>
                      <a:pt x="89" y="6"/>
                      <a:pt x="89" y="6"/>
                    </a:cubicBezTo>
                    <a:cubicBezTo>
                      <a:pt x="89" y="4"/>
                      <a:pt x="89" y="4"/>
                      <a:pt x="89" y="4"/>
                    </a:cubicBezTo>
                    <a:cubicBezTo>
                      <a:pt x="90" y="1"/>
                      <a:pt x="90" y="1"/>
                      <a:pt x="90" y="1"/>
                    </a:cubicBezTo>
                    <a:cubicBezTo>
                      <a:pt x="95" y="0"/>
                      <a:pt x="95" y="0"/>
                      <a:pt x="95" y="0"/>
                    </a:cubicBezTo>
                    <a:cubicBezTo>
                      <a:pt x="98" y="6"/>
                      <a:pt x="98" y="6"/>
                      <a:pt x="98" y="6"/>
                    </a:cubicBezTo>
                    <a:cubicBezTo>
                      <a:pt x="95" y="13"/>
                      <a:pt x="95" y="13"/>
                      <a:pt x="95" y="13"/>
                    </a:cubicBezTo>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41" name="Freeform 25"/>
              <p:cNvSpPr>
                <a:spLocks/>
              </p:cNvSpPr>
              <p:nvPr/>
            </p:nvSpPr>
            <p:spPr bwMode="auto">
              <a:xfrm>
                <a:off x="7048518" y="3111501"/>
                <a:ext cx="50801" cy="49213"/>
              </a:xfrm>
              <a:custGeom>
                <a:avLst/>
                <a:gdLst>
                  <a:gd name="T0" fmla="*/ 16 w 20"/>
                  <a:gd name="T1" fmla="*/ 12 h 19"/>
                  <a:gd name="T2" fmla="*/ 11 w 20"/>
                  <a:gd name="T3" fmla="*/ 10 h 19"/>
                  <a:gd name="T4" fmla="*/ 8 w 20"/>
                  <a:gd name="T5" fmla="*/ 14 h 19"/>
                  <a:gd name="T6" fmla="*/ 8 w 20"/>
                  <a:gd name="T7" fmla="*/ 18 h 19"/>
                  <a:gd name="T8" fmla="*/ 1 w 20"/>
                  <a:gd name="T9" fmla="*/ 19 h 19"/>
                  <a:gd name="T10" fmla="*/ 0 w 20"/>
                  <a:gd name="T11" fmla="*/ 8 h 19"/>
                  <a:gd name="T12" fmla="*/ 8 w 20"/>
                  <a:gd name="T13" fmla="*/ 2 h 19"/>
                  <a:gd name="T14" fmla="*/ 12 w 20"/>
                  <a:gd name="T15" fmla="*/ 5 h 19"/>
                  <a:gd name="T16" fmla="*/ 15 w 20"/>
                  <a:gd name="T17" fmla="*/ 0 h 19"/>
                  <a:gd name="T18" fmla="*/ 20 w 20"/>
                  <a:gd name="T19" fmla="*/ 2 h 19"/>
                  <a:gd name="T20" fmla="*/ 20 w 20"/>
                  <a:gd name="T21" fmla="*/ 8 h 19"/>
                  <a:gd name="T22" fmla="*/ 16 w 20"/>
                  <a:gd name="T23"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9">
                    <a:moveTo>
                      <a:pt x="16" y="12"/>
                    </a:moveTo>
                    <a:cubicBezTo>
                      <a:pt x="11" y="10"/>
                      <a:pt x="11" y="10"/>
                      <a:pt x="11" y="10"/>
                    </a:cubicBezTo>
                    <a:cubicBezTo>
                      <a:pt x="8" y="14"/>
                      <a:pt x="8" y="14"/>
                      <a:pt x="8" y="14"/>
                    </a:cubicBezTo>
                    <a:cubicBezTo>
                      <a:pt x="8" y="18"/>
                      <a:pt x="8" y="18"/>
                      <a:pt x="8" y="18"/>
                    </a:cubicBezTo>
                    <a:cubicBezTo>
                      <a:pt x="1" y="19"/>
                      <a:pt x="1" y="19"/>
                      <a:pt x="1" y="19"/>
                    </a:cubicBezTo>
                    <a:cubicBezTo>
                      <a:pt x="1" y="15"/>
                      <a:pt x="0" y="12"/>
                      <a:pt x="0" y="8"/>
                    </a:cubicBezTo>
                    <a:cubicBezTo>
                      <a:pt x="8" y="2"/>
                      <a:pt x="8" y="2"/>
                      <a:pt x="8" y="2"/>
                    </a:cubicBezTo>
                    <a:cubicBezTo>
                      <a:pt x="12" y="5"/>
                      <a:pt x="12" y="5"/>
                      <a:pt x="12" y="5"/>
                    </a:cubicBezTo>
                    <a:cubicBezTo>
                      <a:pt x="15" y="0"/>
                      <a:pt x="15" y="0"/>
                      <a:pt x="15" y="0"/>
                    </a:cubicBezTo>
                    <a:cubicBezTo>
                      <a:pt x="20" y="2"/>
                      <a:pt x="20" y="2"/>
                      <a:pt x="20" y="2"/>
                    </a:cubicBezTo>
                    <a:cubicBezTo>
                      <a:pt x="20" y="8"/>
                      <a:pt x="20" y="8"/>
                      <a:pt x="20" y="8"/>
                    </a:cubicBezTo>
                    <a:cubicBezTo>
                      <a:pt x="16" y="12"/>
                      <a:pt x="16" y="12"/>
                      <a:pt x="16" y="12"/>
                    </a:cubicBezTo>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42" name="Freeform 26"/>
              <p:cNvSpPr>
                <a:spLocks/>
              </p:cNvSpPr>
              <p:nvPr/>
            </p:nvSpPr>
            <p:spPr bwMode="auto">
              <a:xfrm>
                <a:off x="7048518" y="3111501"/>
                <a:ext cx="50801" cy="49213"/>
              </a:xfrm>
              <a:custGeom>
                <a:avLst/>
                <a:gdLst>
                  <a:gd name="T0" fmla="*/ 16 w 20"/>
                  <a:gd name="T1" fmla="*/ 12 h 19"/>
                  <a:gd name="T2" fmla="*/ 11 w 20"/>
                  <a:gd name="T3" fmla="*/ 10 h 19"/>
                  <a:gd name="T4" fmla="*/ 8 w 20"/>
                  <a:gd name="T5" fmla="*/ 14 h 19"/>
                  <a:gd name="T6" fmla="*/ 8 w 20"/>
                  <a:gd name="T7" fmla="*/ 18 h 19"/>
                  <a:gd name="T8" fmla="*/ 1 w 20"/>
                  <a:gd name="T9" fmla="*/ 19 h 19"/>
                  <a:gd name="T10" fmla="*/ 0 w 20"/>
                  <a:gd name="T11" fmla="*/ 8 h 19"/>
                  <a:gd name="T12" fmla="*/ 8 w 20"/>
                  <a:gd name="T13" fmla="*/ 2 h 19"/>
                  <a:gd name="T14" fmla="*/ 12 w 20"/>
                  <a:gd name="T15" fmla="*/ 5 h 19"/>
                  <a:gd name="T16" fmla="*/ 15 w 20"/>
                  <a:gd name="T17" fmla="*/ 0 h 19"/>
                  <a:gd name="T18" fmla="*/ 20 w 20"/>
                  <a:gd name="T19" fmla="*/ 2 h 19"/>
                  <a:gd name="T20" fmla="*/ 20 w 20"/>
                  <a:gd name="T21" fmla="*/ 8 h 19"/>
                  <a:gd name="T22" fmla="*/ 16 w 20"/>
                  <a:gd name="T23"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9">
                    <a:moveTo>
                      <a:pt x="16" y="12"/>
                    </a:moveTo>
                    <a:cubicBezTo>
                      <a:pt x="11" y="10"/>
                      <a:pt x="11" y="10"/>
                      <a:pt x="11" y="10"/>
                    </a:cubicBezTo>
                    <a:cubicBezTo>
                      <a:pt x="8" y="14"/>
                      <a:pt x="8" y="14"/>
                      <a:pt x="8" y="14"/>
                    </a:cubicBezTo>
                    <a:cubicBezTo>
                      <a:pt x="8" y="18"/>
                      <a:pt x="8" y="18"/>
                      <a:pt x="8" y="18"/>
                    </a:cubicBezTo>
                    <a:cubicBezTo>
                      <a:pt x="1" y="19"/>
                      <a:pt x="1" y="19"/>
                      <a:pt x="1" y="19"/>
                    </a:cubicBezTo>
                    <a:cubicBezTo>
                      <a:pt x="1" y="15"/>
                      <a:pt x="0" y="12"/>
                      <a:pt x="0" y="8"/>
                    </a:cubicBezTo>
                    <a:cubicBezTo>
                      <a:pt x="8" y="2"/>
                      <a:pt x="8" y="2"/>
                      <a:pt x="8" y="2"/>
                    </a:cubicBezTo>
                    <a:cubicBezTo>
                      <a:pt x="12" y="5"/>
                      <a:pt x="12" y="5"/>
                      <a:pt x="12" y="5"/>
                    </a:cubicBezTo>
                    <a:cubicBezTo>
                      <a:pt x="15" y="0"/>
                      <a:pt x="15" y="0"/>
                      <a:pt x="15" y="0"/>
                    </a:cubicBezTo>
                    <a:cubicBezTo>
                      <a:pt x="20" y="2"/>
                      <a:pt x="20" y="2"/>
                      <a:pt x="20" y="2"/>
                    </a:cubicBezTo>
                    <a:cubicBezTo>
                      <a:pt x="20" y="8"/>
                      <a:pt x="20" y="8"/>
                      <a:pt x="20" y="8"/>
                    </a:cubicBezTo>
                    <a:cubicBezTo>
                      <a:pt x="16" y="12"/>
                      <a:pt x="16" y="12"/>
                      <a:pt x="16" y="12"/>
                    </a:cubicBezTo>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43" name="Freeform 27"/>
              <p:cNvSpPr>
                <a:spLocks/>
              </p:cNvSpPr>
              <p:nvPr/>
            </p:nvSpPr>
            <p:spPr bwMode="auto">
              <a:xfrm>
                <a:off x="6972318" y="3122614"/>
                <a:ext cx="66675" cy="73025"/>
              </a:xfrm>
              <a:custGeom>
                <a:avLst/>
                <a:gdLst>
                  <a:gd name="T0" fmla="*/ 19 w 26"/>
                  <a:gd name="T1" fmla="*/ 4 h 29"/>
                  <a:gd name="T2" fmla="*/ 25 w 26"/>
                  <a:gd name="T3" fmla="*/ 7 h 29"/>
                  <a:gd name="T4" fmla="*/ 26 w 26"/>
                  <a:gd name="T5" fmla="*/ 13 h 29"/>
                  <a:gd name="T6" fmla="*/ 18 w 26"/>
                  <a:gd name="T7" fmla="*/ 29 h 29"/>
                  <a:gd name="T8" fmla="*/ 9 w 26"/>
                  <a:gd name="T9" fmla="*/ 26 h 29"/>
                  <a:gd name="T10" fmla="*/ 8 w 26"/>
                  <a:gd name="T11" fmla="*/ 22 h 29"/>
                  <a:gd name="T12" fmla="*/ 13 w 26"/>
                  <a:gd name="T13" fmla="*/ 11 h 29"/>
                  <a:gd name="T14" fmla="*/ 11 w 26"/>
                  <a:gd name="T15" fmla="*/ 10 h 29"/>
                  <a:gd name="T16" fmla="*/ 7 w 26"/>
                  <a:gd name="T17" fmla="*/ 17 h 29"/>
                  <a:gd name="T18" fmla="*/ 0 w 26"/>
                  <a:gd name="T19" fmla="*/ 9 h 29"/>
                  <a:gd name="T20" fmla="*/ 15 w 26"/>
                  <a:gd name="T21" fmla="*/ 0 h 29"/>
                  <a:gd name="T22" fmla="*/ 19 w 26"/>
                  <a:gd name="T23"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9">
                    <a:moveTo>
                      <a:pt x="19" y="4"/>
                    </a:moveTo>
                    <a:cubicBezTo>
                      <a:pt x="25" y="7"/>
                      <a:pt x="25" y="7"/>
                      <a:pt x="25" y="7"/>
                    </a:cubicBezTo>
                    <a:cubicBezTo>
                      <a:pt x="26" y="13"/>
                      <a:pt x="26" y="13"/>
                      <a:pt x="26" y="13"/>
                    </a:cubicBezTo>
                    <a:cubicBezTo>
                      <a:pt x="18" y="29"/>
                      <a:pt x="18" y="29"/>
                      <a:pt x="18" y="29"/>
                    </a:cubicBezTo>
                    <a:cubicBezTo>
                      <a:pt x="9" y="26"/>
                      <a:pt x="9" y="26"/>
                      <a:pt x="9" y="26"/>
                    </a:cubicBezTo>
                    <a:cubicBezTo>
                      <a:pt x="8" y="22"/>
                      <a:pt x="8" y="22"/>
                      <a:pt x="8" y="22"/>
                    </a:cubicBezTo>
                    <a:cubicBezTo>
                      <a:pt x="13" y="11"/>
                      <a:pt x="13" y="11"/>
                      <a:pt x="13" y="11"/>
                    </a:cubicBezTo>
                    <a:cubicBezTo>
                      <a:pt x="11" y="10"/>
                      <a:pt x="11" y="10"/>
                      <a:pt x="11" y="10"/>
                    </a:cubicBezTo>
                    <a:cubicBezTo>
                      <a:pt x="7" y="17"/>
                      <a:pt x="7" y="17"/>
                      <a:pt x="7" y="17"/>
                    </a:cubicBezTo>
                    <a:cubicBezTo>
                      <a:pt x="0" y="9"/>
                      <a:pt x="0" y="9"/>
                      <a:pt x="0" y="9"/>
                    </a:cubicBezTo>
                    <a:cubicBezTo>
                      <a:pt x="5" y="6"/>
                      <a:pt x="10" y="3"/>
                      <a:pt x="15" y="0"/>
                    </a:cubicBezTo>
                    <a:cubicBezTo>
                      <a:pt x="19" y="4"/>
                      <a:pt x="19" y="4"/>
                      <a:pt x="19" y="4"/>
                    </a:cubicBezTo>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44" name="Freeform 28"/>
              <p:cNvSpPr>
                <a:spLocks/>
              </p:cNvSpPr>
              <p:nvPr/>
            </p:nvSpPr>
            <p:spPr bwMode="auto">
              <a:xfrm>
                <a:off x="6972318" y="3122614"/>
                <a:ext cx="66675" cy="73025"/>
              </a:xfrm>
              <a:custGeom>
                <a:avLst/>
                <a:gdLst>
                  <a:gd name="T0" fmla="*/ 19 w 26"/>
                  <a:gd name="T1" fmla="*/ 4 h 29"/>
                  <a:gd name="T2" fmla="*/ 25 w 26"/>
                  <a:gd name="T3" fmla="*/ 7 h 29"/>
                  <a:gd name="T4" fmla="*/ 26 w 26"/>
                  <a:gd name="T5" fmla="*/ 13 h 29"/>
                  <a:gd name="T6" fmla="*/ 18 w 26"/>
                  <a:gd name="T7" fmla="*/ 29 h 29"/>
                  <a:gd name="T8" fmla="*/ 9 w 26"/>
                  <a:gd name="T9" fmla="*/ 26 h 29"/>
                  <a:gd name="T10" fmla="*/ 8 w 26"/>
                  <a:gd name="T11" fmla="*/ 22 h 29"/>
                  <a:gd name="T12" fmla="*/ 13 w 26"/>
                  <a:gd name="T13" fmla="*/ 11 h 29"/>
                  <a:gd name="T14" fmla="*/ 11 w 26"/>
                  <a:gd name="T15" fmla="*/ 10 h 29"/>
                  <a:gd name="T16" fmla="*/ 7 w 26"/>
                  <a:gd name="T17" fmla="*/ 17 h 29"/>
                  <a:gd name="T18" fmla="*/ 0 w 26"/>
                  <a:gd name="T19" fmla="*/ 9 h 29"/>
                  <a:gd name="T20" fmla="*/ 15 w 26"/>
                  <a:gd name="T21" fmla="*/ 0 h 29"/>
                  <a:gd name="T22" fmla="*/ 19 w 26"/>
                  <a:gd name="T23"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9">
                    <a:moveTo>
                      <a:pt x="19" y="4"/>
                    </a:moveTo>
                    <a:cubicBezTo>
                      <a:pt x="25" y="7"/>
                      <a:pt x="25" y="7"/>
                      <a:pt x="25" y="7"/>
                    </a:cubicBezTo>
                    <a:cubicBezTo>
                      <a:pt x="26" y="13"/>
                      <a:pt x="26" y="13"/>
                      <a:pt x="26" y="13"/>
                    </a:cubicBezTo>
                    <a:cubicBezTo>
                      <a:pt x="18" y="29"/>
                      <a:pt x="18" y="29"/>
                      <a:pt x="18" y="29"/>
                    </a:cubicBezTo>
                    <a:cubicBezTo>
                      <a:pt x="9" y="26"/>
                      <a:pt x="9" y="26"/>
                      <a:pt x="9" y="26"/>
                    </a:cubicBezTo>
                    <a:cubicBezTo>
                      <a:pt x="8" y="22"/>
                      <a:pt x="8" y="22"/>
                      <a:pt x="8" y="22"/>
                    </a:cubicBezTo>
                    <a:cubicBezTo>
                      <a:pt x="13" y="11"/>
                      <a:pt x="13" y="11"/>
                      <a:pt x="13" y="11"/>
                    </a:cubicBezTo>
                    <a:cubicBezTo>
                      <a:pt x="11" y="10"/>
                      <a:pt x="11" y="10"/>
                      <a:pt x="11" y="10"/>
                    </a:cubicBezTo>
                    <a:cubicBezTo>
                      <a:pt x="7" y="17"/>
                      <a:pt x="7" y="17"/>
                      <a:pt x="7" y="17"/>
                    </a:cubicBezTo>
                    <a:cubicBezTo>
                      <a:pt x="0" y="9"/>
                      <a:pt x="0" y="9"/>
                      <a:pt x="0" y="9"/>
                    </a:cubicBezTo>
                    <a:cubicBezTo>
                      <a:pt x="5" y="6"/>
                      <a:pt x="10" y="3"/>
                      <a:pt x="15" y="0"/>
                    </a:cubicBezTo>
                    <a:cubicBezTo>
                      <a:pt x="19" y="4"/>
                      <a:pt x="19" y="4"/>
                      <a:pt x="19" y="4"/>
                    </a:cubicBezTo>
                  </a:path>
                </a:pathLst>
              </a:custGeom>
              <a:grpFill/>
              <a:ln w="9525" cap="flat" cmpd="sng" algn="ctr">
                <a:no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45" name="Freeform 29"/>
              <p:cNvSpPr>
                <a:spLocks/>
              </p:cNvSpPr>
              <p:nvPr/>
            </p:nvSpPr>
            <p:spPr bwMode="auto">
              <a:xfrm>
                <a:off x="5732476" y="2503778"/>
                <a:ext cx="1371603" cy="1506539"/>
              </a:xfrm>
              <a:custGeom>
                <a:avLst/>
                <a:gdLst>
                  <a:gd name="T0" fmla="*/ 214 w 540"/>
                  <a:gd name="T1" fmla="*/ 465 h 593"/>
                  <a:gd name="T2" fmla="*/ 217 w 540"/>
                  <a:gd name="T3" fmla="*/ 501 h 593"/>
                  <a:gd name="T4" fmla="*/ 215 w 540"/>
                  <a:gd name="T5" fmla="*/ 527 h 593"/>
                  <a:gd name="T6" fmla="*/ 233 w 540"/>
                  <a:gd name="T7" fmla="*/ 546 h 593"/>
                  <a:gd name="T8" fmla="*/ 264 w 540"/>
                  <a:gd name="T9" fmla="*/ 592 h 593"/>
                  <a:gd name="T10" fmla="*/ 248 w 540"/>
                  <a:gd name="T11" fmla="*/ 546 h 593"/>
                  <a:gd name="T12" fmla="*/ 234 w 540"/>
                  <a:gd name="T13" fmla="*/ 527 h 593"/>
                  <a:gd name="T14" fmla="*/ 229 w 540"/>
                  <a:gd name="T15" fmla="*/ 517 h 593"/>
                  <a:gd name="T16" fmla="*/ 225 w 540"/>
                  <a:gd name="T17" fmla="*/ 491 h 593"/>
                  <a:gd name="T18" fmla="*/ 239 w 540"/>
                  <a:gd name="T19" fmla="*/ 464 h 593"/>
                  <a:gd name="T20" fmla="*/ 258 w 540"/>
                  <a:gd name="T21" fmla="*/ 492 h 593"/>
                  <a:gd name="T22" fmla="*/ 268 w 540"/>
                  <a:gd name="T23" fmla="*/ 497 h 593"/>
                  <a:gd name="T24" fmla="*/ 269 w 540"/>
                  <a:gd name="T25" fmla="*/ 515 h 593"/>
                  <a:gd name="T26" fmla="*/ 286 w 540"/>
                  <a:gd name="T27" fmla="*/ 505 h 593"/>
                  <a:gd name="T28" fmla="*/ 294 w 540"/>
                  <a:gd name="T29" fmla="*/ 496 h 593"/>
                  <a:gd name="T30" fmla="*/ 307 w 540"/>
                  <a:gd name="T31" fmla="*/ 442 h 593"/>
                  <a:gd name="T32" fmla="*/ 299 w 540"/>
                  <a:gd name="T33" fmla="*/ 385 h 593"/>
                  <a:gd name="T34" fmla="*/ 317 w 540"/>
                  <a:gd name="T35" fmla="*/ 380 h 593"/>
                  <a:gd name="T36" fmla="*/ 327 w 540"/>
                  <a:gd name="T37" fmla="*/ 381 h 593"/>
                  <a:gd name="T38" fmla="*/ 353 w 540"/>
                  <a:gd name="T39" fmla="*/ 373 h 593"/>
                  <a:gd name="T40" fmla="*/ 362 w 540"/>
                  <a:gd name="T41" fmla="*/ 370 h 593"/>
                  <a:gd name="T42" fmla="*/ 388 w 540"/>
                  <a:gd name="T43" fmla="*/ 351 h 593"/>
                  <a:gd name="T44" fmla="*/ 402 w 540"/>
                  <a:gd name="T45" fmla="*/ 336 h 593"/>
                  <a:gd name="T46" fmla="*/ 414 w 540"/>
                  <a:gd name="T47" fmla="*/ 312 h 593"/>
                  <a:gd name="T48" fmla="*/ 417 w 540"/>
                  <a:gd name="T49" fmla="*/ 294 h 593"/>
                  <a:gd name="T50" fmla="*/ 407 w 540"/>
                  <a:gd name="T51" fmla="*/ 279 h 593"/>
                  <a:gd name="T52" fmla="*/ 408 w 540"/>
                  <a:gd name="T53" fmla="*/ 259 h 593"/>
                  <a:gd name="T54" fmla="*/ 409 w 540"/>
                  <a:gd name="T55" fmla="*/ 234 h 593"/>
                  <a:gd name="T56" fmla="*/ 415 w 540"/>
                  <a:gd name="T57" fmla="*/ 211 h 593"/>
                  <a:gd name="T58" fmla="*/ 418 w 540"/>
                  <a:gd name="T59" fmla="*/ 190 h 593"/>
                  <a:gd name="T60" fmla="*/ 392 w 540"/>
                  <a:gd name="T61" fmla="*/ 192 h 593"/>
                  <a:gd name="T62" fmla="*/ 390 w 540"/>
                  <a:gd name="T63" fmla="*/ 176 h 593"/>
                  <a:gd name="T64" fmla="*/ 423 w 540"/>
                  <a:gd name="T65" fmla="*/ 151 h 593"/>
                  <a:gd name="T66" fmla="*/ 427 w 540"/>
                  <a:gd name="T67" fmla="*/ 162 h 593"/>
                  <a:gd name="T68" fmla="*/ 427 w 540"/>
                  <a:gd name="T69" fmla="*/ 173 h 593"/>
                  <a:gd name="T70" fmla="*/ 450 w 540"/>
                  <a:gd name="T71" fmla="*/ 190 h 593"/>
                  <a:gd name="T72" fmla="*/ 459 w 540"/>
                  <a:gd name="T73" fmla="*/ 199 h 593"/>
                  <a:gd name="T74" fmla="*/ 470 w 540"/>
                  <a:gd name="T75" fmla="*/ 231 h 593"/>
                  <a:gd name="T76" fmla="*/ 479 w 540"/>
                  <a:gd name="T77" fmla="*/ 224 h 593"/>
                  <a:gd name="T78" fmla="*/ 481 w 540"/>
                  <a:gd name="T79" fmla="*/ 183 h 593"/>
                  <a:gd name="T80" fmla="*/ 492 w 540"/>
                  <a:gd name="T81" fmla="*/ 151 h 593"/>
                  <a:gd name="T82" fmla="*/ 509 w 540"/>
                  <a:gd name="T83" fmla="*/ 130 h 593"/>
                  <a:gd name="T84" fmla="*/ 531 w 540"/>
                  <a:gd name="T85" fmla="*/ 56 h 593"/>
                  <a:gd name="T86" fmla="*/ 457 w 540"/>
                  <a:gd name="T87" fmla="*/ 7 h 593"/>
                  <a:gd name="T88" fmla="*/ 412 w 540"/>
                  <a:gd name="T89" fmla="*/ 7 h 593"/>
                  <a:gd name="T90" fmla="*/ 371 w 540"/>
                  <a:gd name="T91" fmla="*/ 47 h 593"/>
                  <a:gd name="T92" fmla="*/ 318 w 540"/>
                  <a:gd name="T93" fmla="*/ 52 h 593"/>
                  <a:gd name="T94" fmla="*/ 223 w 540"/>
                  <a:gd name="T95" fmla="*/ 27 h 593"/>
                  <a:gd name="T96" fmla="*/ 162 w 540"/>
                  <a:gd name="T97" fmla="*/ 36 h 593"/>
                  <a:gd name="T98" fmla="*/ 109 w 540"/>
                  <a:gd name="T99" fmla="*/ 54 h 593"/>
                  <a:gd name="T100" fmla="*/ 75 w 540"/>
                  <a:gd name="T101" fmla="*/ 98 h 593"/>
                  <a:gd name="T102" fmla="*/ 52 w 540"/>
                  <a:gd name="T103" fmla="*/ 137 h 593"/>
                  <a:gd name="T104" fmla="*/ 3 w 540"/>
                  <a:gd name="T105" fmla="*/ 164 h 593"/>
                  <a:gd name="T106" fmla="*/ 13 w 540"/>
                  <a:gd name="T107" fmla="*/ 196 h 593"/>
                  <a:gd name="T108" fmla="*/ 16 w 540"/>
                  <a:gd name="T109" fmla="*/ 207 h 593"/>
                  <a:gd name="T110" fmla="*/ 51 w 540"/>
                  <a:gd name="T111" fmla="*/ 234 h 593"/>
                  <a:gd name="T112" fmla="*/ 122 w 540"/>
                  <a:gd name="T113" fmla="*/ 305 h 593"/>
                  <a:gd name="T114" fmla="*/ 194 w 540"/>
                  <a:gd name="T115" fmla="*/ 287 h 593"/>
                  <a:gd name="T116" fmla="*/ 168 w 540"/>
                  <a:gd name="T117" fmla="*/ 367 h 593"/>
                  <a:gd name="T118" fmla="*/ 168 w 540"/>
                  <a:gd name="T119" fmla="*/ 394 h 593"/>
                  <a:gd name="T120" fmla="*/ 179 w 540"/>
                  <a:gd name="T121" fmla="*/ 429 h 593"/>
                  <a:gd name="T122" fmla="*/ 200 w 540"/>
                  <a:gd name="T123" fmla="*/ 432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0" h="593">
                    <a:moveTo>
                      <a:pt x="200" y="432"/>
                    </a:moveTo>
                    <a:cubicBezTo>
                      <a:pt x="201" y="431"/>
                      <a:pt x="201" y="430"/>
                      <a:pt x="202" y="429"/>
                    </a:cubicBezTo>
                    <a:cubicBezTo>
                      <a:pt x="203" y="429"/>
                      <a:pt x="203" y="429"/>
                      <a:pt x="203" y="429"/>
                    </a:cubicBezTo>
                    <a:cubicBezTo>
                      <a:pt x="205" y="437"/>
                      <a:pt x="208" y="445"/>
                      <a:pt x="210" y="452"/>
                    </a:cubicBezTo>
                    <a:cubicBezTo>
                      <a:pt x="211" y="457"/>
                      <a:pt x="213" y="461"/>
                      <a:pt x="214" y="465"/>
                    </a:cubicBezTo>
                    <a:cubicBezTo>
                      <a:pt x="217" y="465"/>
                      <a:pt x="217" y="465"/>
                      <a:pt x="217" y="465"/>
                    </a:cubicBezTo>
                    <a:cubicBezTo>
                      <a:pt x="217" y="467"/>
                      <a:pt x="218" y="469"/>
                      <a:pt x="218" y="471"/>
                    </a:cubicBezTo>
                    <a:cubicBezTo>
                      <a:pt x="217" y="477"/>
                      <a:pt x="217" y="483"/>
                      <a:pt x="217" y="488"/>
                    </a:cubicBezTo>
                    <a:cubicBezTo>
                      <a:pt x="217" y="492"/>
                      <a:pt x="217" y="496"/>
                      <a:pt x="217" y="500"/>
                    </a:cubicBezTo>
                    <a:cubicBezTo>
                      <a:pt x="217" y="501"/>
                      <a:pt x="217" y="501"/>
                      <a:pt x="217" y="501"/>
                    </a:cubicBezTo>
                    <a:cubicBezTo>
                      <a:pt x="212" y="514"/>
                      <a:pt x="212" y="514"/>
                      <a:pt x="212" y="514"/>
                    </a:cubicBezTo>
                    <a:cubicBezTo>
                      <a:pt x="212" y="518"/>
                      <a:pt x="212" y="518"/>
                      <a:pt x="212" y="518"/>
                    </a:cubicBezTo>
                    <a:cubicBezTo>
                      <a:pt x="211" y="523"/>
                      <a:pt x="211" y="523"/>
                      <a:pt x="211" y="523"/>
                    </a:cubicBezTo>
                    <a:cubicBezTo>
                      <a:pt x="211" y="526"/>
                      <a:pt x="211" y="526"/>
                      <a:pt x="211" y="526"/>
                    </a:cubicBezTo>
                    <a:cubicBezTo>
                      <a:pt x="215" y="527"/>
                      <a:pt x="215" y="527"/>
                      <a:pt x="215" y="527"/>
                    </a:cubicBezTo>
                    <a:cubicBezTo>
                      <a:pt x="218" y="524"/>
                      <a:pt x="218" y="524"/>
                      <a:pt x="218" y="524"/>
                    </a:cubicBezTo>
                    <a:cubicBezTo>
                      <a:pt x="223" y="537"/>
                      <a:pt x="223" y="537"/>
                      <a:pt x="223" y="537"/>
                    </a:cubicBezTo>
                    <a:cubicBezTo>
                      <a:pt x="227" y="542"/>
                      <a:pt x="227" y="542"/>
                      <a:pt x="227" y="542"/>
                    </a:cubicBezTo>
                    <a:cubicBezTo>
                      <a:pt x="232" y="545"/>
                      <a:pt x="232" y="545"/>
                      <a:pt x="232" y="545"/>
                    </a:cubicBezTo>
                    <a:cubicBezTo>
                      <a:pt x="233" y="546"/>
                      <a:pt x="233" y="546"/>
                      <a:pt x="233" y="546"/>
                    </a:cubicBezTo>
                    <a:cubicBezTo>
                      <a:pt x="234" y="551"/>
                      <a:pt x="236" y="556"/>
                      <a:pt x="237" y="561"/>
                    </a:cubicBezTo>
                    <a:cubicBezTo>
                      <a:pt x="239" y="567"/>
                      <a:pt x="240" y="572"/>
                      <a:pt x="242" y="577"/>
                    </a:cubicBezTo>
                    <a:cubicBezTo>
                      <a:pt x="242" y="577"/>
                      <a:pt x="242" y="578"/>
                      <a:pt x="243" y="579"/>
                    </a:cubicBezTo>
                    <a:cubicBezTo>
                      <a:pt x="249" y="584"/>
                      <a:pt x="255" y="589"/>
                      <a:pt x="261" y="593"/>
                    </a:cubicBezTo>
                    <a:cubicBezTo>
                      <a:pt x="264" y="592"/>
                      <a:pt x="264" y="592"/>
                      <a:pt x="264" y="592"/>
                    </a:cubicBezTo>
                    <a:cubicBezTo>
                      <a:pt x="268" y="590"/>
                      <a:pt x="268" y="590"/>
                      <a:pt x="268" y="590"/>
                    </a:cubicBezTo>
                    <a:cubicBezTo>
                      <a:pt x="267" y="588"/>
                      <a:pt x="267" y="588"/>
                      <a:pt x="267" y="588"/>
                    </a:cubicBezTo>
                    <a:cubicBezTo>
                      <a:pt x="265" y="580"/>
                      <a:pt x="263" y="575"/>
                      <a:pt x="261" y="567"/>
                    </a:cubicBezTo>
                    <a:cubicBezTo>
                      <a:pt x="261" y="563"/>
                      <a:pt x="260" y="560"/>
                      <a:pt x="260" y="556"/>
                    </a:cubicBezTo>
                    <a:cubicBezTo>
                      <a:pt x="255" y="553"/>
                      <a:pt x="252" y="549"/>
                      <a:pt x="248" y="546"/>
                    </a:cubicBezTo>
                    <a:cubicBezTo>
                      <a:pt x="243" y="543"/>
                      <a:pt x="243" y="543"/>
                      <a:pt x="243" y="543"/>
                    </a:cubicBezTo>
                    <a:cubicBezTo>
                      <a:pt x="243" y="541"/>
                      <a:pt x="243" y="541"/>
                      <a:pt x="243" y="541"/>
                    </a:cubicBezTo>
                    <a:cubicBezTo>
                      <a:pt x="240" y="543"/>
                      <a:pt x="240" y="543"/>
                      <a:pt x="240" y="543"/>
                    </a:cubicBezTo>
                    <a:cubicBezTo>
                      <a:pt x="236" y="539"/>
                      <a:pt x="236" y="539"/>
                      <a:pt x="236" y="539"/>
                    </a:cubicBezTo>
                    <a:cubicBezTo>
                      <a:pt x="234" y="527"/>
                      <a:pt x="234" y="527"/>
                      <a:pt x="234" y="527"/>
                    </a:cubicBezTo>
                    <a:cubicBezTo>
                      <a:pt x="234" y="524"/>
                      <a:pt x="234" y="524"/>
                      <a:pt x="234" y="524"/>
                    </a:cubicBezTo>
                    <a:cubicBezTo>
                      <a:pt x="231" y="526"/>
                      <a:pt x="231" y="526"/>
                      <a:pt x="231" y="526"/>
                    </a:cubicBezTo>
                    <a:cubicBezTo>
                      <a:pt x="229" y="522"/>
                      <a:pt x="229" y="522"/>
                      <a:pt x="229" y="522"/>
                    </a:cubicBezTo>
                    <a:cubicBezTo>
                      <a:pt x="232" y="517"/>
                      <a:pt x="232" y="517"/>
                      <a:pt x="232" y="517"/>
                    </a:cubicBezTo>
                    <a:cubicBezTo>
                      <a:pt x="229" y="517"/>
                      <a:pt x="229" y="517"/>
                      <a:pt x="229" y="517"/>
                    </a:cubicBezTo>
                    <a:cubicBezTo>
                      <a:pt x="224" y="518"/>
                      <a:pt x="224" y="518"/>
                      <a:pt x="224" y="518"/>
                    </a:cubicBezTo>
                    <a:cubicBezTo>
                      <a:pt x="223" y="516"/>
                      <a:pt x="223" y="516"/>
                      <a:pt x="223" y="516"/>
                    </a:cubicBezTo>
                    <a:cubicBezTo>
                      <a:pt x="224" y="506"/>
                      <a:pt x="224" y="506"/>
                      <a:pt x="224" y="506"/>
                    </a:cubicBezTo>
                    <a:cubicBezTo>
                      <a:pt x="222" y="501"/>
                      <a:pt x="222" y="501"/>
                      <a:pt x="222" y="501"/>
                    </a:cubicBezTo>
                    <a:cubicBezTo>
                      <a:pt x="225" y="491"/>
                      <a:pt x="225" y="491"/>
                      <a:pt x="225" y="491"/>
                    </a:cubicBezTo>
                    <a:cubicBezTo>
                      <a:pt x="231" y="482"/>
                      <a:pt x="231" y="482"/>
                      <a:pt x="231" y="482"/>
                    </a:cubicBezTo>
                    <a:cubicBezTo>
                      <a:pt x="231" y="472"/>
                      <a:pt x="231" y="472"/>
                      <a:pt x="231" y="472"/>
                    </a:cubicBezTo>
                    <a:cubicBezTo>
                      <a:pt x="227" y="468"/>
                      <a:pt x="227" y="468"/>
                      <a:pt x="227" y="468"/>
                    </a:cubicBezTo>
                    <a:cubicBezTo>
                      <a:pt x="229" y="464"/>
                      <a:pt x="229" y="464"/>
                      <a:pt x="229" y="464"/>
                    </a:cubicBezTo>
                    <a:cubicBezTo>
                      <a:pt x="239" y="464"/>
                      <a:pt x="239" y="464"/>
                      <a:pt x="239" y="464"/>
                    </a:cubicBezTo>
                    <a:cubicBezTo>
                      <a:pt x="238" y="474"/>
                      <a:pt x="238" y="474"/>
                      <a:pt x="238" y="474"/>
                    </a:cubicBezTo>
                    <a:cubicBezTo>
                      <a:pt x="243" y="472"/>
                      <a:pt x="247" y="474"/>
                      <a:pt x="250" y="479"/>
                    </a:cubicBezTo>
                    <a:cubicBezTo>
                      <a:pt x="251" y="482"/>
                      <a:pt x="251" y="482"/>
                      <a:pt x="251" y="482"/>
                    </a:cubicBezTo>
                    <a:cubicBezTo>
                      <a:pt x="255" y="482"/>
                      <a:pt x="255" y="482"/>
                      <a:pt x="255" y="482"/>
                    </a:cubicBezTo>
                    <a:cubicBezTo>
                      <a:pt x="258" y="492"/>
                      <a:pt x="258" y="492"/>
                      <a:pt x="258" y="492"/>
                    </a:cubicBezTo>
                    <a:cubicBezTo>
                      <a:pt x="261" y="492"/>
                      <a:pt x="261" y="492"/>
                      <a:pt x="261" y="492"/>
                    </a:cubicBezTo>
                    <a:cubicBezTo>
                      <a:pt x="264" y="489"/>
                      <a:pt x="264" y="489"/>
                      <a:pt x="264" y="489"/>
                    </a:cubicBezTo>
                    <a:cubicBezTo>
                      <a:pt x="266" y="491"/>
                      <a:pt x="266" y="491"/>
                      <a:pt x="266" y="491"/>
                    </a:cubicBezTo>
                    <a:cubicBezTo>
                      <a:pt x="263" y="495"/>
                      <a:pt x="263" y="495"/>
                      <a:pt x="263" y="495"/>
                    </a:cubicBezTo>
                    <a:cubicBezTo>
                      <a:pt x="264" y="496"/>
                      <a:pt x="266" y="496"/>
                      <a:pt x="268" y="497"/>
                    </a:cubicBezTo>
                    <a:cubicBezTo>
                      <a:pt x="269" y="497"/>
                      <a:pt x="270" y="497"/>
                      <a:pt x="271" y="497"/>
                    </a:cubicBezTo>
                    <a:cubicBezTo>
                      <a:pt x="275" y="500"/>
                      <a:pt x="275" y="500"/>
                      <a:pt x="275" y="500"/>
                    </a:cubicBezTo>
                    <a:cubicBezTo>
                      <a:pt x="272" y="503"/>
                      <a:pt x="272" y="503"/>
                      <a:pt x="272" y="503"/>
                    </a:cubicBezTo>
                    <a:cubicBezTo>
                      <a:pt x="272" y="510"/>
                      <a:pt x="272" y="510"/>
                      <a:pt x="272" y="510"/>
                    </a:cubicBezTo>
                    <a:cubicBezTo>
                      <a:pt x="269" y="515"/>
                      <a:pt x="269" y="515"/>
                      <a:pt x="269" y="515"/>
                    </a:cubicBezTo>
                    <a:cubicBezTo>
                      <a:pt x="273" y="516"/>
                      <a:pt x="273" y="516"/>
                      <a:pt x="273" y="516"/>
                    </a:cubicBezTo>
                    <a:cubicBezTo>
                      <a:pt x="275" y="512"/>
                      <a:pt x="275" y="512"/>
                      <a:pt x="275" y="512"/>
                    </a:cubicBezTo>
                    <a:cubicBezTo>
                      <a:pt x="282" y="509"/>
                      <a:pt x="282" y="509"/>
                      <a:pt x="282" y="509"/>
                    </a:cubicBezTo>
                    <a:cubicBezTo>
                      <a:pt x="282" y="505"/>
                      <a:pt x="282" y="505"/>
                      <a:pt x="282" y="505"/>
                    </a:cubicBezTo>
                    <a:cubicBezTo>
                      <a:pt x="286" y="505"/>
                      <a:pt x="286" y="505"/>
                      <a:pt x="286" y="505"/>
                    </a:cubicBezTo>
                    <a:cubicBezTo>
                      <a:pt x="288" y="504"/>
                      <a:pt x="288" y="504"/>
                      <a:pt x="288" y="504"/>
                    </a:cubicBezTo>
                    <a:cubicBezTo>
                      <a:pt x="286" y="501"/>
                      <a:pt x="286" y="501"/>
                      <a:pt x="286" y="501"/>
                    </a:cubicBezTo>
                    <a:cubicBezTo>
                      <a:pt x="290" y="499"/>
                      <a:pt x="290" y="499"/>
                      <a:pt x="290" y="499"/>
                    </a:cubicBezTo>
                    <a:cubicBezTo>
                      <a:pt x="290" y="494"/>
                      <a:pt x="290" y="494"/>
                      <a:pt x="290" y="494"/>
                    </a:cubicBezTo>
                    <a:cubicBezTo>
                      <a:pt x="294" y="496"/>
                      <a:pt x="294" y="496"/>
                      <a:pt x="294" y="496"/>
                    </a:cubicBezTo>
                    <a:cubicBezTo>
                      <a:pt x="302" y="491"/>
                      <a:pt x="302" y="491"/>
                      <a:pt x="302" y="491"/>
                    </a:cubicBezTo>
                    <a:cubicBezTo>
                      <a:pt x="311" y="480"/>
                      <a:pt x="311" y="480"/>
                      <a:pt x="311" y="480"/>
                    </a:cubicBezTo>
                    <a:cubicBezTo>
                      <a:pt x="313" y="471"/>
                      <a:pt x="313" y="471"/>
                      <a:pt x="313" y="471"/>
                    </a:cubicBezTo>
                    <a:cubicBezTo>
                      <a:pt x="310" y="451"/>
                      <a:pt x="310" y="451"/>
                      <a:pt x="310" y="451"/>
                    </a:cubicBezTo>
                    <a:cubicBezTo>
                      <a:pt x="307" y="442"/>
                      <a:pt x="307" y="442"/>
                      <a:pt x="307" y="442"/>
                    </a:cubicBezTo>
                    <a:cubicBezTo>
                      <a:pt x="298" y="428"/>
                      <a:pt x="298" y="428"/>
                      <a:pt x="298" y="428"/>
                    </a:cubicBezTo>
                    <a:cubicBezTo>
                      <a:pt x="291" y="421"/>
                      <a:pt x="291" y="421"/>
                      <a:pt x="291" y="421"/>
                    </a:cubicBezTo>
                    <a:cubicBezTo>
                      <a:pt x="286" y="409"/>
                      <a:pt x="285" y="399"/>
                      <a:pt x="290" y="393"/>
                    </a:cubicBezTo>
                    <a:cubicBezTo>
                      <a:pt x="299" y="385"/>
                      <a:pt x="299" y="385"/>
                      <a:pt x="299" y="385"/>
                    </a:cubicBezTo>
                    <a:cubicBezTo>
                      <a:pt x="299" y="385"/>
                      <a:pt x="302" y="383"/>
                      <a:pt x="299" y="385"/>
                    </a:cubicBezTo>
                    <a:cubicBezTo>
                      <a:pt x="307" y="378"/>
                      <a:pt x="307" y="378"/>
                      <a:pt x="307" y="378"/>
                    </a:cubicBezTo>
                    <a:cubicBezTo>
                      <a:pt x="311" y="378"/>
                      <a:pt x="311" y="378"/>
                      <a:pt x="311" y="378"/>
                    </a:cubicBezTo>
                    <a:cubicBezTo>
                      <a:pt x="310" y="382"/>
                      <a:pt x="310" y="382"/>
                      <a:pt x="310" y="382"/>
                    </a:cubicBezTo>
                    <a:cubicBezTo>
                      <a:pt x="311" y="383"/>
                      <a:pt x="311" y="383"/>
                      <a:pt x="311" y="383"/>
                    </a:cubicBezTo>
                    <a:cubicBezTo>
                      <a:pt x="317" y="380"/>
                      <a:pt x="317" y="380"/>
                      <a:pt x="317" y="380"/>
                    </a:cubicBezTo>
                    <a:cubicBezTo>
                      <a:pt x="316" y="388"/>
                      <a:pt x="316" y="388"/>
                      <a:pt x="316" y="388"/>
                    </a:cubicBezTo>
                    <a:cubicBezTo>
                      <a:pt x="323" y="389"/>
                      <a:pt x="323" y="389"/>
                      <a:pt x="323" y="389"/>
                    </a:cubicBezTo>
                    <a:cubicBezTo>
                      <a:pt x="325" y="386"/>
                      <a:pt x="325" y="386"/>
                      <a:pt x="325" y="386"/>
                    </a:cubicBezTo>
                    <a:cubicBezTo>
                      <a:pt x="323" y="382"/>
                      <a:pt x="323" y="382"/>
                      <a:pt x="323" y="382"/>
                    </a:cubicBezTo>
                    <a:cubicBezTo>
                      <a:pt x="324" y="382"/>
                      <a:pt x="326" y="381"/>
                      <a:pt x="327" y="381"/>
                    </a:cubicBezTo>
                    <a:cubicBezTo>
                      <a:pt x="328" y="381"/>
                      <a:pt x="330" y="381"/>
                      <a:pt x="332" y="381"/>
                    </a:cubicBezTo>
                    <a:cubicBezTo>
                      <a:pt x="336" y="380"/>
                      <a:pt x="341" y="378"/>
                      <a:pt x="346" y="377"/>
                    </a:cubicBezTo>
                    <a:cubicBezTo>
                      <a:pt x="348" y="375"/>
                      <a:pt x="348" y="375"/>
                      <a:pt x="348" y="375"/>
                    </a:cubicBezTo>
                    <a:cubicBezTo>
                      <a:pt x="350" y="376"/>
                      <a:pt x="350" y="376"/>
                      <a:pt x="350" y="376"/>
                    </a:cubicBezTo>
                    <a:cubicBezTo>
                      <a:pt x="353" y="373"/>
                      <a:pt x="353" y="373"/>
                      <a:pt x="353" y="373"/>
                    </a:cubicBezTo>
                    <a:cubicBezTo>
                      <a:pt x="353" y="367"/>
                      <a:pt x="353" y="367"/>
                      <a:pt x="353" y="367"/>
                    </a:cubicBezTo>
                    <a:cubicBezTo>
                      <a:pt x="354" y="365"/>
                      <a:pt x="354" y="365"/>
                      <a:pt x="354" y="365"/>
                    </a:cubicBezTo>
                    <a:cubicBezTo>
                      <a:pt x="355" y="366"/>
                      <a:pt x="356" y="367"/>
                      <a:pt x="356" y="369"/>
                    </a:cubicBezTo>
                    <a:cubicBezTo>
                      <a:pt x="357" y="370"/>
                      <a:pt x="358" y="370"/>
                      <a:pt x="358" y="371"/>
                    </a:cubicBezTo>
                    <a:cubicBezTo>
                      <a:pt x="362" y="370"/>
                      <a:pt x="362" y="370"/>
                      <a:pt x="362" y="370"/>
                    </a:cubicBezTo>
                    <a:cubicBezTo>
                      <a:pt x="364" y="366"/>
                      <a:pt x="364" y="366"/>
                      <a:pt x="364" y="366"/>
                    </a:cubicBezTo>
                    <a:cubicBezTo>
                      <a:pt x="369" y="367"/>
                      <a:pt x="369" y="367"/>
                      <a:pt x="369" y="367"/>
                    </a:cubicBezTo>
                    <a:cubicBezTo>
                      <a:pt x="371" y="366"/>
                      <a:pt x="373" y="365"/>
                      <a:pt x="374" y="364"/>
                    </a:cubicBezTo>
                    <a:cubicBezTo>
                      <a:pt x="377" y="361"/>
                      <a:pt x="379" y="359"/>
                      <a:pt x="382" y="357"/>
                    </a:cubicBezTo>
                    <a:cubicBezTo>
                      <a:pt x="384" y="355"/>
                      <a:pt x="386" y="353"/>
                      <a:pt x="388" y="351"/>
                    </a:cubicBezTo>
                    <a:cubicBezTo>
                      <a:pt x="389" y="347"/>
                      <a:pt x="389" y="347"/>
                      <a:pt x="389" y="347"/>
                    </a:cubicBezTo>
                    <a:cubicBezTo>
                      <a:pt x="393" y="347"/>
                      <a:pt x="393" y="347"/>
                      <a:pt x="393" y="347"/>
                    </a:cubicBezTo>
                    <a:cubicBezTo>
                      <a:pt x="397" y="342"/>
                      <a:pt x="397" y="342"/>
                      <a:pt x="397" y="342"/>
                    </a:cubicBezTo>
                    <a:cubicBezTo>
                      <a:pt x="398" y="337"/>
                      <a:pt x="398" y="337"/>
                      <a:pt x="398" y="337"/>
                    </a:cubicBezTo>
                    <a:cubicBezTo>
                      <a:pt x="402" y="336"/>
                      <a:pt x="402" y="336"/>
                      <a:pt x="402" y="336"/>
                    </a:cubicBezTo>
                    <a:cubicBezTo>
                      <a:pt x="407" y="325"/>
                      <a:pt x="407" y="325"/>
                      <a:pt x="407" y="325"/>
                    </a:cubicBezTo>
                    <a:cubicBezTo>
                      <a:pt x="403" y="323"/>
                      <a:pt x="403" y="323"/>
                      <a:pt x="403" y="323"/>
                    </a:cubicBezTo>
                    <a:cubicBezTo>
                      <a:pt x="406" y="320"/>
                      <a:pt x="406" y="320"/>
                      <a:pt x="406" y="320"/>
                    </a:cubicBezTo>
                    <a:cubicBezTo>
                      <a:pt x="410" y="319"/>
                      <a:pt x="410" y="319"/>
                      <a:pt x="410" y="319"/>
                    </a:cubicBezTo>
                    <a:cubicBezTo>
                      <a:pt x="414" y="312"/>
                      <a:pt x="414" y="312"/>
                      <a:pt x="414" y="312"/>
                    </a:cubicBezTo>
                    <a:cubicBezTo>
                      <a:pt x="417" y="310"/>
                      <a:pt x="417" y="310"/>
                      <a:pt x="417" y="310"/>
                    </a:cubicBezTo>
                    <a:cubicBezTo>
                      <a:pt x="425" y="296"/>
                      <a:pt x="425" y="296"/>
                      <a:pt x="425" y="296"/>
                    </a:cubicBezTo>
                    <a:cubicBezTo>
                      <a:pt x="424" y="292"/>
                      <a:pt x="424" y="292"/>
                      <a:pt x="424" y="292"/>
                    </a:cubicBezTo>
                    <a:cubicBezTo>
                      <a:pt x="423" y="292"/>
                      <a:pt x="422" y="292"/>
                      <a:pt x="420" y="292"/>
                    </a:cubicBezTo>
                    <a:cubicBezTo>
                      <a:pt x="419" y="293"/>
                      <a:pt x="418" y="294"/>
                      <a:pt x="417" y="294"/>
                    </a:cubicBezTo>
                    <a:cubicBezTo>
                      <a:pt x="417" y="292"/>
                      <a:pt x="417" y="292"/>
                      <a:pt x="417" y="292"/>
                    </a:cubicBezTo>
                    <a:cubicBezTo>
                      <a:pt x="423" y="287"/>
                      <a:pt x="423" y="287"/>
                      <a:pt x="423" y="287"/>
                    </a:cubicBezTo>
                    <a:cubicBezTo>
                      <a:pt x="420" y="283"/>
                      <a:pt x="420" y="283"/>
                      <a:pt x="420" y="283"/>
                    </a:cubicBezTo>
                    <a:cubicBezTo>
                      <a:pt x="407" y="281"/>
                      <a:pt x="407" y="281"/>
                      <a:pt x="407" y="281"/>
                    </a:cubicBezTo>
                    <a:cubicBezTo>
                      <a:pt x="407" y="279"/>
                      <a:pt x="407" y="279"/>
                      <a:pt x="407" y="279"/>
                    </a:cubicBezTo>
                    <a:cubicBezTo>
                      <a:pt x="412" y="276"/>
                      <a:pt x="417" y="274"/>
                      <a:pt x="422" y="271"/>
                    </a:cubicBezTo>
                    <a:cubicBezTo>
                      <a:pt x="422" y="271"/>
                      <a:pt x="423" y="271"/>
                      <a:pt x="424" y="271"/>
                    </a:cubicBezTo>
                    <a:cubicBezTo>
                      <a:pt x="423" y="269"/>
                      <a:pt x="423" y="269"/>
                      <a:pt x="423" y="269"/>
                    </a:cubicBezTo>
                    <a:cubicBezTo>
                      <a:pt x="417" y="268"/>
                      <a:pt x="417" y="268"/>
                      <a:pt x="417" y="268"/>
                    </a:cubicBezTo>
                    <a:cubicBezTo>
                      <a:pt x="408" y="259"/>
                      <a:pt x="408" y="259"/>
                      <a:pt x="408" y="259"/>
                    </a:cubicBezTo>
                    <a:cubicBezTo>
                      <a:pt x="411" y="256"/>
                      <a:pt x="411" y="256"/>
                      <a:pt x="411" y="256"/>
                    </a:cubicBezTo>
                    <a:cubicBezTo>
                      <a:pt x="419" y="260"/>
                      <a:pt x="419" y="260"/>
                      <a:pt x="419" y="260"/>
                    </a:cubicBezTo>
                    <a:cubicBezTo>
                      <a:pt x="419" y="259"/>
                      <a:pt x="419" y="258"/>
                      <a:pt x="418" y="257"/>
                    </a:cubicBezTo>
                    <a:cubicBezTo>
                      <a:pt x="416" y="252"/>
                      <a:pt x="414" y="247"/>
                      <a:pt x="412" y="242"/>
                    </a:cubicBezTo>
                    <a:cubicBezTo>
                      <a:pt x="411" y="239"/>
                      <a:pt x="410" y="237"/>
                      <a:pt x="409" y="234"/>
                    </a:cubicBezTo>
                    <a:cubicBezTo>
                      <a:pt x="400" y="234"/>
                      <a:pt x="400" y="234"/>
                      <a:pt x="400" y="234"/>
                    </a:cubicBezTo>
                    <a:cubicBezTo>
                      <a:pt x="400" y="228"/>
                      <a:pt x="400" y="228"/>
                      <a:pt x="400" y="228"/>
                    </a:cubicBezTo>
                    <a:cubicBezTo>
                      <a:pt x="403" y="224"/>
                      <a:pt x="406" y="220"/>
                      <a:pt x="409" y="216"/>
                    </a:cubicBezTo>
                    <a:cubicBezTo>
                      <a:pt x="410" y="215"/>
                      <a:pt x="411" y="213"/>
                      <a:pt x="412" y="211"/>
                    </a:cubicBezTo>
                    <a:cubicBezTo>
                      <a:pt x="415" y="211"/>
                      <a:pt x="415" y="211"/>
                      <a:pt x="415" y="211"/>
                    </a:cubicBezTo>
                    <a:cubicBezTo>
                      <a:pt x="418" y="208"/>
                      <a:pt x="422" y="206"/>
                      <a:pt x="426" y="204"/>
                    </a:cubicBezTo>
                    <a:cubicBezTo>
                      <a:pt x="427" y="203"/>
                      <a:pt x="428" y="203"/>
                      <a:pt x="430" y="202"/>
                    </a:cubicBezTo>
                    <a:cubicBezTo>
                      <a:pt x="433" y="195"/>
                      <a:pt x="433" y="195"/>
                      <a:pt x="433" y="195"/>
                    </a:cubicBezTo>
                    <a:cubicBezTo>
                      <a:pt x="431" y="195"/>
                      <a:pt x="428" y="195"/>
                      <a:pt x="427" y="194"/>
                    </a:cubicBezTo>
                    <a:cubicBezTo>
                      <a:pt x="424" y="193"/>
                      <a:pt x="420" y="191"/>
                      <a:pt x="418" y="190"/>
                    </a:cubicBezTo>
                    <a:cubicBezTo>
                      <a:pt x="416" y="190"/>
                      <a:pt x="415" y="191"/>
                      <a:pt x="413" y="192"/>
                    </a:cubicBezTo>
                    <a:cubicBezTo>
                      <a:pt x="410" y="194"/>
                      <a:pt x="407" y="196"/>
                      <a:pt x="403" y="199"/>
                    </a:cubicBezTo>
                    <a:cubicBezTo>
                      <a:pt x="402" y="199"/>
                      <a:pt x="401" y="200"/>
                      <a:pt x="400" y="201"/>
                    </a:cubicBezTo>
                    <a:cubicBezTo>
                      <a:pt x="394" y="199"/>
                      <a:pt x="394" y="199"/>
                      <a:pt x="394" y="199"/>
                    </a:cubicBezTo>
                    <a:cubicBezTo>
                      <a:pt x="392" y="192"/>
                      <a:pt x="392" y="192"/>
                      <a:pt x="392" y="192"/>
                    </a:cubicBezTo>
                    <a:cubicBezTo>
                      <a:pt x="390" y="190"/>
                      <a:pt x="390" y="190"/>
                      <a:pt x="390" y="190"/>
                    </a:cubicBezTo>
                    <a:cubicBezTo>
                      <a:pt x="383" y="190"/>
                      <a:pt x="383" y="190"/>
                      <a:pt x="383" y="190"/>
                    </a:cubicBezTo>
                    <a:cubicBezTo>
                      <a:pt x="379" y="186"/>
                      <a:pt x="379" y="186"/>
                      <a:pt x="379" y="186"/>
                    </a:cubicBezTo>
                    <a:cubicBezTo>
                      <a:pt x="383" y="178"/>
                      <a:pt x="383" y="178"/>
                      <a:pt x="383" y="178"/>
                    </a:cubicBezTo>
                    <a:cubicBezTo>
                      <a:pt x="386" y="177"/>
                      <a:pt x="388" y="177"/>
                      <a:pt x="390" y="176"/>
                    </a:cubicBezTo>
                    <a:cubicBezTo>
                      <a:pt x="392" y="176"/>
                      <a:pt x="394" y="176"/>
                      <a:pt x="396" y="176"/>
                    </a:cubicBezTo>
                    <a:cubicBezTo>
                      <a:pt x="400" y="168"/>
                      <a:pt x="400" y="168"/>
                      <a:pt x="400" y="168"/>
                    </a:cubicBezTo>
                    <a:cubicBezTo>
                      <a:pt x="405" y="168"/>
                      <a:pt x="405" y="168"/>
                      <a:pt x="405" y="168"/>
                    </a:cubicBezTo>
                    <a:cubicBezTo>
                      <a:pt x="409" y="165"/>
                      <a:pt x="412" y="161"/>
                      <a:pt x="416" y="158"/>
                    </a:cubicBezTo>
                    <a:cubicBezTo>
                      <a:pt x="418" y="156"/>
                      <a:pt x="420" y="153"/>
                      <a:pt x="423" y="151"/>
                    </a:cubicBezTo>
                    <a:cubicBezTo>
                      <a:pt x="426" y="152"/>
                      <a:pt x="426" y="152"/>
                      <a:pt x="426" y="152"/>
                    </a:cubicBezTo>
                    <a:cubicBezTo>
                      <a:pt x="430" y="151"/>
                      <a:pt x="430" y="151"/>
                      <a:pt x="430" y="151"/>
                    </a:cubicBezTo>
                    <a:cubicBezTo>
                      <a:pt x="430" y="154"/>
                      <a:pt x="430" y="154"/>
                      <a:pt x="430" y="154"/>
                    </a:cubicBezTo>
                    <a:cubicBezTo>
                      <a:pt x="433" y="156"/>
                      <a:pt x="433" y="156"/>
                      <a:pt x="433" y="156"/>
                    </a:cubicBezTo>
                    <a:cubicBezTo>
                      <a:pt x="431" y="158"/>
                      <a:pt x="429" y="160"/>
                      <a:pt x="427" y="162"/>
                    </a:cubicBezTo>
                    <a:cubicBezTo>
                      <a:pt x="424" y="164"/>
                      <a:pt x="422" y="166"/>
                      <a:pt x="419" y="167"/>
                    </a:cubicBezTo>
                    <a:cubicBezTo>
                      <a:pt x="418" y="169"/>
                      <a:pt x="418" y="171"/>
                      <a:pt x="417" y="173"/>
                    </a:cubicBezTo>
                    <a:cubicBezTo>
                      <a:pt x="417" y="174"/>
                      <a:pt x="417" y="175"/>
                      <a:pt x="417" y="176"/>
                    </a:cubicBezTo>
                    <a:cubicBezTo>
                      <a:pt x="418" y="177"/>
                      <a:pt x="418" y="177"/>
                      <a:pt x="418" y="177"/>
                    </a:cubicBezTo>
                    <a:cubicBezTo>
                      <a:pt x="421" y="176"/>
                      <a:pt x="424" y="174"/>
                      <a:pt x="427" y="173"/>
                    </a:cubicBezTo>
                    <a:cubicBezTo>
                      <a:pt x="432" y="170"/>
                      <a:pt x="437" y="169"/>
                      <a:pt x="442" y="167"/>
                    </a:cubicBezTo>
                    <a:cubicBezTo>
                      <a:pt x="446" y="168"/>
                      <a:pt x="446" y="168"/>
                      <a:pt x="446" y="168"/>
                    </a:cubicBezTo>
                    <a:cubicBezTo>
                      <a:pt x="455" y="171"/>
                      <a:pt x="455" y="171"/>
                      <a:pt x="455" y="171"/>
                    </a:cubicBezTo>
                    <a:cubicBezTo>
                      <a:pt x="452" y="176"/>
                      <a:pt x="450" y="181"/>
                      <a:pt x="447" y="187"/>
                    </a:cubicBezTo>
                    <a:cubicBezTo>
                      <a:pt x="450" y="190"/>
                      <a:pt x="450" y="190"/>
                      <a:pt x="450" y="190"/>
                    </a:cubicBezTo>
                    <a:cubicBezTo>
                      <a:pt x="463" y="189"/>
                      <a:pt x="463" y="189"/>
                      <a:pt x="463" y="189"/>
                    </a:cubicBezTo>
                    <a:cubicBezTo>
                      <a:pt x="465" y="193"/>
                      <a:pt x="465" y="193"/>
                      <a:pt x="465" y="193"/>
                    </a:cubicBezTo>
                    <a:cubicBezTo>
                      <a:pt x="466" y="194"/>
                      <a:pt x="466" y="196"/>
                      <a:pt x="467" y="197"/>
                    </a:cubicBezTo>
                    <a:cubicBezTo>
                      <a:pt x="467" y="198"/>
                      <a:pt x="467" y="199"/>
                      <a:pt x="468" y="200"/>
                    </a:cubicBezTo>
                    <a:cubicBezTo>
                      <a:pt x="459" y="199"/>
                      <a:pt x="459" y="199"/>
                      <a:pt x="459" y="199"/>
                    </a:cubicBezTo>
                    <a:cubicBezTo>
                      <a:pt x="458" y="202"/>
                      <a:pt x="458" y="202"/>
                      <a:pt x="458" y="202"/>
                    </a:cubicBezTo>
                    <a:cubicBezTo>
                      <a:pt x="460" y="207"/>
                      <a:pt x="463" y="212"/>
                      <a:pt x="465" y="216"/>
                    </a:cubicBezTo>
                    <a:cubicBezTo>
                      <a:pt x="459" y="225"/>
                      <a:pt x="459" y="225"/>
                      <a:pt x="459" y="225"/>
                    </a:cubicBezTo>
                    <a:cubicBezTo>
                      <a:pt x="460" y="234"/>
                      <a:pt x="460" y="234"/>
                      <a:pt x="460" y="234"/>
                    </a:cubicBezTo>
                    <a:cubicBezTo>
                      <a:pt x="470" y="231"/>
                      <a:pt x="470" y="231"/>
                      <a:pt x="470" y="231"/>
                    </a:cubicBezTo>
                    <a:cubicBezTo>
                      <a:pt x="470" y="228"/>
                      <a:pt x="470" y="228"/>
                      <a:pt x="470" y="228"/>
                    </a:cubicBezTo>
                    <a:cubicBezTo>
                      <a:pt x="471" y="227"/>
                      <a:pt x="471" y="227"/>
                      <a:pt x="471" y="227"/>
                    </a:cubicBezTo>
                    <a:cubicBezTo>
                      <a:pt x="476" y="229"/>
                      <a:pt x="476" y="229"/>
                      <a:pt x="476" y="229"/>
                    </a:cubicBezTo>
                    <a:cubicBezTo>
                      <a:pt x="478" y="228"/>
                      <a:pt x="478" y="228"/>
                      <a:pt x="478" y="228"/>
                    </a:cubicBezTo>
                    <a:cubicBezTo>
                      <a:pt x="479" y="224"/>
                      <a:pt x="479" y="224"/>
                      <a:pt x="479" y="224"/>
                    </a:cubicBezTo>
                    <a:cubicBezTo>
                      <a:pt x="483" y="225"/>
                      <a:pt x="483" y="225"/>
                      <a:pt x="483" y="225"/>
                    </a:cubicBezTo>
                    <a:cubicBezTo>
                      <a:pt x="491" y="218"/>
                      <a:pt x="491" y="218"/>
                      <a:pt x="491" y="218"/>
                    </a:cubicBezTo>
                    <a:cubicBezTo>
                      <a:pt x="490" y="213"/>
                      <a:pt x="489" y="210"/>
                      <a:pt x="489" y="205"/>
                    </a:cubicBezTo>
                    <a:cubicBezTo>
                      <a:pt x="489" y="202"/>
                      <a:pt x="488" y="199"/>
                      <a:pt x="487" y="196"/>
                    </a:cubicBezTo>
                    <a:cubicBezTo>
                      <a:pt x="485" y="192"/>
                      <a:pt x="483" y="187"/>
                      <a:pt x="481" y="183"/>
                    </a:cubicBezTo>
                    <a:cubicBezTo>
                      <a:pt x="480" y="181"/>
                      <a:pt x="479" y="180"/>
                      <a:pt x="478" y="179"/>
                    </a:cubicBezTo>
                    <a:cubicBezTo>
                      <a:pt x="476" y="178"/>
                      <a:pt x="475" y="177"/>
                      <a:pt x="474" y="177"/>
                    </a:cubicBezTo>
                    <a:cubicBezTo>
                      <a:pt x="473" y="168"/>
                      <a:pt x="473" y="168"/>
                      <a:pt x="473" y="168"/>
                    </a:cubicBezTo>
                    <a:cubicBezTo>
                      <a:pt x="479" y="157"/>
                      <a:pt x="479" y="157"/>
                      <a:pt x="479" y="157"/>
                    </a:cubicBezTo>
                    <a:cubicBezTo>
                      <a:pt x="492" y="151"/>
                      <a:pt x="492" y="151"/>
                      <a:pt x="492" y="151"/>
                    </a:cubicBezTo>
                    <a:cubicBezTo>
                      <a:pt x="495" y="146"/>
                      <a:pt x="495" y="146"/>
                      <a:pt x="495" y="146"/>
                    </a:cubicBezTo>
                    <a:cubicBezTo>
                      <a:pt x="493" y="144"/>
                      <a:pt x="493" y="144"/>
                      <a:pt x="493" y="144"/>
                    </a:cubicBezTo>
                    <a:cubicBezTo>
                      <a:pt x="500" y="136"/>
                      <a:pt x="500" y="136"/>
                      <a:pt x="500" y="136"/>
                    </a:cubicBezTo>
                    <a:cubicBezTo>
                      <a:pt x="500" y="136"/>
                      <a:pt x="500" y="135"/>
                      <a:pt x="500" y="135"/>
                    </a:cubicBezTo>
                    <a:cubicBezTo>
                      <a:pt x="503" y="134"/>
                      <a:pt x="506" y="132"/>
                      <a:pt x="509" y="130"/>
                    </a:cubicBezTo>
                    <a:cubicBezTo>
                      <a:pt x="510" y="129"/>
                      <a:pt x="510" y="129"/>
                      <a:pt x="510" y="129"/>
                    </a:cubicBezTo>
                    <a:cubicBezTo>
                      <a:pt x="507" y="107"/>
                      <a:pt x="507" y="107"/>
                      <a:pt x="507" y="107"/>
                    </a:cubicBezTo>
                    <a:cubicBezTo>
                      <a:pt x="518" y="100"/>
                      <a:pt x="518" y="100"/>
                      <a:pt x="518" y="100"/>
                    </a:cubicBezTo>
                    <a:cubicBezTo>
                      <a:pt x="540" y="54"/>
                      <a:pt x="540" y="54"/>
                      <a:pt x="540" y="54"/>
                    </a:cubicBezTo>
                    <a:cubicBezTo>
                      <a:pt x="537" y="54"/>
                      <a:pt x="534" y="55"/>
                      <a:pt x="531" y="56"/>
                    </a:cubicBezTo>
                    <a:cubicBezTo>
                      <a:pt x="524" y="60"/>
                      <a:pt x="518" y="63"/>
                      <a:pt x="512" y="68"/>
                    </a:cubicBezTo>
                    <a:cubicBezTo>
                      <a:pt x="509" y="70"/>
                      <a:pt x="509" y="70"/>
                      <a:pt x="509" y="70"/>
                    </a:cubicBezTo>
                    <a:cubicBezTo>
                      <a:pt x="504" y="60"/>
                      <a:pt x="504" y="60"/>
                      <a:pt x="504" y="60"/>
                    </a:cubicBezTo>
                    <a:cubicBezTo>
                      <a:pt x="476" y="43"/>
                      <a:pt x="476" y="43"/>
                      <a:pt x="476" y="43"/>
                    </a:cubicBezTo>
                    <a:cubicBezTo>
                      <a:pt x="457" y="7"/>
                      <a:pt x="457" y="7"/>
                      <a:pt x="457" y="7"/>
                    </a:cubicBezTo>
                    <a:cubicBezTo>
                      <a:pt x="443" y="0"/>
                      <a:pt x="443" y="0"/>
                      <a:pt x="443" y="0"/>
                    </a:cubicBezTo>
                    <a:cubicBezTo>
                      <a:pt x="440" y="0"/>
                      <a:pt x="440" y="0"/>
                      <a:pt x="440" y="0"/>
                    </a:cubicBezTo>
                    <a:cubicBezTo>
                      <a:pt x="434" y="1"/>
                      <a:pt x="428" y="2"/>
                      <a:pt x="422" y="3"/>
                    </a:cubicBezTo>
                    <a:cubicBezTo>
                      <a:pt x="418" y="4"/>
                      <a:pt x="415" y="5"/>
                      <a:pt x="413" y="7"/>
                    </a:cubicBezTo>
                    <a:cubicBezTo>
                      <a:pt x="412" y="7"/>
                      <a:pt x="412" y="7"/>
                      <a:pt x="412" y="7"/>
                    </a:cubicBezTo>
                    <a:cubicBezTo>
                      <a:pt x="412" y="7"/>
                      <a:pt x="412" y="7"/>
                      <a:pt x="412" y="7"/>
                    </a:cubicBezTo>
                    <a:cubicBezTo>
                      <a:pt x="416" y="15"/>
                      <a:pt x="416" y="15"/>
                      <a:pt x="416" y="15"/>
                    </a:cubicBezTo>
                    <a:cubicBezTo>
                      <a:pt x="398" y="44"/>
                      <a:pt x="398" y="44"/>
                      <a:pt x="398" y="44"/>
                    </a:cubicBezTo>
                    <a:cubicBezTo>
                      <a:pt x="384" y="45"/>
                      <a:pt x="384" y="45"/>
                      <a:pt x="384" y="45"/>
                    </a:cubicBezTo>
                    <a:cubicBezTo>
                      <a:pt x="380" y="46"/>
                      <a:pt x="375" y="46"/>
                      <a:pt x="371" y="47"/>
                    </a:cubicBezTo>
                    <a:cubicBezTo>
                      <a:pt x="367" y="47"/>
                      <a:pt x="363" y="47"/>
                      <a:pt x="359" y="47"/>
                    </a:cubicBezTo>
                    <a:cubicBezTo>
                      <a:pt x="350" y="43"/>
                      <a:pt x="350" y="43"/>
                      <a:pt x="350" y="43"/>
                    </a:cubicBezTo>
                    <a:cubicBezTo>
                      <a:pt x="344" y="51"/>
                      <a:pt x="344" y="51"/>
                      <a:pt x="344" y="51"/>
                    </a:cubicBezTo>
                    <a:cubicBezTo>
                      <a:pt x="329" y="47"/>
                      <a:pt x="329" y="47"/>
                      <a:pt x="329" y="47"/>
                    </a:cubicBezTo>
                    <a:cubicBezTo>
                      <a:pt x="318" y="52"/>
                      <a:pt x="318" y="52"/>
                      <a:pt x="318" y="52"/>
                    </a:cubicBezTo>
                    <a:cubicBezTo>
                      <a:pt x="284" y="40"/>
                      <a:pt x="284" y="40"/>
                      <a:pt x="284" y="40"/>
                    </a:cubicBezTo>
                    <a:cubicBezTo>
                      <a:pt x="256" y="42"/>
                      <a:pt x="256" y="42"/>
                      <a:pt x="256" y="42"/>
                    </a:cubicBezTo>
                    <a:cubicBezTo>
                      <a:pt x="247" y="27"/>
                      <a:pt x="247" y="27"/>
                      <a:pt x="247" y="27"/>
                    </a:cubicBezTo>
                    <a:cubicBezTo>
                      <a:pt x="232" y="23"/>
                      <a:pt x="232" y="23"/>
                      <a:pt x="232" y="23"/>
                    </a:cubicBezTo>
                    <a:cubicBezTo>
                      <a:pt x="223" y="27"/>
                      <a:pt x="223" y="27"/>
                      <a:pt x="223" y="27"/>
                    </a:cubicBezTo>
                    <a:cubicBezTo>
                      <a:pt x="223" y="34"/>
                      <a:pt x="223" y="34"/>
                      <a:pt x="223" y="34"/>
                    </a:cubicBezTo>
                    <a:cubicBezTo>
                      <a:pt x="197" y="43"/>
                      <a:pt x="197" y="43"/>
                      <a:pt x="197" y="43"/>
                    </a:cubicBezTo>
                    <a:cubicBezTo>
                      <a:pt x="185" y="34"/>
                      <a:pt x="185" y="34"/>
                      <a:pt x="185" y="34"/>
                    </a:cubicBezTo>
                    <a:cubicBezTo>
                      <a:pt x="179" y="34"/>
                      <a:pt x="179" y="34"/>
                      <a:pt x="179" y="34"/>
                    </a:cubicBezTo>
                    <a:cubicBezTo>
                      <a:pt x="173" y="35"/>
                      <a:pt x="168" y="35"/>
                      <a:pt x="162" y="36"/>
                    </a:cubicBezTo>
                    <a:cubicBezTo>
                      <a:pt x="157" y="36"/>
                      <a:pt x="152" y="37"/>
                      <a:pt x="147" y="37"/>
                    </a:cubicBezTo>
                    <a:cubicBezTo>
                      <a:pt x="145" y="38"/>
                      <a:pt x="145" y="38"/>
                      <a:pt x="145" y="38"/>
                    </a:cubicBezTo>
                    <a:cubicBezTo>
                      <a:pt x="144" y="38"/>
                      <a:pt x="143" y="38"/>
                      <a:pt x="142" y="38"/>
                    </a:cubicBezTo>
                    <a:cubicBezTo>
                      <a:pt x="128" y="52"/>
                      <a:pt x="128" y="52"/>
                      <a:pt x="128" y="52"/>
                    </a:cubicBezTo>
                    <a:cubicBezTo>
                      <a:pt x="109" y="54"/>
                      <a:pt x="109" y="54"/>
                      <a:pt x="109" y="54"/>
                    </a:cubicBezTo>
                    <a:cubicBezTo>
                      <a:pt x="110" y="61"/>
                      <a:pt x="110" y="61"/>
                      <a:pt x="110" y="61"/>
                    </a:cubicBezTo>
                    <a:cubicBezTo>
                      <a:pt x="100" y="67"/>
                      <a:pt x="100" y="67"/>
                      <a:pt x="100" y="67"/>
                    </a:cubicBezTo>
                    <a:cubicBezTo>
                      <a:pt x="98" y="73"/>
                      <a:pt x="98" y="73"/>
                      <a:pt x="98" y="73"/>
                    </a:cubicBezTo>
                    <a:cubicBezTo>
                      <a:pt x="83" y="74"/>
                      <a:pt x="83" y="74"/>
                      <a:pt x="83" y="74"/>
                    </a:cubicBezTo>
                    <a:cubicBezTo>
                      <a:pt x="75" y="98"/>
                      <a:pt x="75" y="98"/>
                      <a:pt x="75" y="98"/>
                    </a:cubicBezTo>
                    <a:cubicBezTo>
                      <a:pt x="56" y="101"/>
                      <a:pt x="56" y="101"/>
                      <a:pt x="56" y="101"/>
                    </a:cubicBezTo>
                    <a:cubicBezTo>
                      <a:pt x="61" y="121"/>
                      <a:pt x="61" y="121"/>
                      <a:pt x="61" y="121"/>
                    </a:cubicBezTo>
                    <a:cubicBezTo>
                      <a:pt x="59" y="125"/>
                      <a:pt x="59" y="125"/>
                      <a:pt x="59" y="125"/>
                    </a:cubicBezTo>
                    <a:cubicBezTo>
                      <a:pt x="53" y="138"/>
                      <a:pt x="53" y="138"/>
                      <a:pt x="53" y="138"/>
                    </a:cubicBezTo>
                    <a:cubicBezTo>
                      <a:pt x="52" y="137"/>
                      <a:pt x="52" y="137"/>
                      <a:pt x="52" y="137"/>
                    </a:cubicBezTo>
                    <a:cubicBezTo>
                      <a:pt x="50" y="141"/>
                      <a:pt x="47" y="144"/>
                      <a:pt x="45" y="148"/>
                    </a:cubicBezTo>
                    <a:cubicBezTo>
                      <a:pt x="43" y="152"/>
                      <a:pt x="43" y="152"/>
                      <a:pt x="43" y="152"/>
                    </a:cubicBezTo>
                    <a:cubicBezTo>
                      <a:pt x="9" y="158"/>
                      <a:pt x="9" y="158"/>
                      <a:pt x="9" y="158"/>
                    </a:cubicBezTo>
                    <a:cubicBezTo>
                      <a:pt x="7" y="160"/>
                      <a:pt x="5" y="162"/>
                      <a:pt x="4" y="164"/>
                    </a:cubicBezTo>
                    <a:cubicBezTo>
                      <a:pt x="3" y="164"/>
                      <a:pt x="3" y="164"/>
                      <a:pt x="3" y="164"/>
                    </a:cubicBezTo>
                    <a:cubicBezTo>
                      <a:pt x="2" y="166"/>
                      <a:pt x="1" y="167"/>
                      <a:pt x="1" y="169"/>
                    </a:cubicBezTo>
                    <a:cubicBezTo>
                      <a:pt x="0" y="170"/>
                      <a:pt x="0" y="172"/>
                      <a:pt x="0" y="173"/>
                    </a:cubicBezTo>
                    <a:cubicBezTo>
                      <a:pt x="0" y="174"/>
                      <a:pt x="0" y="174"/>
                      <a:pt x="0" y="174"/>
                    </a:cubicBezTo>
                    <a:cubicBezTo>
                      <a:pt x="13" y="187"/>
                      <a:pt x="13" y="187"/>
                      <a:pt x="13" y="187"/>
                    </a:cubicBezTo>
                    <a:cubicBezTo>
                      <a:pt x="13" y="196"/>
                      <a:pt x="13" y="196"/>
                      <a:pt x="13" y="196"/>
                    </a:cubicBezTo>
                    <a:cubicBezTo>
                      <a:pt x="13" y="198"/>
                      <a:pt x="13" y="199"/>
                      <a:pt x="14" y="200"/>
                    </a:cubicBezTo>
                    <a:cubicBezTo>
                      <a:pt x="12" y="202"/>
                      <a:pt x="12" y="202"/>
                      <a:pt x="12" y="202"/>
                    </a:cubicBezTo>
                    <a:cubicBezTo>
                      <a:pt x="9" y="205"/>
                      <a:pt x="9" y="205"/>
                      <a:pt x="9" y="205"/>
                    </a:cubicBezTo>
                    <a:cubicBezTo>
                      <a:pt x="10" y="205"/>
                      <a:pt x="12" y="206"/>
                      <a:pt x="13" y="206"/>
                    </a:cubicBezTo>
                    <a:cubicBezTo>
                      <a:pt x="16" y="207"/>
                      <a:pt x="16" y="207"/>
                      <a:pt x="16" y="207"/>
                    </a:cubicBezTo>
                    <a:cubicBezTo>
                      <a:pt x="19" y="208"/>
                      <a:pt x="22" y="209"/>
                      <a:pt x="26" y="209"/>
                    </a:cubicBezTo>
                    <a:cubicBezTo>
                      <a:pt x="31" y="210"/>
                      <a:pt x="36" y="212"/>
                      <a:pt x="41" y="213"/>
                    </a:cubicBezTo>
                    <a:cubicBezTo>
                      <a:pt x="51" y="214"/>
                      <a:pt x="51" y="214"/>
                      <a:pt x="51" y="214"/>
                    </a:cubicBezTo>
                    <a:cubicBezTo>
                      <a:pt x="52" y="214"/>
                      <a:pt x="53" y="215"/>
                      <a:pt x="54" y="215"/>
                    </a:cubicBezTo>
                    <a:cubicBezTo>
                      <a:pt x="53" y="221"/>
                      <a:pt x="52" y="228"/>
                      <a:pt x="51" y="234"/>
                    </a:cubicBezTo>
                    <a:cubicBezTo>
                      <a:pt x="51" y="240"/>
                      <a:pt x="50" y="246"/>
                      <a:pt x="51" y="251"/>
                    </a:cubicBezTo>
                    <a:cubicBezTo>
                      <a:pt x="51" y="254"/>
                      <a:pt x="52" y="255"/>
                      <a:pt x="52" y="257"/>
                    </a:cubicBezTo>
                    <a:cubicBezTo>
                      <a:pt x="53" y="264"/>
                      <a:pt x="55" y="271"/>
                      <a:pt x="58" y="278"/>
                    </a:cubicBezTo>
                    <a:cubicBezTo>
                      <a:pt x="66" y="282"/>
                      <a:pt x="74" y="285"/>
                      <a:pt x="81" y="288"/>
                    </a:cubicBezTo>
                    <a:cubicBezTo>
                      <a:pt x="96" y="294"/>
                      <a:pt x="109" y="299"/>
                      <a:pt x="122" y="305"/>
                    </a:cubicBezTo>
                    <a:cubicBezTo>
                      <a:pt x="123" y="305"/>
                      <a:pt x="123" y="305"/>
                      <a:pt x="123" y="305"/>
                    </a:cubicBezTo>
                    <a:cubicBezTo>
                      <a:pt x="130" y="302"/>
                      <a:pt x="130" y="302"/>
                      <a:pt x="130" y="302"/>
                    </a:cubicBezTo>
                    <a:cubicBezTo>
                      <a:pt x="143" y="301"/>
                      <a:pt x="143" y="301"/>
                      <a:pt x="143" y="301"/>
                    </a:cubicBezTo>
                    <a:cubicBezTo>
                      <a:pt x="148" y="300"/>
                      <a:pt x="152" y="299"/>
                      <a:pt x="157" y="298"/>
                    </a:cubicBezTo>
                    <a:cubicBezTo>
                      <a:pt x="169" y="295"/>
                      <a:pt x="182" y="291"/>
                      <a:pt x="194" y="287"/>
                    </a:cubicBezTo>
                    <a:cubicBezTo>
                      <a:pt x="208" y="304"/>
                      <a:pt x="208" y="304"/>
                      <a:pt x="208" y="304"/>
                    </a:cubicBezTo>
                    <a:cubicBezTo>
                      <a:pt x="203" y="310"/>
                      <a:pt x="199" y="316"/>
                      <a:pt x="194" y="321"/>
                    </a:cubicBezTo>
                    <a:cubicBezTo>
                      <a:pt x="190" y="326"/>
                      <a:pt x="185" y="330"/>
                      <a:pt x="180" y="334"/>
                    </a:cubicBezTo>
                    <a:cubicBezTo>
                      <a:pt x="172" y="366"/>
                      <a:pt x="172" y="366"/>
                      <a:pt x="172" y="366"/>
                    </a:cubicBezTo>
                    <a:cubicBezTo>
                      <a:pt x="168" y="367"/>
                      <a:pt x="168" y="367"/>
                      <a:pt x="168" y="367"/>
                    </a:cubicBezTo>
                    <a:cubicBezTo>
                      <a:pt x="168" y="367"/>
                      <a:pt x="168" y="367"/>
                      <a:pt x="168" y="367"/>
                    </a:cubicBezTo>
                    <a:cubicBezTo>
                      <a:pt x="167" y="370"/>
                      <a:pt x="167" y="372"/>
                      <a:pt x="166" y="374"/>
                    </a:cubicBezTo>
                    <a:cubicBezTo>
                      <a:pt x="165" y="379"/>
                      <a:pt x="163" y="384"/>
                      <a:pt x="162" y="389"/>
                    </a:cubicBezTo>
                    <a:cubicBezTo>
                      <a:pt x="165" y="394"/>
                      <a:pt x="165" y="394"/>
                      <a:pt x="165" y="394"/>
                    </a:cubicBezTo>
                    <a:cubicBezTo>
                      <a:pt x="168" y="394"/>
                      <a:pt x="168" y="394"/>
                      <a:pt x="168" y="394"/>
                    </a:cubicBezTo>
                    <a:cubicBezTo>
                      <a:pt x="169" y="392"/>
                      <a:pt x="169" y="392"/>
                      <a:pt x="169" y="392"/>
                    </a:cubicBezTo>
                    <a:cubicBezTo>
                      <a:pt x="172" y="394"/>
                      <a:pt x="172" y="394"/>
                      <a:pt x="172" y="394"/>
                    </a:cubicBezTo>
                    <a:cubicBezTo>
                      <a:pt x="174" y="399"/>
                      <a:pt x="175" y="404"/>
                      <a:pt x="177" y="408"/>
                    </a:cubicBezTo>
                    <a:cubicBezTo>
                      <a:pt x="179" y="413"/>
                      <a:pt x="180" y="416"/>
                      <a:pt x="182" y="420"/>
                    </a:cubicBezTo>
                    <a:cubicBezTo>
                      <a:pt x="181" y="423"/>
                      <a:pt x="181" y="426"/>
                      <a:pt x="179" y="429"/>
                    </a:cubicBezTo>
                    <a:cubicBezTo>
                      <a:pt x="179" y="432"/>
                      <a:pt x="177" y="435"/>
                      <a:pt x="176" y="439"/>
                    </a:cubicBezTo>
                    <a:cubicBezTo>
                      <a:pt x="178" y="440"/>
                      <a:pt x="179" y="441"/>
                      <a:pt x="182" y="442"/>
                    </a:cubicBezTo>
                    <a:cubicBezTo>
                      <a:pt x="183" y="443"/>
                      <a:pt x="185" y="444"/>
                      <a:pt x="188" y="445"/>
                    </a:cubicBezTo>
                    <a:cubicBezTo>
                      <a:pt x="200" y="436"/>
                      <a:pt x="200" y="436"/>
                      <a:pt x="200" y="436"/>
                    </a:cubicBezTo>
                    <a:cubicBezTo>
                      <a:pt x="200" y="435"/>
                      <a:pt x="200" y="433"/>
                      <a:pt x="200" y="432"/>
                    </a:cubicBezTo>
                    <a:close/>
                  </a:path>
                </a:pathLst>
              </a:custGeom>
              <a:grpFill/>
              <a:ln w="6350" cap="flat" cmpd="sng" algn="ctr">
                <a:solidFill>
                  <a:schemeClr val="accent4">
                    <a:lumMod val="60000"/>
                    <a:lumOff val="4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46" name="Freeform 30"/>
              <p:cNvSpPr>
                <a:spLocks/>
              </p:cNvSpPr>
              <p:nvPr/>
            </p:nvSpPr>
            <p:spPr bwMode="auto">
              <a:xfrm>
                <a:off x="6218252" y="3910014"/>
                <a:ext cx="238126" cy="314326"/>
              </a:xfrm>
              <a:custGeom>
                <a:avLst/>
                <a:gdLst>
                  <a:gd name="T0" fmla="*/ 93 w 94"/>
                  <a:gd name="T1" fmla="*/ 121 h 124"/>
                  <a:gd name="T2" fmla="*/ 94 w 94"/>
                  <a:gd name="T3" fmla="*/ 95 h 124"/>
                  <a:gd name="T4" fmla="*/ 89 w 94"/>
                  <a:gd name="T5" fmla="*/ 90 h 124"/>
                  <a:gd name="T6" fmla="*/ 83 w 94"/>
                  <a:gd name="T7" fmla="*/ 86 h 124"/>
                  <a:gd name="T8" fmla="*/ 79 w 94"/>
                  <a:gd name="T9" fmla="*/ 73 h 124"/>
                  <a:gd name="T10" fmla="*/ 70 w 94"/>
                  <a:gd name="T11" fmla="*/ 70 h 124"/>
                  <a:gd name="T12" fmla="*/ 73 w 94"/>
                  <a:gd name="T13" fmla="*/ 62 h 124"/>
                  <a:gd name="T14" fmla="*/ 69 w 94"/>
                  <a:gd name="T15" fmla="*/ 56 h 124"/>
                  <a:gd name="T16" fmla="*/ 64 w 94"/>
                  <a:gd name="T17" fmla="*/ 56 h 124"/>
                  <a:gd name="T18" fmla="*/ 65 w 94"/>
                  <a:gd name="T19" fmla="*/ 53 h 124"/>
                  <a:gd name="T20" fmla="*/ 52 w 94"/>
                  <a:gd name="T21" fmla="*/ 42 h 124"/>
                  <a:gd name="T22" fmla="*/ 46 w 94"/>
                  <a:gd name="T23" fmla="*/ 41 h 124"/>
                  <a:gd name="T24" fmla="*/ 41 w 94"/>
                  <a:gd name="T25" fmla="*/ 30 h 124"/>
                  <a:gd name="T26" fmla="*/ 30 w 94"/>
                  <a:gd name="T27" fmla="*/ 21 h 124"/>
                  <a:gd name="T28" fmla="*/ 31 w 94"/>
                  <a:gd name="T29" fmla="*/ 16 h 124"/>
                  <a:gd name="T30" fmla="*/ 22 w 94"/>
                  <a:gd name="T31" fmla="*/ 4 h 124"/>
                  <a:gd name="T32" fmla="*/ 12 w 94"/>
                  <a:gd name="T33" fmla="*/ 4 h 124"/>
                  <a:gd name="T34" fmla="*/ 6 w 94"/>
                  <a:gd name="T35" fmla="*/ 0 h 124"/>
                  <a:gd name="T36" fmla="*/ 0 w 94"/>
                  <a:gd name="T37" fmla="*/ 1 h 124"/>
                  <a:gd name="T38" fmla="*/ 1 w 94"/>
                  <a:gd name="T39" fmla="*/ 8 h 124"/>
                  <a:gd name="T40" fmla="*/ 9 w 94"/>
                  <a:gd name="T41" fmla="*/ 20 h 124"/>
                  <a:gd name="T42" fmla="*/ 14 w 94"/>
                  <a:gd name="T43" fmla="*/ 21 h 124"/>
                  <a:gd name="T44" fmla="*/ 20 w 94"/>
                  <a:gd name="T45" fmla="*/ 28 h 124"/>
                  <a:gd name="T46" fmla="*/ 20 w 94"/>
                  <a:gd name="T47" fmla="*/ 33 h 124"/>
                  <a:gd name="T48" fmla="*/ 26 w 94"/>
                  <a:gd name="T49" fmla="*/ 38 h 124"/>
                  <a:gd name="T50" fmla="*/ 30 w 94"/>
                  <a:gd name="T51" fmla="*/ 42 h 124"/>
                  <a:gd name="T52" fmla="*/ 43 w 94"/>
                  <a:gd name="T53" fmla="*/ 73 h 124"/>
                  <a:gd name="T54" fmla="*/ 59 w 94"/>
                  <a:gd name="T55" fmla="*/ 99 h 124"/>
                  <a:gd name="T56" fmla="*/ 70 w 94"/>
                  <a:gd name="T57" fmla="*/ 114 h 124"/>
                  <a:gd name="T58" fmla="*/ 78 w 94"/>
                  <a:gd name="T59" fmla="*/ 123 h 124"/>
                  <a:gd name="T60" fmla="*/ 80 w 94"/>
                  <a:gd name="T61" fmla="*/ 120 h 124"/>
                  <a:gd name="T62" fmla="*/ 86 w 94"/>
                  <a:gd name="T63" fmla="*/ 124 h 124"/>
                  <a:gd name="T64" fmla="*/ 87 w 94"/>
                  <a:gd name="T65" fmla="*/ 120 h 124"/>
                  <a:gd name="T66" fmla="*/ 90 w 94"/>
                  <a:gd name="T67" fmla="*/ 123 h 124"/>
                  <a:gd name="T68" fmla="*/ 93 w 94"/>
                  <a:gd name="T69" fmla="*/ 12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4" h="124">
                    <a:moveTo>
                      <a:pt x="93" y="121"/>
                    </a:moveTo>
                    <a:cubicBezTo>
                      <a:pt x="93" y="112"/>
                      <a:pt x="93" y="104"/>
                      <a:pt x="94" y="95"/>
                    </a:cubicBezTo>
                    <a:cubicBezTo>
                      <a:pt x="93" y="93"/>
                      <a:pt x="91" y="91"/>
                      <a:pt x="89" y="90"/>
                    </a:cubicBezTo>
                    <a:cubicBezTo>
                      <a:pt x="87" y="88"/>
                      <a:pt x="85" y="87"/>
                      <a:pt x="83" y="86"/>
                    </a:cubicBezTo>
                    <a:cubicBezTo>
                      <a:pt x="79" y="73"/>
                      <a:pt x="79" y="73"/>
                      <a:pt x="79" y="73"/>
                    </a:cubicBezTo>
                    <a:cubicBezTo>
                      <a:pt x="70" y="70"/>
                      <a:pt x="70" y="70"/>
                      <a:pt x="70" y="70"/>
                    </a:cubicBezTo>
                    <a:cubicBezTo>
                      <a:pt x="73" y="62"/>
                      <a:pt x="73" y="62"/>
                      <a:pt x="73" y="62"/>
                    </a:cubicBezTo>
                    <a:cubicBezTo>
                      <a:pt x="69" y="56"/>
                      <a:pt x="69" y="56"/>
                      <a:pt x="69" y="56"/>
                    </a:cubicBezTo>
                    <a:cubicBezTo>
                      <a:pt x="64" y="56"/>
                      <a:pt x="64" y="56"/>
                      <a:pt x="64" y="56"/>
                    </a:cubicBezTo>
                    <a:cubicBezTo>
                      <a:pt x="65" y="53"/>
                      <a:pt x="65" y="53"/>
                      <a:pt x="65" y="53"/>
                    </a:cubicBezTo>
                    <a:cubicBezTo>
                      <a:pt x="52" y="42"/>
                      <a:pt x="52" y="42"/>
                      <a:pt x="52" y="42"/>
                    </a:cubicBezTo>
                    <a:cubicBezTo>
                      <a:pt x="46" y="41"/>
                      <a:pt x="46" y="41"/>
                      <a:pt x="46" y="41"/>
                    </a:cubicBezTo>
                    <a:cubicBezTo>
                      <a:pt x="41" y="30"/>
                      <a:pt x="41" y="30"/>
                      <a:pt x="41" y="30"/>
                    </a:cubicBezTo>
                    <a:cubicBezTo>
                      <a:pt x="30" y="21"/>
                      <a:pt x="30" y="21"/>
                      <a:pt x="30" y="21"/>
                    </a:cubicBezTo>
                    <a:cubicBezTo>
                      <a:pt x="31" y="16"/>
                      <a:pt x="31" y="16"/>
                      <a:pt x="31" y="16"/>
                    </a:cubicBezTo>
                    <a:cubicBezTo>
                      <a:pt x="22" y="4"/>
                      <a:pt x="22" y="4"/>
                      <a:pt x="22" y="4"/>
                    </a:cubicBezTo>
                    <a:cubicBezTo>
                      <a:pt x="12" y="4"/>
                      <a:pt x="12" y="4"/>
                      <a:pt x="12" y="4"/>
                    </a:cubicBezTo>
                    <a:cubicBezTo>
                      <a:pt x="6" y="0"/>
                      <a:pt x="6" y="0"/>
                      <a:pt x="6" y="0"/>
                    </a:cubicBezTo>
                    <a:cubicBezTo>
                      <a:pt x="0" y="1"/>
                      <a:pt x="0" y="1"/>
                      <a:pt x="0" y="1"/>
                    </a:cubicBezTo>
                    <a:cubicBezTo>
                      <a:pt x="1" y="8"/>
                      <a:pt x="1" y="8"/>
                      <a:pt x="1" y="8"/>
                    </a:cubicBezTo>
                    <a:cubicBezTo>
                      <a:pt x="9" y="20"/>
                      <a:pt x="9" y="20"/>
                      <a:pt x="9" y="20"/>
                    </a:cubicBezTo>
                    <a:cubicBezTo>
                      <a:pt x="14" y="21"/>
                      <a:pt x="14" y="21"/>
                      <a:pt x="14" y="21"/>
                    </a:cubicBezTo>
                    <a:cubicBezTo>
                      <a:pt x="20" y="28"/>
                      <a:pt x="20" y="28"/>
                      <a:pt x="20" y="28"/>
                    </a:cubicBezTo>
                    <a:cubicBezTo>
                      <a:pt x="20" y="33"/>
                      <a:pt x="20" y="33"/>
                      <a:pt x="20" y="33"/>
                    </a:cubicBezTo>
                    <a:cubicBezTo>
                      <a:pt x="22" y="34"/>
                      <a:pt x="24" y="36"/>
                      <a:pt x="26" y="38"/>
                    </a:cubicBezTo>
                    <a:cubicBezTo>
                      <a:pt x="27" y="39"/>
                      <a:pt x="29" y="40"/>
                      <a:pt x="30" y="42"/>
                    </a:cubicBezTo>
                    <a:cubicBezTo>
                      <a:pt x="34" y="52"/>
                      <a:pt x="39" y="62"/>
                      <a:pt x="43" y="73"/>
                    </a:cubicBezTo>
                    <a:cubicBezTo>
                      <a:pt x="48" y="82"/>
                      <a:pt x="53" y="91"/>
                      <a:pt x="59" y="99"/>
                    </a:cubicBezTo>
                    <a:cubicBezTo>
                      <a:pt x="62" y="105"/>
                      <a:pt x="66" y="110"/>
                      <a:pt x="70" y="114"/>
                    </a:cubicBezTo>
                    <a:cubicBezTo>
                      <a:pt x="73" y="117"/>
                      <a:pt x="76" y="120"/>
                      <a:pt x="78" y="123"/>
                    </a:cubicBezTo>
                    <a:cubicBezTo>
                      <a:pt x="80" y="120"/>
                      <a:pt x="80" y="120"/>
                      <a:pt x="80" y="120"/>
                    </a:cubicBezTo>
                    <a:cubicBezTo>
                      <a:pt x="86" y="124"/>
                      <a:pt x="86" y="124"/>
                      <a:pt x="86" y="124"/>
                    </a:cubicBezTo>
                    <a:cubicBezTo>
                      <a:pt x="87" y="120"/>
                      <a:pt x="87" y="120"/>
                      <a:pt x="87" y="120"/>
                    </a:cubicBezTo>
                    <a:cubicBezTo>
                      <a:pt x="90" y="123"/>
                      <a:pt x="90" y="123"/>
                      <a:pt x="90" y="123"/>
                    </a:cubicBezTo>
                    <a:lnTo>
                      <a:pt x="93" y="121"/>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47" name="Freeform 31"/>
              <p:cNvSpPr>
                <a:spLocks/>
              </p:cNvSpPr>
              <p:nvPr/>
            </p:nvSpPr>
            <p:spPr bwMode="auto">
              <a:xfrm>
                <a:off x="6702442" y="4279902"/>
                <a:ext cx="46038" cy="20639"/>
              </a:xfrm>
              <a:custGeom>
                <a:avLst/>
                <a:gdLst>
                  <a:gd name="T0" fmla="*/ 18 w 18"/>
                  <a:gd name="T1" fmla="*/ 4 h 8"/>
                  <a:gd name="T2" fmla="*/ 9 w 18"/>
                  <a:gd name="T3" fmla="*/ 0 h 8"/>
                  <a:gd name="T4" fmla="*/ 9 w 18"/>
                  <a:gd name="T5" fmla="*/ 5 h 8"/>
                  <a:gd name="T6" fmla="*/ 6 w 18"/>
                  <a:gd name="T7" fmla="*/ 4 h 8"/>
                  <a:gd name="T8" fmla="*/ 2 w 18"/>
                  <a:gd name="T9" fmla="*/ 4 h 8"/>
                  <a:gd name="T10" fmla="*/ 0 w 18"/>
                  <a:gd name="T11" fmla="*/ 8 h 8"/>
                  <a:gd name="T12" fmla="*/ 17 w 18"/>
                  <a:gd name="T13" fmla="*/ 6 h 8"/>
                  <a:gd name="T14" fmla="*/ 18 w 18"/>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8">
                    <a:moveTo>
                      <a:pt x="18" y="4"/>
                    </a:moveTo>
                    <a:cubicBezTo>
                      <a:pt x="15" y="3"/>
                      <a:pt x="12" y="1"/>
                      <a:pt x="9" y="0"/>
                    </a:cubicBezTo>
                    <a:cubicBezTo>
                      <a:pt x="9" y="5"/>
                      <a:pt x="9" y="5"/>
                      <a:pt x="9" y="5"/>
                    </a:cubicBezTo>
                    <a:cubicBezTo>
                      <a:pt x="8" y="4"/>
                      <a:pt x="7" y="4"/>
                      <a:pt x="6" y="4"/>
                    </a:cubicBezTo>
                    <a:cubicBezTo>
                      <a:pt x="2" y="4"/>
                      <a:pt x="2" y="4"/>
                      <a:pt x="2" y="4"/>
                    </a:cubicBezTo>
                    <a:cubicBezTo>
                      <a:pt x="0" y="8"/>
                      <a:pt x="0" y="8"/>
                      <a:pt x="0" y="8"/>
                    </a:cubicBezTo>
                    <a:cubicBezTo>
                      <a:pt x="6" y="7"/>
                      <a:pt x="11" y="6"/>
                      <a:pt x="17" y="6"/>
                    </a:cubicBezTo>
                    <a:lnTo>
                      <a:pt x="18" y="4"/>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48" name="Freeform 32"/>
              <p:cNvSpPr>
                <a:spLocks/>
              </p:cNvSpPr>
              <p:nvPr/>
            </p:nvSpPr>
            <p:spPr bwMode="auto">
              <a:xfrm>
                <a:off x="6442092" y="4221165"/>
                <a:ext cx="196851" cy="71438"/>
              </a:xfrm>
              <a:custGeom>
                <a:avLst/>
                <a:gdLst>
                  <a:gd name="T0" fmla="*/ 72 w 78"/>
                  <a:gd name="T1" fmla="*/ 19 h 28"/>
                  <a:gd name="T2" fmla="*/ 70 w 78"/>
                  <a:gd name="T3" fmla="*/ 17 h 28"/>
                  <a:gd name="T4" fmla="*/ 60 w 78"/>
                  <a:gd name="T5" fmla="*/ 18 h 28"/>
                  <a:gd name="T6" fmla="*/ 60 w 78"/>
                  <a:gd name="T7" fmla="*/ 11 h 28"/>
                  <a:gd name="T8" fmla="*/ 48 w 78"/>
                  <a:gd name="T9" fmla="*/ 10 h 28"/>
                  <a:gd name="T10" fmla="*/ 48 w 78"/>
                  <a:gd name="T11" fmla="*/ 7 h 28"/>
                  <a:gd name="T12" fmla="*/ 43 w 78"/>
                  <a:gd name="T13" fmla="*/ 6 h 28"/>
                  <a:gd name="T14" fmla="*/ 39 w 78"/>
                  <a:gd name="T15" fmla="*/ 11 h 28"/>
                  <a:gd name="T16" fmla="*/ 24 w 78"/>
                  <a:gd name="T17" fmla="*/ 8 h 28"/>
                  <a:gd name="T18" fmla="*/ 22 w 78"/>
                  <a:gd name="T19" fmla="*/ 3 h 28"/>
                  <a:gd name="T20" fmla="*/ 19 w 78"/>
                  <a:gd name="T21" fmla="*/ 4 h 28"/>
                  <a:gd name="T22" fmla="*/ 16 w 78"/>
                  <a:gd name="T23" fmla="*/ 2 h 28"/>
                  <a:gd name="T24" fmla="*/ 9 w 78"/>
                  <a:gd name="T25" fmla="*/ 0 h 28"/>
                  <a:gd name="T26" fmla="*/ 6 w 78"/>
                  <a:gd name="T27" fmla="*/ 1 h 28"/>
                  <a:gd name="T28" fmla="*/ 0 w 78"/>
                  <a:gd name="T29" fmla="*/ 11 h 28"/>
                  <a:gd name="T30" fmla="*/ 13 w 78"/>
                  <a:gd name="T31" fmla="*/ 12 h 28"/>
                  <a:gd name="T32" fmla="*/ 13 w 78"/>
                  <a:gd name="T33" fmla="*/ 16 h 28"/>
                  <a:gd name="T34" fmla="*/ 21 w 78"/>
                  <a:gd name="T35" fmla="*/ 20 h 28"/>
                  <a:gd name="T36" fmla="*/ 34 w 78"/>
                  <a:gd name="T37" fmla="*/ 20 h 28"/>
                  <a:gd name="T38" fmla="*/ 44 w 78"/>
                  <a:gd name="T39" fmla="*/ 23 h 28"/>
                  <a:gd name="T40" fmla="*/ 60 w 78"/>
                  <a:gd name="T41" fmla="*/ 26 h 28"/>
                  <a:gd name="T42" fmla="*/ 70 w 78"/>
                  <a:gd name="T43" fmla="*/ 26 h 28"/>
                  <a:gd name="T44" fmla="*/ 77 w 78"/>
                  <a:gd name="T45" fmla="*/ 28 h 28"/>
                  <a:gd name="T46" fmla="*/ 78 w 78"/>
                  <a:gd name="T47" fmla="*/ 26 h 28"/>
                  <a:gd name="T48" fmla="*/ 76 w 78"/>
                  <a:gd name="T49" fmla="*/ 24 h 28"/>
                  <a:gd name="T50" fmla="*/ 78 w 78"/>
                  <a:gd name="T51" fmla="*/ 19 h 28"/>
                  <a:gd name="T52" fmla="*/ 72 w 78"/>
                  <a:gd name="T53"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8" h="28">
                    <a:moveTo>
                      <a:pt x="72" y="19"/>
                    </a:moveTo>
                    <a:cubicBezTo>
                      <a:pt x="70" y="17"/>
                      <a:pt x="70" y="17"/>
                      <a:pt x="70" y="17"/>
                    </a:cubicBezTo>
                    <a:cubicBezTo>
                      <a:pt x="60" y="18"/>
                      <a:pt x="60" y="18"/>
                      <a:pt x="60" y="18"/>
                    </a:cubicBezTo>
                    <a:cubicBezTo>
                      <a:pt x="60" y="11"/>
                      <a:pt x="60" y="11"/>
                      <a:pt x="60" y="11"/>
                    </a:cubicBezTo>
                    <a:cubicBezTo>
                      <a:pt x="48" y="10"/>
                      <a:pt x="48" y="10"/>
                      <a:pt x="48" y="10"/>
                    </a:cubicBezTo>
                    <a:cubicBezTo>
                      <a:pt x="48" y="7"/>
                      <a:pt x="48" y="7"/>
                      <a:pt x="48" y="7"/>
                    </a:cubicBezTo>
                    <a:cubicBezTo>
                      <a:pt x="43" y="6"/>
                      <a:pt x="43" y="6"/>
                      <a:pt x="43" y="6"/>
                    </a:cubicBezTo>
                    <a:cubicBezTo>
                      <a:pt x="39" y="11"/>
                      <a:pt x="39" y="11"/>
                      <a:pt x="39" y="11"/>
                    </a:cubicBezTo>
                    <a:cubicBezTo>
                      <a:pt x="24" y="8"/>
                      <a:pt x="24" y="8"/>
                      <a:pt x="24" y="8"/>
                    </a:cubicBezTo>
                    <a:cubicBezTo>
                      <a:pt x="22" y="3"/>
                      <a:pt x="22" y="3"/>
                      <a:pt x="22" y="3"/>
                    </a:cubicBezTo>
                    <a:cubicBezTo>
                      <a:pt x="19" y="4"/>
                      <a:pt x="19" y="4"/>
                      <a:pt x="19" y="4"/>
                    </a:cubicBezTo>
                    <a:cubicBezTo>
                      <a:pt x="16" y="2"/>
                      <a:pt x="16" y="2"/>
                      <a:pt x="16" y="2"/>
                    </a:cubicBezTo>
                    <a:cubicBezTo>
                      <a:pt x="9" y="0"/>
                      <a:pt x="9" y="0"/>
                      <a:pt x="9" y="0"/>
                    </a:cubicBezTo>
                    <a:cubicBezTo>
                      <a:pt x="6" y="1"/>
                      <a:pt x="6" y="1"/>
                      <a:pt x="6" y="1"/>
                    </a:cubicBezTo>
                    <a:cubicBezTo>
                      <a:pt x="7" y="4"/>
                      <a:pt x="4" y="7"/>
                      <a:pt x="0" y="11"/>
                    </a:cubicBezTo>
                    <a:cubicBezTo>
                      <a:pt x="13" y="12"/>
                      <a:pt x="13" y="12"/>
                      <a:pt x="13" y="12"/>
                    </a:cubicBezTo>
                    <a:cubicBezTo>
                      <a:pt x="13" y="16"/>
                      <a:pt x="13" y="16"/>
                      <a:pt x="13" y="16"/>
                    </a:cubicBezTo>
                    <a:cubicBezTo>
                      <a:pt x="21" y="20"/>
                      <a:pt x="21" y="20"/>
                      <a:pt x="21" y="20"/>
                    </a:cubicBezTo>
                    <a:cubicBezTo>
                      <a:pt x="34" y="20"/>
                      <a:pt x="34" y="20"/>
                      <a:pt x="34" y="20"/>
                    </a:cubicBezTo>
                    <a:cubicBezTo>
                      <a:pt x="44" y="23"/>
                      <a:pt x="44" y="23"/>
                      <a:pt x="44" y="23"/>
                    </a:cubicBezTo>
                    <a:cubicBezTo>
                      <a:pt x="60" y="26"/>
                      <a:pt x="60" y="26"/>
                      <a:pt x="60" y="26"/>
                    </a:cubicBezTo>
                    <a:cubicBezTo>
                      <a:pt x="70" y="26"/>
                      <a:pt x="70" y="26"/>
                      <a:pt x="70" y="26"/>
                    </a:cubicBezTo>
                    <a:cubicBezTo>
                      <a:pt x="77" y="28"/>
                      <a:pt x="77" y="28"/>
                      <a:pt x="77" y="28"/>
                    </a:cubicBezTo>
                    <a:cubicBezTo>
                      <a:pt x="78" y="26"/>
                      <a:pt x="78" y="26"/>
                      <a:pt x="78" y="26"/>
                    </a:cubicBezTo>
                    <a:cubicBezTo>
                      <a:pt x="76" y="24"/>
                      <a:pt x="76" y="24"/>
                      <a:pt x="76" y="24"/>
                    </a:cubicBezTo>
                    <a:cubicBezTo>
                      <a:pt x="78" y="19"/>
                      <a:pt x="78" y="19"/>
                      <a:pt x="78" y="19"/>
                    </a:cubicBezTo>
                    <a:lnTo>
                      <a:pt x="72" y="19"/>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49" name="Freeform 33"/>
              <p:cNvSpPr>
                <a:spLocks/>
              </p:cNvSpPr>
              <p:nvPr/>
            </p:nvSpPr>
            <p:spPr bwMode="auto">
              <a:xfrm>
                <a:off x="6645292" y="4279902"/>
                <a:ext cx="22225" cy="12700"/>
              </a:xfrm>
              <a:custGeom>
                <a:avLst/>
                <a:gdLst>
                  <a:gd name="T0" fmla="*/ 0 w 14"/>
                  <a:gd name="T1" fmla="*/ 0 h 8"/>
                  <a:gd name="T2" fmla="*/ 3 w 14"/>
                  <a:gd name="T3" fmla="*/ 5 h 8"/>
                  <a:gd name="T4" fmla="*/ 9 w 14"/>
                  <a:gd name="T5" fmla="*/ 8 h 8"/>
                  <a:gd name="T6" fmla="*/ 14 w 14"/>
                  <a:gd name="T7" fmla="*/ 3 h 8"/>
                  <a:gd name="T8" fmla="*/ 9 w 14"/>
                  <a:gd name="T9" fmla="*/ 0 h 8"/>
                  <a:gd name="T10" fmla="*/ 0 w 14"/>
                  <a:gd name="T11" fmla="*/ 0 h 8"/>
                </a:gdLst>
                <a:ahLst/>
                <a:cxnLst>
                  <a:cxn ang="0">
                    <a:pos x="T0" y="T1"/>
                  </a:cxn>
                  <a:cxn ang="0">
                    <a:pos x="T2" y="T3"/>
                  </a:cxn>
                  <a:cxn ang="0">
                    <a:pos x="T4" y="T5"/>
                  </a:cxn>
                  <a:cxn ang="0">
                    <a:pos x="T6" y="T7"/>
                  </a:cxn>
                  <a:cxn ang="0">
                    <a:pos x="T8" y="T9"/>
                  </a:cxn>
                  <a:cxn ang="0">
                    <a:pos x="T10" y="T11"/>
                  </a:cxn>
                </a:cxnLst>
                <a:rect l="0" t="0" r="r" b="b"/>
                <a:pathLst>
                  <a:path w="14" h="8">
                    <a:moveTo>
                      <a:pt x="0" y="0"/>
                    </a:moveTo>
                    <a:lnTo>
                      <a:pt x="3" y="5"/>
                    </a:lnTo>
                    <a:lnTo>
                      <a:pt x="9" y="8"/>
                    </a:lnTo>
                    <a:lnTo>
                      <a:pt x="14" y="3"/>
                    </a:lnTo>
                    <a:lnTo>
                      <a:pt x="9" y="0"/>
                    </a:lnTo>
                    <a:lnTo>
                      <a:pt x="0"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50" name="Freeform 34"/>
              <p:cNvSpPr>
                <a:spLocks/>
              </p:cNvSpPr>
              <p:nvPr/>
            </p:nvSpPr>
            <p:spPr bwMode="auto">
              <a:xfrm>
                <a:off x="6680216" y="4283076"/>
                <a:ext cx="20639" cy="17463"/>
              </a:xfrm>
              <a:custGeom>
                <a:avLst/>
                <a:gdLst>
                  <a:gd name="T0" fmla="*/ 3 w 13"/>
                  <a:gd name="T1" fmla="*/ 1 h 11"/>
                  <a:gd name="T2" fmla="*/ 0 w 13"/>
                  <a:gd name="T3" fmla="*/ 8 h 11"/>
                  <a:gd name="T4" fmla="*/ 3 w 13"/>
                  <a:gd name="T5" fmla="*/ 11 h 11"/>
                  <a:gd name="T6" fmla="*/ 11 w 13"/>
                  <a:gd name="T7" fmla="*/ 6 h 11"/>
                  <a:gd name="T8" fmla="*/ 13 w 13"/>
                  <a:gd name="T9" fmla="*/ 3 h 11"/>
                  <a:gd name="T10" fmla="*/ 6 w 13"/>
                  <a:gd name="T11" fmla="*/ 0 h 11"/>
                  <a:gd name="T12" fmla="*/ 3 w 13"/>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13" h="11">
                    <a:moveTo>
                      <a:pt x="3" y="1"/>
                    </a:moveTo>
                    <a:lnTo>
                      <a:pt x="0" y="8"/>
                    </a:lnTo>
                    <a:lnTo>
                      <a:pt x="3" y="11"/>
                    </a:lnTo>
                    <a:lnTo>
                      <a:pt x="11" y="6"/>
                    </a:lnTo>
                    <a:lnTo>
                      <a:pt x="13" y="3"/>
                    </a:lnTo>
                    <a:lnTo>
                      <a:pt x="6" y="0"/>
                    </a:lnTo>
                    <a:lnTo>
                      <a:pt x="3" y="1"/>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51" name="Freeform 35"/>
              <p:cNvSpPr>
                <a:spLocks/>
              </p:cNvSpPr>
              <p:nvPr/>
            </p:nvSpPr>
            <p:spPr bwMode="auto">
              <a:xfrm>
                <a:off x="6740542" y="4316415"/>
                <a:ext cx="50801" cy="22225"/>
              </a:xfrm>
              <a:custGeom>
                <a:avLst/>
                <a:gdLst>
                  <a:gd name="T0" fmla="*/ 0 w 20"/>
                  <a:gd name="T1" fmla="*/ 1 h 9"/>
                  <a:gd name="T2" fmla="*/ 0 w 20"/>
                  <a:gd name="T3" fmla="*/ 4 h 9"/>
                  <a:gd name="T4" fmla="*/ 12 w 20"/>
                  <a:gd name="T5" fmla="*/ 8 h 9"/>
                  <a:gd name="T6" fmla="*/ 17 w 20"/>
                  <a:gd name="T7" fmla="*/ 9 h 9"/>
                  <a:gd name="T8" fmla="*/ 20 w 20"/>
                  <a:gd name="T9" fmla="*/ 9 h 9"/>
                  <a:gd name="T10" fmla="*/ 20 w 20"/>
                  <a:gd name="T11" fmla="*/ 6 h 9"/>
                  <a:gd name="T12" fmla="*/ 8 w 20"/>
                  <a:gd name="T13" fmla="*/ 1 h 9"/>
                  <a:gd name="T14" fmla="*/ 0 w 20"/>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9">
                    <a:moveTo>
                      <a:pt x="0" y="1"/>
                    </a:moveTo>
                    <a:cubicBezTo>
                      <a:pt x="0" y="4"/>
                      <a:pt x="0" y="4"/>
                      <a:pt x="0" y="4"/>
                    </a:cubicBezTo>
                    <a:cubicBezTo>
                      <a:pt x="4" y="6"/>
                      <a:pt x="8" y="7"/>
                      <a:pt x="12" y="8"/>
                    </a:cubicBezTo>
                    <a:cubicBezTo>
                      <a:pt x="14" y="9"/>
                      <a:pt x="15" y="9"/>
                      <a:pt x="17" y="9"/>
                    </a:cubicBezTo>
                    <a:cubicBezTo>
                      <a:pt x="20" y="9"/>
                      <a:pt x="20" y="9"/>
                      <a:pt x="20" y="9"/>
                    </a:cubicBezTo>
                    <a:cubicBezTo>
                      <a:pt x="20" y="6"/>
                      <a:pt x="20" y="6"/>
                      <a:pt x="20" y="6"/>
                    </a:cubicBezTo>
                    <a:cubicBezTo>
                      <a:pt x="17" y="3"/>
                      <a:pt x="13" y="2"/>
                      <a:pt x="8" y="1"/>
                    </a:cubicBezTo>
                    <a:cubicBezTo>
                      <a:pt x="6" y="0"/>
                      <a:pt x="3" y="0"/>
                      <a:pt x="0" y="1"/>
                    </a:cubicBez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52" name="Freeform 36"/>
              <p:cNvSpPr>
                <a:spLocks/>
              </p:cNvSpPr>
              <p:nvPr/>
            </p:nvSpPr>
            <p:spPr bwMode="auto">
              <a:xfrm>
                <a:off x="6761179" y="4284665"/>
                <a:ext cx="63501" cy="19051"/>
              </a:xfrm>
              <a:custGeom>
                <a:avLst/>
                <a:gdLst>
                  <a:gd name="T0" fmla="*/ 18 w 25"/>
                  <a:gd name="T1" fmla="*/ 3 h 7"/>
                  <a:gd name="T2" fmla="*/ 10 w 25"/>
                  <a:gd name="T3" fmla="*/ 3 h 7"/>
                  <a:gd name="T4" fmla="*/ 5 w 25"/>
                  <a:gd name="T5" fmla="*/ 1 h 7"/>
                  <a:gd name="T6" fmla="*/ 0 w 25"/>
                  <a:gd name="T7" fmla="*/ 3 h 7"/>
                  <a:gd name="T8" fmla="*/ 0 w 25"/>
                  <a:gd name="T9" fmla="*/ 5 h 7"/>
                  <a:gd name="T10" fmla="*/ 4 w 25"/>
                  <a:gd name="T11" fmla="*/ 7 h 7"/>
                  <a:gd name="T12" fmla="*/ 13 w 25"/>
                  <a:gd name="T13" fmla="*/ 7 h 7"/>
                  <a:gd name="T14" fmla="*/ 25 w 25"/>
                  <a:gd name="T15" fmla="*/ 2 h 7"/>
                  <a:gd name="T16" fmla="*/ 24 w 25"/>
                  <a:gd name="T17" fmla="*/ 0 h 7"/>
                  <a:gd name="T18" fmla="*/ 18 w 25"/>
                  <a:gd name="T1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7">
                    <a:moveTo>
                      <a:pt x="18" y="3"/>
                    </a:moveTo>
                    <a:cubicBezTo>
                      <a:pt x="10" y="3"/>
                      <a:pt x="10" y="3"/>
                      <a:pt x="10" y="3"/>
                    </a:cubicBezTo>
                    <a:cubicBezTo>
                      <a:pt x="5" y="1"/>
                      <a:pt x="5" y="1"/>
                      <a:pt x="5" y="1"/>
                    </a:cubicBezTo>
                    <a:cubicBezTo>
                      <a:pt x="0" y="3"/>
                      <a:pt x="0" y="3"/>
                      <a:pt x="0" y="3"/>
                    </a:cubicBezTo>
                    <a:cubicBezTo>
                      <a:pt x="0" y="5"/>
                      <a:pt x="0" y="5"/>
                      <a:pt x="0" y="5"/>
                    </a:cubicBezTo>
                    <a:cubicBezTo>
                      <a:pt x="4" y="7"/>
                      <a:pt x="4" y="7"/>
                      <a:pt x="4" y="7"/>
                    </a:cubicBezTo>
                    <a:cubicBezTo>
                      <a:pt x="13" y="7"/>
                      <a:pt x="13" y="7"/>
                      <a:pt x="13" y="7"/>
                    </a:cubicBezTo>
                    <a:cubicBezTo>
                      <a:pt x="25" y="2"/>
                      <a:pt x="25" y="2"/>
                      <a:pt x="25" y="2"/>
                    </a:cubicBezTo>
                    <a:cubicBezTo>
                      <a:pt x="25" y="1"/>
                      <a:pt x="25" y="0"/>
                      <a:pt x="24" y="0"/>
                    </a:cubicBezTo>
                    <a:lnTo>
                      <a:pt x="18" y="3"/>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53" name="Freeform 37"/>
              <p:cNvSpPr>
                <a:spLocks/>
              </p:cNvSpPr>
              <p:nvPr/>
            </p:nvSpPr>
            <p:spPr bwMode="auto">
              <a:xfrm>
                <a:off x="7162818" y="4257677"/>
                <a:ext cx="41276" cy="34925"/>
              </a:xfrm>
              <a:custGeom>
                <a:avLst/>
                <a:gdLst>
                  <a:gd name="T0" fmla="*/ 13 w 16"/>
                  <a:gd name="T1" fmla="*/ 0 h 14"/>
                  <a:gd name="T2" fmla="*/ 10 w 16"/>
                  <a:gd name="T3" fmla="*/ 1 h 14"/>
                  <a:gd name="T4" fmla="*/ 0 w 16"/>
                  <a:gd name="T5" fmla="*/ 12 h 14"/>
                  <a:gd name="T6" fmla="*/ 3 w 16"/>
                  <a:gd name="T7" fmla="*/ 14 h 14"/>
                  <a:gd name="T8" fmla="*/ 16 w 16"/>
                  <a:gd name="T9" fmla="*/ 12 h 14"/>
                  <a:gd name="T10" fmla="*/ 14 w 16"/>
                  <a:gd name="T11" fmla="*/ 3 h 14"/>
                  <a:gd name="T12" fmla="*/ 13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13" y="0"/>
                    </a:moveTo>
                    <a:cubicBezTo>
                      <a:pt x="10" y="1"/>
                      <a:pt x="10" y="1"/>
                      <a:pt x="10" y="1"/>
                    </a:cubicBezTo>
                    <a:cubicBezTo>
                      <a:pt x="7" y="5"/>
                      <a:pt x="4" y="9"/>
                      <a:pt x="0" y="12"/>
                    </a:cubicBezTo>
                    <a:cubicBezTo>
                      <a:pt x="3" y="14"/>
                      <a:pt x="3" y="14"/>
                      <a:pt x="3" y="14"/>
                    </a:cubicBezTo>
                    <a:cubicBezTo>
                      <a:pt x="7" y="13"/>
                      <a:pt x="11" y="13"/>
                      <a:pt x="16" y="12"/>
                    </a:cubicBezTo>
                    <a:cubicBezTo>
                      <a:pt x="15" y="9"/>
                      <a:pt x="15" y="6"/>
                      <a:pt x="14" y="3"/>
                    </a:cubicBezTo>
                    <a:cubicBezTo>
                      <a:pt x="14" y="2"/>
                      <a:pt x="14" y="1"/>
                      <a:pt x="13" y="0"/>
                    </a:cubicBez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54" name="Freeform 38"/>
              <p:cNvSpPr>
                <a:spLocks/>
              </p:cNvSpPr>
              <p:nvPr/>
            </p:nvSpPr>
            <p:spPr bwMode="auto">
              <a:xfrm>
                <a:off x="6746892" y="4021140"/>
                <a:ext cx="146050" cy="193675"/>
              </a:xfrm>
              <a:custGeom>
                <a:avLst/>
                <a:gdLst>
                  <a:gd name="T0" fmla="*/ 19 w 58"/>
                  <a:gd name="T1" fmla="*/ 12 h 76"/>
                  <a:gd name="T2" fmla="*/ 25 w 58"/>
                  <a:gd name="T3" fmla="*/ 11 h 76"/>
                  <a:gd name="T4" fmla="*/ 35 w 58"/>
                  <a:gd name="T5" fmla="*/ 13 h 76"/>
                  <a:gd name="T6" fmla="*/ 41 w 58"/>
                  <a:gd name="T7" fmla="*/ 11 h 76"/>
                  <a:gd name="T8" fmla="*/ 47 w 58"/>
                  <a:gd name="T9" fmla="*/ 13 h 76"/>
                  <a:gd name="T10" fmla="*/ 57 w 58"/>
                  <a:gd name="T11" fmla="*/ 5 h 76"/>
                  <a:gd name="T12" fmla="*/ 58 w 58"/>
                  <a:gd name="T13" fmla="*/ 1 h 76"/>
                  <a:gd name="T14" fmla="*/ 55 w 58"/>
                  <a:gd name="T15" fmla="*/ 0 h 76"/>
                  <a:gd name="T16" fmla="*/ 47 w 58"/>
                  <a:gd name="T17" fmla="*/ 6 h 76"/>
                  <a:gd name="T18" fmla="*/ 36 w 58"/>
                  <a:gd name="T19" fmla="*/ 7 h 76"/>
                  <a:gd name="T20" fmla="*/ 27 w 58"/>
                  <a:gd name="T21" fmla="*/ 6 h 76"/>
                  <a:gd name="T22" fmla="*/ 24 w 58"/>
                  <a:gd name="T23" fmla="*/ 3 h 76"/>
                  <a:gd name="T24" fmla="*/ 17 w 58"/>
                  <a:gd name="T25" fmla="*/ 5 h 76"/>
                  <a:gd name="T26" fmla="*/ 17 w 58"/>
                  <a:gd name="T27" fmla="*/ 8 h 76"/>
                  <a:gd name="T28" fmla="*/ 11 w 58"/>
                  <a:gd name="T29" fmla="*/ 10 h 76"/>
                  <a:gd name="T30" fmla="*/ 12 w 58"/>
                  <a:gd name="T31" fmla="*/ 13 h 76"/>
                  <a:gd name="T32" fmla="*/ 8 w 58"/>
                  <a:gd name="T33" fmla="*/ 21 h 76"/>
                  <a:gd name="T34" fmla="*/ 9 w 58"/>
                  <a:gd name="T35" fmla="*/ 24 h 76"/>
                  <a:gd name="T36" fmla="*/ 9 w 58"/>
                  <a:gd name="T37" fmla="*/ 26 h 76"/>
                  <a:gd name="T38" fmla="*/ 3 w 58"/>
                  <a:gd name="T39" fmla="*/ 36 h 76"/>
                  <a:gd name="T40" fmla="*/ 5 w 58"/>
                  <a:gd name="T41" fmla="*/ 46 h 76"/>
                  <a:gd name="T42" fmla="*/ 0 w 58"/>
                  <a:gd name="T43" fmla="*/ 50 h 76"/>
                  <a:gd name="T44" fmla="*/ 0 w 58"/>
                  <a:gd name="T45" fmla="*/ 56 h 76"/>
                  <a:gd name="T46" fmla="*/ 5 w 58"/>
                  <a:gd name="T47" fmla="*/ 56 h 76"/>
                  <a:gd name="T48" fmla="*/ 6 w 58"/>
                  <a:gd name="T49" fmla="*/ 61 h 76"/>
                  <a:gd name="T50" fmla="*/ 3 w 58"/>
                  <a:gd name="T51" fmla="*/ 72 h 76"/>
                  <a:gd name="T52" fmla="*/ 4 w 58"/>
                  <a:gd name="T53" fmla="*/ 75 h 76"/>
                  <a:gd name="T54" fmla="*/ 10 w 58"/>
                  <a:gd name="T55" fmla="*/ 76 h 76"/>
                  <a:gd name="T56" fmla="*/ 13 w 58"/>
                  <a:gd name="T57" fmla="*/ 72 h 76"/>
                  <a:gd name="T58" fmla="*/ 12 w 58"/>
                  <a:gd name="T59" fmla="*/ 67 h 76"/>
                  <a:gd name="T60" fmla="*/ 15 w 58"/>
                  <a:gd name="T61" fmla="*/ 62 h 76"/>
                  <a:gd name="T62" fmla="*/ 15 w 58"/>
                  <a:gd name="T63" fmla="*/ 58 h 76"/>
                  <a:gd name="T64" fmla="*/ 13 w 58"/>
                  <a:gd name="T65" fmla="*/ 50 h 76"/>
                  <a:gd name="T66" fmla="*/ 19 w 58"/>
                  <a:gd name="T67" fmla="*/ 46 h 76"/>
                  <a:gd name="T68" fmla="*/ 22 w 58"/>
                  <a:gd name="T69" fmla="*/ 50 h 76"/>
                  <a:gd name="T70" fmla="*/ 21 w 58"/>
                  <a:gd name="T71" fmla="*/ 52 h 76"/>
                  <a:gd name="T72" fmla="*/ 19 w 58"/>
                  <a:gd name="T73" fmla="*/ 57 h 76"/>
                  <a:gd name="T74" fmla="*/ 25 w 58"/>
                  <a:gd name="T75" fmla="*/ 61 h 76"/>
                  <a:gd name="T76" fmla="*/ 24 w 58"/>
                  <a:gd name="T77" fmla="*/ 64 h 76"/>
                  <a:gd name="T78" fmla="*/ 24 w 58"/>
                  <a:gd name="T79" fmla="*/ 66 h 76"/>
                  <a:gd name="T80" fmla="*/ 29 w 58"/>
                  <a:gd name="T81" fmla="*/ 66 h 76"/>
                  <a:gd name="T82" fmla="*/ 31 w 58"/>
                  <a:gd name="T83" fmla="*/ 62 h 76"/>
                  <a:gd name="T84" fmla="*/ 36 w 58"/>
                  <a:gd name="T85" fmla="*/ 61 h 76"/>
                  <a:gd name="T86" fmla="*/ 38 w 58"/>
                  <a:gd name="T87" fmla="*/ 59 h 76"/>
                  <a:gd name="T88" fmla="*/ 32 w 58"/>
                  <a:gd name="T89" fmla="*/ 54 h 76"/>
                  <a:gd name="T90" fmla="*/ 34 w 58"/>
                  <a:gd name="T91" fmla="*/ 49 h 76"/>
                  <a:gd name="T92" fmla="*/ 26 w 58"/>
                  <a:gd name="T93" fmla="*/ 38 h 76"/>
                  <a:gd name="T94" fmla="*/ 29 w 58"/>
                  <a:gd name="T95" fmla="*/ 35 h 76"/>
                  <a:gd name="T96" fmla="*/ 35 w 58"/>
                  <a:gd name="T97" fmla="*/ 35 h 76"/>
                  <a:gd name="T98" fmla="*/ 40 w 58"/>
                  <a:gd name="T99" fmla="*/ 29 h 76"/>
                  <a:gd name="T100" fmla="*/ 45 w 58"/>
                  <a:gd name="T101" fmla="*/ 31 h 76"/>
                  <a:gd name="T102" fmla="*/ 47 w 58"/>
                  <a:gd name="T103" fmla="*/ 27 h 76"/>
                  <a:gd name="T104" fmla="*/ 45 w 58"/>
                  <a:gd name="T105" fmla="*/ 24 h 76"/>
                  <a:gd name="T106" fmla="*/ 42 w 58"/>
                  <a:gd name="T107" fmla="*/ 24 h 76"/>
                  <a:gd name="T108" fmla="*/ 34 w 58"/>
                  <a:gd name="T109" fmla="*/ 28 h 76"/>
                  <a:gd name="T110" fmla="*/ 30 w 58"/>
                  <a:gd name="T111" fmla="*/ 25 h 76"/>
                  <a:gd name="T112" fmla="*/ 28 w 58"/>
                  <a:gd name="T113" fmla="*/ 26 h 76"/>
                  <a:gd name="T114" fmla="*/ 24 w 58"/>
                  <a:gd name="T115" fmla="*/ 32 h 76"/>
                  <a:gd name="T116" fmla="*/ 22 w 58"/>
                  <a:gd name="T117" fmla="*/ 32 h 76"/>
                  <a:gd name="T118" fmla="*/ 19 w 58"/>
                  <a:gd name="T119" fmla="*/ 28 h 76"/>
                  <a:gd name="T120" fmla="*/ 15 w 58"/>
                  <a:gd name="T121" fmla="*/ 26 h 76"/>
                  <a:gd name="T122" fmla="*/ 19 w 58"/>
                  <a:gd name="T123" fmla="*/ 1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 h="76">
                    <a:moveTo>
                      <a:pt x="19" y="12"/>
                    </a:moveTo>
                    <a:cubicBezTo>
                      <a:pt x="25" y="11"/>
                      <a:pt x="25" y="11"/>
                      <a:pt x="25" y="11"/>
                    </a:cubicBezTo>
                    <a:cubicBezTo>
                      <a:pt x="35" y="13"/>
                      <a:pt x="35" y="13"/>
                      <a:pt x="35" y="13"/>
                    </a:cubicBezTo>
                    <a:cubicBezTo>
                      <a:pt x="41" y="11"/>
                      <a:pt x="41" y="11"/>
                      <a:pt x="41" y="11"/>
                    </a:cubicBezTo>
                    <a:cubicBezTo>
                      <a:pt x="47" y="13"/>
                      <a:pt x="47" y="13"/>
                      <a:pt x="47" y="13"/>
                    </a:cubicBezTo>
                    <a:cubicBezTo>
                      <a:pt x="57" y="5"/>
                      <a:pt x="57" y="5"/>
                      <a:pt x="57" y="5"/>
                    </a:cubicBezTo>
                    <a:cubicBezTo>
                      <a:pt x="58" y="1"/>
                      <a:pt x="58" y="1"/>
                      <a:pt x="58" y="1"/>
                    </a:cubicBezTo>
                    <a:cubicBezTo>
                      <a:pt x="55" y="0"/>
                      <a:pt x="55" y="0"/>
                      <a:pt x="55" y="0"/>
                    </a:cubicBezTo>
                    <a:cubicBezTo>
                      <a:pt x="47" y="6"/>
                      <a:pt x="47" y="6"/>
                      <a:pt x="47" y="6"/>
                    </a:cubicBezTo>
                    <a:cubicBezTo>
                      <a:pt x="36" y="7"/>
                      <a:pt x="36" y="7"/>
                      <a:pt x="36" y="7"/>
                    </a:cubicBezTo>
                    <a:cubicBezTo>
                      <a:pt x="27" y="6"/>
                      <a:pt x="27" y="6"/>
                      <a:pt x="27" y="6"/>
                    </a:cubicBezTo>
                    <a:cubicBezTo>
                      <a:pt x="24" y="3"/>
                      <a:pt x="24" y="3"/>
                      <a:pt x="24" y="3"/>
                    </a:cubicBezTo>
                    <a:cubicBezTo>
                      <a:pt x="17" y="5"/>
                      <a:pt x="17" y="5"/>
                      <a:pt x="17" y="5"/>
                    </a:cubicBezTo>
                    <a:cubicBezTo>
                      <a:pt x="17" y="8"/>
                      <a:pt x="17" y="8"/>
                      <a:pt x="17" y="8"/>
                    </a:cubicBezTo>
                    <a:cubicBezTo>
                      <a:pt x="11" y="10"/>
                      <a:pt x="11" y="10"/>
                      <a:pt x="11" y="10"/>
                    </a:cubicBezTo>
                    <a:cubicBezTo>
                      <a:pt x="12" y="13"/>
                      <a:pt x="12" y="13"/>
                      <a:pt x="12" y="13"/>
                    </a:cubicBezTo>
                    <a:cubicBezTo>
                      <a:pt x="8" y="21"/>
                      <a:pt x="8" y="21"/>
                      <a:pt x="8" y="21"/>
                    </a:cubicBezTo>
                    <a:cubicBezTo>
                      <a:pt x="9" y="24"/>
                      <a:pt x="9" y="24"/>
                      <a:pt x="9" y="24"/>
                    </a:cubicBezTo>
                    <a:cubicBezTo>
                      <a:pt x="9" y="26"/>
                      <a:pt x="9" y="26"/>
                      <a:pt x="9" y="26"/>
                    </a:cubicBezTo>
                    <a:cubicBezTo>
                      <a:pt x="3" y="36"/>
                      <a:pt x="3" y="36"/>
                      <a:pt x="3" y="36"/>
                    </a:cubicBezTo>
                    <a:cubicBezTo>
                      <a:pt x="5" y="46"/>
                      <a:pt x="5" y="46"/>
                      <a:pt x="5" y="46"/>
                    </a:cubicBezTo>
                    <a:cubicBezTo>
                      <a:pt x="0" y="50"/>
                      <a:pt x="0" y="50"/>
                      <a:pt x="0" y="50"/>
                    </a:cubicBezTo>
                    <a:cubicBezTo>
                      <a:pt x="0" y="56"/>
                      <a:pt x="0" y="56"/>
                      <a:pt x="0" y="56"/>
                    </a:cubicBezTo>
                    <a:cubicBezTo>
                      <a:pt x="5" y="56"/>
                      <a:pt x="5" y="56"/>
                      <a:pt x="5" y="56"/>
                    </a:cubicBezTo>
                    <a:cubicBezTo>
                      <a:pt x="6" y="61"/>
                      <a:pt x="6" y="61"/>
                      <a:pt x="6" y="61"/>
                    </a:cubicBezTo>
                    <a:cubicBezTo>
                      <a:pt x="3" y="72"/>
                      <a:pt x="3" y="72"/>
                      <a:pt x="3" y="72"/>
                    </a:cubicBezTo>
                    <a:cubicBezTo>
                      <a:pt x="4" y="75"/>
                      <a:pt x="4" y="75"/>
                      <a:pt x="4" y="75"/>
                    </a:cubicBezTo>
                    <a:cubicBezTo>
                      <a:pt x="10" y="76"/>
                      <a:pt x="10" y="76"/>
                      <a:pt x="10" y="76"/>
                    </a:cubicBezTo>
                    <a:cubicBezTo>
                      <a:pt x="13" y="72"/>
                      <a:pt x="13" y="72"/>
                      <a:pt x="13" y="72"/>
                    </a:cubicBezTo>
                    <a:cubicBezTo>
                      <a:pt x="12" y="67"/>
                      <a:pt x="12" y="67"/>
                      <a:pt x="12" y="67"/>
                    </a:cubicBezTo>
                    <a:cubicBezTo>
                      <a:pt x="15" y="62"/>
                      <a:pt x="15" y="62"/>
                      <a:pt x="15" y="62"/>
                    </a:cubicBezTo>
                    <a:cubicBezTo>
                      <a:pt x="15" y="58"/>
                      <a:pt x="15" y="58"/>
                      <a:pt x="15" y="58"/>
                    </a:cubicBezTo>
                    <a:cubicBezTo>
                      <a:pt x="13" y="50"/>
                      <a:pt x="13" y="50"/>
                      <a:pt x="13" y="50"/>
                    </a:cubicBezTo>
                    <a:cubicBezTo>
                      <a:pt x="19" y="46"/>
                      <a:pt x="19" y="46"/>
                      <a:pt x="19" y="46"/>
                    </a:cubicBezTo>
                    <a:cubicBezTo>
                      <a:pt x="22" y="50"/>
                      <a:pt x="22" y="50"/>
                      <a:pt x="22" y="50"/>
                    </a:cubicBezTo>
                    <a:cubicBezTo>
                      <a:pt x="21" y="52"/>
                      <a:pt x="21" y="52"/>
                      <a:pt x="21" y="52"/>
                    </a:cubicBezTo>
                    <a:cubicBezTo>
                      <a:pt x="19" y="57"/>
                      <a:pt x="19" y="57"/>
                      <a:pt x="19" y="57"/>
                    </a:cubicBezTo>
                    <a:cubicBezTo>
                      <a:pt x="25" y="61"/>
                      <a:pt x="25" y="61"/>
                      <a:pt x="25" y="61"/>
                    </a:cubicBezTo>
                    <a:cubicBezTo>
                      <a:pt x="24" y="64"/>
                      <a:pt x="24" y="64"/>
                      <a:pt x="24" y="64"/>
                    </a:cubicBezTo>
                    <a:cubicBezTo>
                      <a:pt x="24" y="66"/>
                      <a:pt x="24" y="66"/>
                      <a:pt x="24" y="66"/>
                    </a:cubicBezTo>
                    <a:cubicBezTo>
                      <a:pt x="29" y="66"/>
                      <a:pt x="29" y="66"/>
                      <a:pt x="29" y="66"/>
                    </a:cubicBezTo>
                    <a:cubicBezTo>
                      <a:pt x="31" y="62"/>
                      <a:pt x="31" y="62"/>
                      <a:pt x="31" y="62"/>
                    </a:cubicBezTo>
                    <a:cubicBezTo>
                      <a:pt x="36" y="61"/>
                      <a:pt x="36" y="61"/>
                      <a:pt x="36" y="61"/>
                    </a:cubicBezTo>
                    <a:cubicBezTo>
                      <a:pt x="38" y="59"/>
                      <a:pt x="38" y="59"/>
                      <a:pt x="38" y="59"/>
                    </a:cubicBezTo>
                    <a:cubicBezTo>
                      <a:pt x="32" y="54"/>
                      <a:pt x="32" y="54"/>
                      <a:pt x="32" y="54"/>
                    </a:cubicBezTo>
                    <a:cubicBezTo>
                      <a:pt x="34" y="49"/>
                      <a:pt x="34" y="49"/>
                      <a:pt x="34" y="49"/>
                    </a:cubicBezTo>
                    <a:cubicBezTo>
                      <a:pt x="26" y="38"/>
                      <a:pt x="26" y="38"/>
                      <a:pt x="26" y="38"/>
                    </a:cubicBezTo>
                    <a:cubicBezTo>
                      <a:pt x="29" y="35"/>
                      <a:pt x="29" y="35"/>
                      <a:pt x="29" y="35"/>
                    </a:cubicBezTo>
                    <a:cubicBezTo>
                      <a:pt x="35" y="35"/>
                      <a:pt x="35" y="35"/>
                      <a:pt x="35" y="35"/>
                    </a:cubicBezTo>
                    <a:cubicBezTo>
                      <a:pt x="40" y="29"/>
                      <a:pt x="40" y="29"/>
                      <a:pt x="40" y="29"/>
                    </a:cubicBezTo>
                    <a:cubicBezTo>
                      <a:pt x="45" y="31"/>
                      <a:pt x="45" y="31"/>
                      <a:pt x="45" y="31"/>
                    </a:cubicBezTo>
                    <a:cubicBezTo>
                      <a:pt x="47" y="27"/>
                      <a:pt x="47" y="27"/>
                      <a:pt x="47" y="27"/>
                    </a:cubicBezTo>
                    <a:cubicBezTo>
                      <a:pt x="45" y="24"/>
                      <a:pt x="45" y="24"/>
                      <a:pt x="45" y="24"/>
                    </a:cubicBezTo>
                    <a:cubicBezTo>
                      <a:pt x="42" y="24"/>
                      <a:pt x="42" y="24"/>
                      <a:pt x="42" y="24"/>
                    </a:cubicBezTo>
                    <a:cubicBezTo>
                      <a:pt x="34" y="28"/>
                      <a:pt x="34" y="28"/>
                      <a:pt x="34" y="28"/>
                    </a:cubicBezTo>
                    <a:cubicBezTo>
                      <a:pt x="30" y="25"/>
                      <a:pt x="30" y="25"/>
                      <a:pt x="30" y="25"/>
                    </a:cubicBezTo>
                    <a:cubicBezTo>
                      <a:pt x="28" y="26"/>
                      <a:pt x="28" y="26"/>
                      <a:pt x="28" y="26"/>
                    </a:cubicBezTo>
                    <a:cubicBezTo>
                      <a:pt x="24" y="32"/>
                      <a:pt x="24" y="32"/>
                      <a:pt x="24" y="32"/>
                    </a:cubicBezTo>
                    <a:cubicBezTo>
                      <a:pt x="22" y="32"/>
                      <a:pt x="22" y="32"/>
                      <a:pt x="22" y="32"/>
                    </a:cubicBezTo>
                    <a:cubicBezTo>
                      <a:pt x="19" y="28"/>
                      <a:pt x="19" y="28"/>
                      <a:pt x="19" y="28"/>
                    </a:cubicBezTo>
                    <a:cubicBezTo>
                      <a:pt x="15" y="26"/>
                      <a:pt x="15" y="26"/>
                      <a:pt x="15" y="26"/>
                    </a:cubicBezTo>
                    <a:cubicBezTo>
                      <a:pt x="12" y="20"/>
                      <a:pt x="14" y="15"/>
                      <a:pt x="19" y="12"/>
                    </a:cubicBez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55" name="Freeform 39"/>
              <p:cNvSpPr>
                <a:spLocks/>
              </p:cNvSpPr>
              <p:nvPr/>
            </p:nvSpPr>
            <p:spPr bwMode="auto">
              <a:xfrm>
                <a:off x="6934217" y="4021140"/>
                <a:ext cx="41276" cy="71438"/>
              </a:xfrm>
              <a:custGeom>
                <a:avLst/>
                <a:gdLst>
                  <a:gd name="T0" fmla="*/ 7 w 16"/>
                  <a:gd name="T1" fmla="*/ 18 h 28"/>
                  <a:gd name="T2" fmla="*/ 8 w 16"/>
                  <a:gd name="T3" fmla="*/ 17 h 28"/>
                  <a:gd name="T4" fmla="*/ 15 w 16"/>
                  <a:gd name="T5" fmla="*/ 17 h 28"/>
                  <a:gd name="T6" fmla="*/ 15 w 16"/>
                  <a:gd name="T7" fmla="*/ 15 h 28"/>
                  <a:gd name="T8" fmla="*/ 12 w 16"/>
                  <a:gd name="T9" fmla="*/ 14 h 28"/>
                  <a:gd name="T10" fmla="*/ 16 w 16"/>
                  <a:gd name="T11" fmla="*/ 9 h 28"/>
                  <a:gd name="T12" fmla="*/ 16 w 16"/>
                  <a:gd name="T13" fmla="*/ 6 h 28"/>
                  <a:gd name="T14" fmla="*/ 13 w 16"/>
                  <a:gd name="T15" fmla="*/ 6 h 28"/>
                  <a:gd name="T16" fmla="*/ 7 w 16"/>
                  <a:gd name="T17" fmla="*/ 13 h 28"/>
                  <a:gd name="T18" fmla="*/ 6 w 16"/>
                  <a:gd name="T19" fmla="*/ 12 h 28"/>
                  <a:gd name="T20" fmla="*/ 10 w 16"/>
                  <a:gd name="T21" fmla="*/ 2 h 28"/>
                  <a:gd name="T22" fmla="*/ 8 w 16"/>
                  <a:gd name="T23" fmla="*/ 0 h 28"/>
                  <a:gd name="T24" fmla="*/ 0 w 16"/>
                  <a:gd name="T25" fmla="*/ 10 h 28"/>
                  <a:gd name="T26" fmla="*/ 1 w 16"/>
                  <a:gd name="T27" fmla="*/ 13 h 28"/>
                  <a:gd name="T28" fmla="*/ 4 w 16"/>
                  <a:gd name="T29" fmla="*/ 15 h 28"/>
                  <a:gd name="T30" fmla="*/ 4 w 16"/>
                  <a:gd name="T31" fmla="*/ 23 h 28"/>
                  <a:gd name="T32" fmla="*/ 8 w 16"/>
                  <a:gd name="T33" fmla="*/ 28 h 28"/>
                  <a:gd name="T34" fmla="*/ 11 w 16"/>
                  <a:gd name="T35" fmla="*/ 26 h 28"/>
                  <a:gd name="T36" fmla="*/ 7 w 1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8">
                    <a:moveTo>
                      <a:pt x="7" y="18"/>
                    </a:moveTo>
                    <a:cubicBezTo>
                      <a:pt x="8" y="17"/>
                      <a:pt x="8" y="17"/>
                      <a:pt x="8" y="17"/>
                    </a:cubicBezTo>
                    <a:cubicBezTo>
                      <a:pt x="15" y="17"/>
                      <a:pt x="15" y="17"/>
                      <a:pt x="15" y="17"/>
                    </a:cubicBezTo>
                    <a:cubicBezTo>
                      <a:pt x="15" y="15"/>
                      <a:pt x="15" y="15"/>
                      <a:pt x="15" y="15"/>
                    </a:cubicBezTo>
                    <a:cubicBezTo>
                      <a:pt x="12" y="14"/>
                      <a:pt x="12" y="14"/>
                      <a:pt x="12" y="14"/>
                    </a:cubicBezTo>
                    <a:cubicBezTo>
                      <a:pt x="16" y="9"/>
                      <a:pt x="16" y="9"/>
                      <a:pt x="16" y="9"/>
                    </a:cubicBezTo>
                    <a:cubicBezTo>
                      <a:pt x="16" y="6"/>
                      <a:pt x="16" y="6"/>
                      <a:pt x="16" y="6"/>
                    </a:cubicBezTo>
                    <a:cubicBezTo>
                      <a:pt x="13" y="6"/>
                      <a:pt x="13" y="6"/>
                      <a:pt x="13" y="6"/>
                    </a:cubicBezTo>
                    <a:cubicBezTo>
                      <a:pt x="7" y="13"/>
                      <a:pt x="7" y="13"/>
                      <a:pt x="7" y="13"/>
                    </a:cubicBezTo>
                    <a:cubicBezTo>
                      <a:pt x="6" y="12"/>
                      <a:pt x="6" y="12"/>
                      <a:pt x="6" y="12"/>
                    </a:cubicBezTo>
                    <a:cubicBezTo>
                      <a:pt x="10" y="2"/>
                      <a:pt x="10" y="2"/>
                      <a:pt x="10" y="2"/>
                    </a:cubicBezTo>
                    <a:cubicBezTo>
                      <a:pt x="8" y="0"/>
                      <a:pt x="8" y="0"/>
                      <a:pt x="8" y="0"/>
                    </a:cubicBezTo>
                    <a:cubicBezTo>
                      <a:pt x="5" y="3"/>
                      <a:pt x="3" y="7"/>
                      <a:pt x="0" y="10"/>
                    </a:cubicBezTo>
                    <a:cubicBezTo>
                      <a:pt x="1" y="13"/>
                      <a:pt x="1" y="13"/>
                      <a:pt x="1" y="13"/>
                    </a:cubicBezTo>
                    <a:cubicBezTo>
                      <a:pt x="4" y="15"/>
                      <a:pt x="4" y="15"/>
                      <a:pt x="4" y="15"/>
                    </a:cubicBezTo>
                    <a:cubicBezTo>
                      <a:pt x="4" y="18"/>
                      <a:pt x="4" y="21"/>
                      <a:pt x="4" y="23"/>
                    </a:cubicBezTo>
                    <a:cubicBezTo>
                      <a:pt x="8" y="28"/>
                      <a:pt x="8" y="28"/>
                      <a:pt x="8" y="28"/>
                    </a:cubicBezTo>
                    <a:cubicBezTo>
                      <a:pt x="11" y="26"/>
                      <a:pt x="11" y="26"/>
                      <a:pt x="11" y="26"/>
                    </a:cubicBezTo>
                    <a:lnTo>
                      <a:pt x="7" y="18"/>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56" name="Freeform 40"/>
              <p:cNvSpPr>
                <a:spLocks/>
              </p:cNvSpPr>
              <p:nvPr/>
            </p:nvSpPr>
            <p:spPr bwMode="auto">
              <a:xfrm>
                <a:off x="6967554" y="4000501"/>
                <a:ext cx="17462" cy="23813"/>
              </a:xfrm>
              <a:custGeom>
                <a:avLst/>
                <a:gdLst>
                  <a:gd name="T0" fmla="*/ 0 w 11"/>
                  <a:gd name="T1" fmla="*/ 7 h 15"/>
                  <a:gd name="T2" fmla="*/ 0 w 11"/>
                  <a:gd name="T3" fmla="*/ 15 h 15"/>
                  <a:gd name="T4" fmla="*/ 6 w 11"/>
                  <a:gd name="T5" fmla="*/ 13 h 15"/>
                  <a:gd name="T6" fmla="*/ 11 w 11"/>
                  <a:gd name="T7" fmla="*/ 5 h 15"/>
                  <a:gd name="T8" fmla="*/ 8 w 11"/>
                  <a:gd name="T9" fmla="*/ 0 h 15"/>
                  <a:gd name="T10" fmla="*/ 0 w 11"/>
                  <a:gd name="T11" fmla="*/ 7 h 15"/>
                </a:gdLst>
                <a:ahLst/>
                <a:cxnLst>
                  <a:cxn ang="0">
                    <a:pos x="T0" y="T1"/>
                  </a:cxn>
                  <a:cxn ang="0">
                    <a:pos x="T2" y="T3"/>
                  </a:cxn>
                  <a:cxn ang="0">
                    <a:pos x="T4" y="T5"/>
                  </a:cxn>
                  <a:cxn ang="0">
                    <a:pos x="T6" y="T7"/>
                  </a:cxn>
                  <a:cxn ang="0">
                    <a:pos x="T8" y="T9"/>
                  </a:cxn>
                  <a:cxn ang="0">
                    <a:pos x="T10" y="T11"/>
                  </a:cxn>
                </a:cxnLst>
                <a:rect l="0" t="0" r="r" b="b"/>
                <a:pathLst>
                  <a:path w="11" h="15">
                    <a:moveTo>
                      <a:pt x="0" y="7"/>
                    </a:moveTo>
                    <a:lnTo>
                      <a:pt x="0" y="15"/>
                    </a:lnTo>
                    <a:lnTo>
                      <a:pt x="6" y="13"/>
                    </a:lnTo>
                    <a:lnTo>
                      <a:pt x="11" y="5"/>
                    </a:lnTo>
                    <a:lnTo>
                      <a:pt x="8" y="0"/>
                    </a:lnTo>
                    <a:lnTo>
                      <a:pt x="0" y="7"/>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57" name="Freeform 41"/>
              <p:cNvSpPr>
                <a:spLocks/>
              </p:cNvSpPr>
              <p:nvPr/>
            </p:nvSpPr>
            <p:spPr bwMode="auto">
              <a:xfrm>
                <a:off x="6875479" y="4110039"/>
                <a:ext cx="30164" cy="9525"/>
              </a:xfrm>
              <a:custGeom>
                <a:avLst/>
                <a:gdLst>
                  <a:gd name="T0" fmla="*/ 16 w 19"/>
                  <a:gd name="T1" fmla="*/ 5 h 6"/>
                  <a:gd name="T2" fmla="*/ 19 w 19"/>
                  <a:gd name="T3" fmla="*/ 2 h 6"/>
                  <a:gd name="T4" fmla="*/ 13 w 19"/>
                  <a:gd name="T5" fmla="*/ 0 h 6"/>
                  <a:gd name="T6" fmla="*/ 0 w 19"/>
                  <a:gd name="T7" fmla="*/ 0 h 6"/>
                  <a:gd name="T8" fmla="*/ 0 w 19"/>
                  <a:gd name="T9" fmla="*/ 5 h 6"/>
                  <a:gd name="T10" fmla="*/ 10 w 19"/>
                  <a:gd name="T11" fmla="*/ 6 h 6"/>
                  <a:gd name="T12" fmla="*/ 16 w 19"/>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19" h="6">
                    <a:moveTo>
                      <a:pt x="16" y="5"/>
                    </a:moveTo>
                    <a:lnTo>
                      <a:pt x="19" y="2"/>
                    </a:lnTo>
                    <a:lnTo>
                      <a:pt x="13" y="0"/>
                    </a:lnTo>
                    <a:lnTo>
                      <a:pt x="0" y="0"/>
                    </a:lnTo>
                    <a:lnTo>
                      <a:pt x="0" y="5"/>
                    </a:lnTo>
                    <a:lnTo>
                      <a:pt x="10" y="6"/>
                    </a:lnTo>
                    <a:lnTo>
                      <a:pt x="16" y="5"/>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58" name="Freeform 42"/>
              <p:cNvSpPr>
                <a:spLocks/>
              </p:cNvSpPr>
              <p:nvPr/>
            </p:nvSpPr>
            <p:spPr bwMode="auto">
              <a:xfrm>
                <a:off x="6829443" y="4176715"/>
                <a:ext cx="28576" cy="38100"/>
              </a:xfrm>
              <a:custGeom>
                <a:avLst/>
                <a:gdLst>
                  <a:gd name="T0" fmla="*/ 9 w 11"/>
                  <a:gd name="T1" fmla="*/ 13 h 15"/>
                  <a:gd name="T2" fmla="*/ 7 w 11"/>
                  <a:gd name="T3" fmla="*/ 9 h 15"/>
                  <a:gd name="T4" fmla="*/ 11 w 11"/>
                  <a:gd name="T5" fmla="*/ 5 h 15"/>
                  <a:gd name="T6" fmla="*/ 9 w 11"/>
                  <a:gd name="T7" fmla="*/ 0 h 15"/>
                  <a:gd name="T8" fmla="*/ 7 w 11"/>
                  <a:gd name="T9" fmla="*/ 1 h 15"/>
                  <a:gd name="T10" fmla="*/ 0 w 11"/>
                  <a:gd name="T11" fmla="*/ 14 h 15"/>
                  <a:gd name="T12" fmla="*/ 0 w 11"/>
                  <a:gd name="T13" fmla="*/ 15 h 15"/>
                  <a:gd name="T14" fmla="*/ 5 w 11"/>
                  <a:gd name="T15" fmla="*/ 15 h 15"/>
                  <a:gd name="T16" fmla="*/ 9 w 11"/>
                  <a:gd name="T17"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9" y="13"/>
                    </a:moveTo>
                    <a:cubicBezTo>
                      <a:pt x="7" y="9"/>
                      <a:pt x="7" y="9"/>
                      <a:pt x="7" y="9"/>
                    </a:cubicBezTo>
                    <a:cubicBezTo>
                      <a:pt x="11" y="5"/>
                      <a:pt x="11" y="5"/>
                      <a:pt x="11" y="5"/>
                    </a:cubicBezTo>
                    <a:cubicBezTo>
                      <a:pt x="9" y="0"/>
                      <a:pt x="9" y="0"/>
                      <a:pt x="9" y="0"/>
                    </a:cubicBezTo>
                    <a:cubicBezTo>
                      <a:pt x="7" y="1"/>
                      <a:pt x="7" y="1"/>
                      <a:pt x="7" y="1"/>
                    </a:cubicBezTo>
                    <a:cubicBezTo>
                      <a:pt x="0" y="14"/>
                      <a:pt x="0" y="14"/>
                      <a:pt x="0" y="14"/>
                    </a:cubicBezTo>
                    <a:cubicBezTo>
                      <a:pt x="0" y="15"/>
                      <a:pt x="0" y="15"/>
                      <a:pt x="0" y="15"/>
                    </a:cubicBezTo>
                    <a:cubicBezTo>
                      <a:pt x="2" y="15"/>
                      <a:pt x="3" y="15"/>
                      <a:pt x="5" y="15"/>
                    </a:cubicBezTo>
                    <a:cubicBezTo>
                      <a:pt x="6" y="14"/>
                      <a:pt x="8" y="14"/>
                      <a:pt x="9" y="13"/>
                    </a:cubicBez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59" name="Freeform 43"/>
              <p:cNvSpPr>
                <a:spLocks/>
              </p:cNvSpPr>
              <p:nvPr/>
            </p:nvSpPr>
            <p:spPr bwMode="auto">
              <a:xfrm>
                <a:off x="6913578" y="4143376"/>
                <a:ext cx="28576" cy="17463"/>
              </a:xfrm>
              <a:custGeom>
                <a:avLst/>
                <a:gdLst>
                  <a:gd name="T0" fmla="*/ 2 w 18"/>
                  <a:gd name="T1" fmla="*/ 1 h 11"/>
                  <a:gd name="T2" fmla="*/ 0 w 18"/>
                  <a:gd name="T3" fmla="*/ 6 h 11"/>
                  <a:gd name="T4" fmla="*/ 11 w 18"/>
                  <a:gd name="T5" fmla="*/ 11 h 11"/>
                  <a:gd name="T6" fmla="*/ 18 w 18"/>
                  <a:gd name="T7" fmla="*/ 5 h 11"/>
                  <a:gd name="T8" fmla="*/ 15 w 18"/>
                  <a:gd name="T9" fmla="*/ 0 h 11"/>
                  <a:gd name="T10" fmla="*/ 2 w 18"/>
                  <a:gd name="T11" fmla="*/ 1 h 11"/>
                </a:gdLst>
                <a:ahLst/>
                <a:cxnLst>
                  <a:cxn ang="0">
                    <a:pos x="T0" y="T1"/>
                  </a:cxn>
                  <a:cxn ang="0">
                    <a:pos x="T2" y="T3"/>
                  </a:cxn>
                  <a:cxn ang="0">
                    <a:pos x="T4" y="T5"/>
                  </a:cxn>
                  <a:cxn ang="0">
                    <a:pos x="T6" y="T7"/>
                  </a:cxn>
                  <a:cxn ang="0">
                    <a:pos x="T8" y="T9"/>
                  </a:cxn>
                  <a:cxn ang="0">
                    <a:pos x="T10" y="T11"/>
                  </a:cxn>
                </a:cxnLst>
                <a:rect l="0" t="0" r="r" b="b"/>
                <a:pathLst>
                  <a:path w="18" h="11">
                    <a:moveTo>
                      <a:pt x="2" y="1"/>
                    </a:moveTo>
                    <a:lnTo>
                      <a:pt x="0" y="6"/>
                    </a:lnTo>
                    <a:lnTo>
                      <a:pt x="11" y="11"/>
                    </a:lnTo>
                    <a:lnTo>
                      <a:pt x="18" y="5"/>
                    </a:lnTo>
                    <a:lnTo>
                      <a:pt x="15" y="0"/>
                    </a:lnTo>
                    <a:lnTo>
                      <a:pt x="2" y="1"/>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60" name="Freeform 44"/>
              <p:cNvSpPr>
                <a:spLocks/>
              </p:cNvSpPr>
              <p:nvPr/>
            </p:nvSpPr>
            <p:spPr bwMode="auto">
              <a:xfrm>
                <a:off x="6997718" y="4067177"/>
                <a:ext cx="30164" cy="17463"/>
              </a:xfrm>
              <a:custGeom>
                <a:avLst/>
                <a:gdLst>
                  <a:gd name="T0" fmla="*/ 0 w 19"/>
                  <a:gd name="T1" fmla="*/ 3 h 11"/>
                  <a:gd name="T2" fmla="*/ 0 w 19"/>
                  <a:gd name="T3" fmla="*/ 6 h 11"/>
                  <a:gd name="T4" fmla="*/ 5 w 19"/>
                  <a:gd name="T5" fmla="*/ 6 h 11"/>
                  <a:gd name="T6" fmla="*/ 11 w 19"/>
                  <a:gd name="T7" fmla="*/ 11 h 11"/>
                  <a:gd name="T8" fmla="*/ 18 w 19"/>
                  <a:gd name="T9" fmla="*/ 6 h 11"/>
                  <a:gd name="T10" fmla="*/ 19 w 19"/>
                  <a:gd name="T11" fmla="*/ 5 h 11"/>
                  <a:gd name="T12" fmla="*/ 5 w 19"/>
                  <a:gd name="T13" fmla="*/ 0 h 11"/>
                  <a:gd name="T14" fmla="*/ 0 w 19"/>
                  <a:gd name="T15" fmla="*/ 3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1">
                    <a:moveTo>
                      <a:pt x="0" y="3"/>
                    </a:moveTo>
                    <a:lnTo>
                      <a:pt x="0" y="6"/>
                    </a:lnTo>
                    <a:lnTo>
                      <a:pt x="5" y="6"/>
                    </a:lnTo>
                    <a:lnTo>
                      <a:pt x="11" y="11"/>
                    </a:lnTo>
                    <a:lnTo>
                      <a:pt x="18" y="6"/>
                    </a:lnTo>
                    <a:lnTo>
                      <a:pt x="19" y="5"/>
                    </a:lnTo>
                    <a:lnTo>
                      <a:pt x="5" y="0"/>
                    </a:lnTo>
                    <a:lnTo>
                      <a:pt x="0" y="3"/>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61" name="Freeform 45"/>
              <p:cNvSpPr>
                <a:spLocks/>
              </p:cNvSpPr>
              <p:nvPr/>
            </p:nvSpPr>
            <p:spPr bwMode="auto">
              <a:xfrm>
                <a:off x="6956442" y="4138615"/>
                <a:ext cx="63501" cy="19051"/>
              </a:xfrm>
              <a:custGeom>
                <a:avLst/>
                <a:gdLst>
                  <a:gd name="T0" fmla="*/ 25 w 25"/>
                  <a:gd name="T1" fmla="*/ 4 h 8"/>
                  <a:gd name="T2" fmla="*/ 21 w 25"/>
                  <a:gd name="T3" fmla="*/ 0 h 8"/>
                  <a:gd name="T4" fmla="*/ 0 w 25"/>
                  <a:gd name="T5" fmla="*/ 3 h 8"/>
                  <a:gd name="T6" fmla="*/ 0 w 25"/>
                  <a:gd name="T7" fmla="*/ 8 h 8"/>
                  <a:gd name="T8" fmla="*/ 3 w 25"/>
                  <a:gd name="T9" fmla="*/ 8 h 8"/>
                  <a:gd name="T10" fmla="*/ 6 w 25"/>
                  <a:gd name="T11" fmla="*/ 6 h 8"/>
                  <a:gd name="T12" fmla="*/ 23 w 25"/>
                  <a:gd name="T13" fmla="*/ 6 h 8"/>
                  <a:gd name="T14" fmla="*/ 25 w 25"/>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8">
                    <a:moveTo>
                      <a:pt x="25" y="4"/>
                    </a:moveTo>
                    <a:cubicBezTo>
                      <a:pt x="21" y="0"/>
                      <a:pt x="21" y="0"/>
                      <a:pt x="21" y="0"/>
                    </a:cubicBezTo>
                    <a:cubicBezTo>
                      <a:pt x="14" y="1"/>
                      <a:pt x="7" y="2"/>
                      <a:pt x="0" y="3"/>
                    </a:cubicBezTo>
                    <a:cubicBezTo>
                      <a:pt x="0" y="8"/>
                      <a:pt x="0" y="8"/>
                      <a:pt x="0" y="8"/>
                    </a:cubicBezTo>
                    <a:cubicBezTo>
                      <a:pt x="3" y="8"/>
                      <a:pt x="3" y="8"/>
                      <a:pt x="3" y="8"/>
                    </a:cubicBezTo>
                    <a:cubicBezTo>
                      <a:pt x="6" y="6"/>
                      <a:pt x="6" y="6"/>
                      <a:pt x="6" y="6"/>
                    </a:cubicBezTo>
                    <a:cubicBezTo>
                      <a:pt x="23" y="6"/>
                      <a:pt x="23" y="6"/>
                      <a:pt x="23" y="6"/>
                    </a:cubicBezTo>
                    <a:lnTo>
                      <a:pt x="25" y="4"/>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62" name="Freeform 46"/>
              <p:cNvSpPr>
                <a:spLocks/>
              </p:cNvSpPr>
              <p:nvPr/>
            </p:nvSpPr>
            <p:spPr bwMode="auto">
              <a:xfrm>
                <a:off x="7015180" y="4257677"/>
                <a:ext cx="23813" cy="25400"/>
              </a:xfrm>
              <a:custGeom>
                <a:avLst/>
                <a:gdLst>
                  <a:gd name="T0" fmla="*/ 8 w 15"/>
                  <a:gd name="T1" fmla="*/ 0 h 16"/>
                  <a:gd name="T2" fmla="*/ 0 w 15"/>
                  <a:gd name="T3" fmla="*/ 8 h 16"/>
                  <a:gd name="T4" fmla="*/ 0 w 15"/>
                  <a:gd name="T5" fmla="*/ 16 h 16"/>
                  <a:gd name="T6" fmla="*/ 8 w 15"/>
                  <a:gd name="T7" fmla="*/ 13 h 16"/>
                  <a:gd name="T8" fmla="*/ 15 w 15"/>
                  <a:gd name="T9" fmla="*/ 6 h 16"/>
                  <a:gd name="T10" fmla="*/ 13 w 15"/>
                  <a:gd name="T11" fmla="*/ 0 h 16"/>
                  <a:gd name="T12" fmla="*/ 8 w 15"/>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15" h="16">
                    <a:moveTo>
                      <a:pt x="8" y="0"/>
                    </a:moveTo>
                    <a:lnTo>
                      <a:pt x="0" y="8"/>
                    </a:lnTo>
                    <a:lnTo>
                      <a:pt x="0" y="16"/>
                    </a:lnTo>
                    <a:lnTo>
                      <a:pt x="8" y="13"/>
                    </a:lnTo>
                    <a:lnTo>
                      <a:pt x="15" y="6"/>
                    </a:lnTo>
                    <a:lnTo>
                      <a:pt x="13" y="0"/>
                    </a:lnTo>
                    <a:lnTo>
                      <a:pt x="8"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63" name="Freeform 47"/>
              <p:cNvSpPr>
                <a:spLocks/>
              </p:cNvSpPr>
              <p:nvPr/>
            </p:nvSpPr>
            <p:spPr bwMode="auto">
              <a:xfrm>
                <a:off x="7070743" y="4208465"/>
                <a:ext cx="23813" cy="23813"/>
              </a:xfrm>
              <a:custGeom>
                <a:avLst/>
                <a:gdLst>
                  <a:gd name="T0" fmla="*/ 0 w 15"/>
                  <a:gd name="T1" fmla="*/ 8 h 15"/>
                  <a:gd name="T2" fmla="*/ 0 w 15"/>
                  <a:gd name="T3" fmla="*/ 13 h 15"/>
                  <a:gd name="T4" fmla="*/ 5 w 15"/>
                  <a:gd name="T5" fmla="*/ 15 h 15"/>
                  <a:gd name="T6" fmla="*/ 15 w 15"/>
                  <a:gd name="T7" fmla="*/ 5 h 15"/>
                  <a:gd name="T8" fmla="*/ 10 w 15"/>
                  <a:gd name="T9" fmla="*/ 0 h 15"/>
                  <a:gd name="T10" fmla="*/ 0 w 15"/>
                  <a:gd name="T11" fmla="*/ 8 h 15"/>
                </a:gdLst>
                <a:ahLst/>
                <a:cxnLst>
                  <a:cxn ang="0">
                    <a:pos x="T0" y="T1"/>
                  </a:cxn>
                  <a:cxn ang="0">
                    <a:pos x="T2" y="T3"/>
                  </a:cxn>
                  <a:cxn ang="0">
                    <a:pos x="T4" y="T5"/>
                  </a:cxn>
                  <a:cxn ang="0">
                    <a:pos x="T6" y="T7"/>
                  </a:cxn>
                  <a:cxn ang="0">
                    <a:pos x="T8" y="T9"/>
                  </a:cxn>
                  <a:cxn ang="0">
                    <a:pos x="T10" y="T11"/>
                  </a:cxn>
                </a:cxnLst>
                <a:rect l="0" t="0" r="r" b="b"/>
                <a:pathLst>
                  <a:path w="15" h="15">
                    <a:moveTo>
                      <a:pt x="0" y="8"/>
                    </a:moveTo>
                    <a:lnTo>
                      <a:pt x="0" y="13"/>
                    </a:lnTo>
                    <a:lnTo>
                      <a:pt x="5" y="15"/>
                    </a:lnTo>
                    <a:lnTo>
                      <a:pt x="15" y="5"/>
                    </a:lnTo>
                    <a:lnTo>
                      <a:pt x="10" y="0"/>
                    </a:lnTo>
                    <a:lnTo>
                      <a:pt x="0" y="8"/>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64" name="Freeform 48"/>
              <p:cNvSpPr>
                <a:spLocks/>
              </p:cNvSpPr>
              <p:nvPr/>
            </p:nvSpPr>
            <p:spPr bwMode="auto">
              <a:xfrm>
                <a:off x="6435741" y="4106864"/>
                <a:ext cx="38099" cy="36513"/>
              </a:xfrm>
              <a:custGeom>
                <a:avLst/>
                <a:gdLst>
                  <a:gd name="T0" fmla="*/ 12 w 24"/>
                  <a:gd name="T1" fmla="*/ 2 h 23"/>
                  <a:gd name="T2" fmla="*/ 4 w 24"/>
                  <a:gd name="T3" fmla="*/ 0 h 23"/>
                  <a:gd name="T4" fmla="*/ 0 w 24"/>
                  <a:gd name="T5" fmla="*/ 8 h 23"/>
                  <a:gd name="T6" fmla="*/ 12 w 24"/>
                  <a:gd name="T7" fmla="*/ 12 h 23"/>
                  <a:gd name="T8" fmla="*/ 18 w 24"/>
                  <a:gd name="T9" fmla="*/ 23 h 23"/>
                  <a:gd name="T10" fmla="*/ 24 w 24"/>
                  <a:gd name="T11" fmla="*/ 15 h 23"/>
                  <a:gd name="T12" fmla="*/ 12 w 24"/>
                  <a:gd name="T13" fmla="*/ 8 h 23"/>
                  <a:gd name="T14" fmla="*/ 12 w 24"/>
                  <a:gd name="T15" fmla="*/ 2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3">
                    <a:moveTo>
                      <a:pt x="12" y="2"/>
                    </a:moveTo>
                    <a:lnTo>
                      <a:pt x="4" y="0"/>
                    </a:lnTo>
                    <a:lnTo>
                      <a:pt x="0" y="8"/>
                    </a:lnTo>
                    <a:lnTo>
                      <a:pt x="12" y="12"/>
                    </a:lnTo>
                    <a:lnTo>
                      <a:pt x="18" y="23"/>
                    </a:lnTo>
                    <a:lnTo>
                      <a:pt x="24" y="15"/>
                    </a:lnTo>
                    <a:lnTo>
                      <a:pt x="12" y="8"/>
                    </a:lnTo>
                    <a:lnTo>
                      <a:pt x="12" y="2"/>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65" name="Freeform 49"/>
              <p:cNvSpPr>
                <a:spLocks/>
              </p:cNvSpPr>
              <p:nvPr/>
            </p:nvSpPr>
            <p:spPr bwMode="auto">
              <a:xfrm>
                <a:off x="6481778" y="4132264"/>
                <a:ext cx="15874" cy="19051"/>
              </a:xfrm>
              <a:custGeom>
                <a:avLst/>
                <a:gdLst>
                  <a:gd name="T0" fmla="*/ 2 w 6"/>
                  <a:gd name="T1" fmla="*/ 0 h 7"/>
                  <a:gd name="T2" fmla="*/ 0 w 6"/>
                  <a:gd name="T3" fmla="*/ 4 h 7"/>
                  <a:gd name="T4" fmla="*/ 3 w 6"/>
                  <a:gd name="T5" fmla="*/ 7 h 7"/>
                  <a:gd name="T6" fmla="*/ 6 w 6"/>
                  <a:gd name="T7" fmla="*/ 4 h 7"/>
                  <a:gd name="T8" fmla="*/ 6 w 6"/>
                  <a:gd name="T9" fmla="*/ 0 h 7"/>
                  <a:gd name="T10" fmla="*/ 2 w 6"/>
                  <a:gd name="T11" fmla="*/ 0 h 7"/>
                </a:gdLst>
                <a:ahLst/>
                <a:cxnLst>
                  <a:cxn ang="0">
                    <a:pos x="T0" y="T1"/>
                  </a:cxn>
                  <a:cxn ang="0">
                    <a:pos x="T2" y="T3"/>
                  </a:cxn>
                  <a:cxn ang="0">
                    <a:pos x="T4" y="T5"/>
                  </a:cxn>
                  <a:cxn ang="0">
                    <a:pos x="T6" y="T7"/>
                  </a:cxn>
                  <a:cxn ang="0">
                    <a:pos x="T8" y="T9"/>
                  </a:cxn>
                  <a:cxn ang="0">
                    <a:pos x="T10" y="T11"/>
                  </a:cxn>
                </a:cxnLst>
                <a:rect l="0" t="0" r="r" b="b"/>
                <a:pathLst>
                  <a:path w="6" h="7">
                    <a:moveTo>
                      <a:pt x="2" y="0"/>
                    </a:moveTo>
                    <a:cubicBezTo>
                      <a:pt x="0" y="4"/>
                      <a:pt x="0" y="4"/>
                      <a:pt x="0" y="4"/>
                    </a:cubicBezTo>
                    <a:cubicBezTo>
                      <a:pt x="3" y="7"/>
                      <a:pt x="3" y="7"/>
                      <a:pt x="3" y="7"/>
                    </a:cubicBezTo>
                    <a:cubicBezTo>
                      <a:pt x="6" y="4"/>
                      <a:pt x="6" y="4"/>
                      <a:pt x="6" y="4"/>
                    </a:cubicBezTo>
                    <a:cubicBezTo>
                      <a:pt x="6" y="0"/>
                      <a:pt x="6" y="0"/>
                      <a:pt x="6" y="0"/>
                    </a:cubicBezTo>
                    <a:cubicBezTo>
                      <a:pt x="6" y="0"/>
                      <a:pt x="4" y="0"/>
                      <a:pt x="2" y="0"/>
                    </a:cubicBez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66" name="Freeform 50"/>
              <p:cNvSpPr>
                <a:spLocks/>
              </p:cNvSpPr>
              <p:nvPr/>
            </p:nvSpPr>
            <p:spPr bwMode="auto">
              <a:xfrm>
                <a:off x="6511942" y="3868740"/>
                <a:ext cx="249238" cy="304801"/>
              </a:xfrm>
              <a:custGeom>
                <a:avLst/>
                <a:gdLst>
                  <a:gd name="T0" fmla="*/ 45 w 98"/>
                  <a:gd name="T1" fmla="*/ 30 h 120"/>
                  <a:gd name="T2" fmla="*/ 28 w 98"/>
                  <a:gd name="T3" fmla="*/ 47 h 120"/>
                  <a:gd name="T4" fmla="*/ 23 w 98"/>
                  <a:gd name="T5" fmla="*/ 47 h 120"/>
                  <a:gd name="T6" fmla="*/ 20 w 98"/>
                  <a:gd name="T7" fmla="*/ 51 h 120"/>
                  <a:gd name="T8" fmla="*/ 19 w 98"/>
                  <a:gd name="T9" fmla="*/ 58 h 120"/>
                  <a:gd name="T10" fmla="*/ 9 w 98"/>
                  <a:gd name="T11" fmla="*/ 56 h 120"/>
                  <a:gd name="T12" fmla="*/ 9 w 98"/>
                  <a:gd name="T13" fmla="*/ 56 h 120"/>
                  <a:gd name="T14" fmla="*/ 6 w 98"/>
                  <a:gd name="T15" fmla="*/ 55 h 120"/>
                  <a:gd name="T16" fmla="*/ 2 w 98"/>
                  <a:gd name="T17" fmla="*/ 61 h 120"/>
                  <a:gd name="T18" fmla="*/ 0 w 98"/>
                  <a:gd name="T19" fmla="*/ 69 h 120"/>
                  <a:gd name="T20" fmla="*/ 3 w 98"/>
                  <a:gd name="T21" fmla="*/ 75 h 120"/>
                  <a:gd name="T22" fmla="*/ 3 w 98"/>
                  <a:gd name="T23" fmla="*/ 84 h 120"/>
                  <a:gd name="T24" fmla="*/ 6 w 98"/>
                  <a:gd name="T25" fmla="*/ 90 h 120"/>
                  <a:gd name="T26" fmla="*/ 13 w 98"/>
                  <a:gd name="T27" fmla="*/ 87 h 120"/>
                  <a:gd name="T28" fmla="*/ 14 w 98"/>
                  <a:gd name="T29" fmla="*/ 99 h 120"/>
                  <a:gd name="T30" fmla="*/ 17 w 98"/>
                  <a:gd name="T31" fmla="*/ 104 h 120"/>
                  <a:gd name="T32" fmla="*/ 17 w 98"/>
                  <a:gd name="T33" fmla="*/ 108 h 120"/>
                  <a:gd name="T34" fmla="*/ 32 w 98"/>
                  <a:gd name="T35" fmla="*/ 111 h 120"/>
                  <a:gd name="T36" fmla="*/ 32 w 98"/>
                  <a:gd name="T37" fmla="*/ 115 h 120"/>
                  <a:gd name="T38" fmla="*/ 45 w 98"/>
                  <a:gd name="T39" fmla="*/ 114 h 120"/>
                  <a:gd name="T40" fmla="*/ 52 w 98"/>
                  <a:gd name="T41" fmla="*/ 116 h 120"/>
                  <a:gd name="T42" fmla="*/ 55 w 98"/>
                  <a:gd name="T43" fmla="*/ 120 h 120"/>
                  <a:gd name="T44" fmla="*/ 61 w 98"/>
                  <a:gd name="T45" fmla="*/ 117 h 120"/>
                  <a:gd name="T46" fmla="*/ 70 w 98"/>
                  <a:gd name="T47" fmla="*/ 104 h 120"/>
                  <a:gd name="T48" fmla="*/ 68 w 98"/>
                  <a:gd name="T49" fmla="*/ 100 h 120"/>
                  <a:gd name="T50" fmla="*/ 79 w 98"/>
                  <a:gd name="T51" fmla="*/ 87 h 120"/>
                  <a:gd name="T52" fmla="*/ 79 w 98"/>
                  <a:gd name="T53" fmla="*/ 86 h 120"/>
                  <a:gd name="T54" fmla="*/ 76 w 98"/>
                  <a:gd name="T55" fmla="*/ 81 h 120"/>
                  <a:gd name="T56" fmla="*/ 80 w 98"/>
                  <a:gd name="T57" fmla="*/ 75 h 120"/>
                  <a:gd name="T58" fmla="*/ 81 w 98"/>
                  <a:gd name="T59" fmla="*/ 68 h 120"/>
                  <a:gd name="T60" fmla="*/ 93 w 98"/>
                  <a:gd name="T61" fmla="*/ 67 h 120"/>
                  <a:gd name="T62" fmla="*/ 94 w 98"/>
                  <a:gd name="T63" fmla="*/ 65 h 120"/>
                  <a:gd name="T64" fmla="*/ 81 w 98"/>
                  <a:gd name="T65" fmla="*/ 56 h 120"/>
                  <a:gd name="T66" fmla="*/ 81 w 98"/>
                  <a:gd name="T67" fmla="*/ 53 h 120"/>
                  <a:gd name="T68" fmla="*/ 86 w 98"/>
                  <a:gd name="T69" fmla="*/ 52 h 120"/>
                  <a:gd name="T70" fmla="*/ 78 w 98"/>
                  <a:gd name="T71" fmla="*/ 42 h 120"/>
                  <a:gd name="T72" fmla="*/ 83 w 98"/>
                  <a:gd name="T73" fmla="*/ 40 h 120"/>
                  <a:gd name="T74" fmla="*/ 82 w 98"/>
                  <a:gd name="T75" fmla="*/ 38 h 120"/>
                  <a:gd name="T76" fmla="*/ 76 w 98"/>
                  <a:gd name="T77" fmla="*/ 35 h 120"/>
                  <a:gd name="T78" fmla="*/ 79 w 98"/>
                  <a:gd name="T79" fmla="*/ 32 h 120"/>
                  <a:gd name="T80" fmla="*/ 81 w 98"/>
                  <a:gd name="T81" fmla="*/ 32 h 120"/>
                  <a:gd name="T82" fmla="*/ 92 w 98"/>
                  <a:gd name="T83" fmla="*/ 32 h 120"/>
                  <a:gd name="T84" fmla="*/ 92 w 98"/>
                  <a:gd name="T85" fmla="*/ 30 h 120"/>
                  <a:gd name="T86" fmla="*/ 87 w 98"/>
                  <a:gd name="T87" fmla="*/ 24 h 120"/>
                  <a:gd name="T88" fmla="*/ 98 w 98"/>
                  <a:gd name="T89" fmla="*/ 23 h 120"/>
                  <a:gd name="T90" fmla="*/ 98 w 98"/>
                  <a:gd name="T91" fmla="*/ 20 h 120"/>
                  <a:gd name="T92" fmla="*/ 88 w 98"/>
                  <a:gd name="T93" fmla="*/ 14 h 120"/>
                  <a:gd name="T94" fmla="*/ 84 w 98"/>
                  <a:gd name="T95" fmla="*/ 14 h 120"/>
                  <a:gd name="T96" fmla="*/ 83 w 98"/>
                  <a:gd name="T97" fmla="*/ 9 h 120"/>
                  <a:gd name="T98" fmla="*/ 78 w 98"/>
                  <a:gd name="T99" fmla="*/ 6 h 120"/>
                  <a:gd name="T100" fmla="*/ 76 w 98"/>
                  <a:gd name="T101" fmla="*/ 2 h 120"/>
                  <a:gd name="T102" fmla="*/ 73 w 98"/>
                  <a:gd name="T103" fmla="*/ 3 h 120"/>
                  <a:gd name="T104" fmla="*/ 73 w 98"/>
                  <a:gd name="T105" fmla="*/ 0 h 120"/>
                  <a:gd name="T106" fmla="*/ 70 w 98"/>
                  <a:gd name="T107" fmla="*/ 0 h 120"/>
                  <a:gd name="T108" fmla="*/ 62 w 98"/>
                  <a:gd name="T109" fmla="*/ 12 h 120"/>
                  <a:gd name="T110" fmla="*/ 59 w 98"/>
                  <a:gd name="T111" fmla="*/ 17 h 120"/>
                  <a:gd name="T112" fmla="*/ 62 w 98"/>
                  <a:gd name="T113" fmla="*/ 17 h 120"/>
                  <a:gd name="T114" fmla="*/ 63 w 98"/>
                  <a:gd name="T115" fmla="*/ 22 h 120"/>
                  <a:gd name="T116" fmla="*/ 58 w 98"/>
                  <a:gd name="T117" fmla="*/ 25 h 120"/>
                  <a:gd name="T118" fmla="*/ 55 w 98"/>
                  <a:gd name="T119" fmla="*/ 23 h 120"/>
                  <a:gd name="T120" fmla="*/ 52 w 98"/>
                  <a:gd name="T121" fmla="*/ 25 h 120"/>
                  <a:gd name="T122" fmla="*/ 46 w 98"/>
                  <a:gd name="T123" fmla="*/ 27 h 120"/>
                  <a:gd name="T124" fmla="*/ 45 w 98"/>
                  <a:gd name="T125" fmla="*/ 3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 h="120">
                    <a:moveTo>
                      <a:pt x="45" y="30"/>
                    </a:moveTo>
                    <a:cubicBezTo>
                      <a:pt x="40" y="40"/>
                      <a:pt x="34" y="46"/>
                      <a:pt x="28" y="47"/>
                    </a:cubicBezTo>
                    <a:cubicBezTo>
                      <a:pt x="23" y="47"/>
                      <a:pt x="23" y="47"/>
                      <a:pt x="23" y="47"/>
                    </a:cubicBezTo>
                    <a:cubicBezTo>
                      <a:pt x="20" y="51"/>
                      <a:pt x="20" y="51"/>
                      <a:pt x="20" y="51"/>
                    </a:cubicBezTo>
                    <a:cubicBezTo>
                      <a:pt x="19" y="58"/>
                      <a:pt x="19" y="58"/>
                      <a:pt x="19" y="58"/>
                    </a:cubicBezTo>
                    <a:cubicBezTo>
                      <a:pt x="9" y="56"/>
                      <a:pt x="9" y="56"/>
                      <a:pt x="9" y="56"/>
                    </a:cubicBezTo>
                    <a:cubicBezTo>
                      <a:pt x="9" y="56"/>
                      <a:pt x="9" y="56"/>
                      <a:pt x="9" y="56"/>
                    </a:cubicBezTo>
                    <a:cubicBezTo>
                      <a:pt x="6" y="55"/>
                      <a:pt x="6" y="55"/>
                      <a:pt x="6" y="55"/>
                    </a:cubicBezTo>
                    <a:cubicBezTo>
                      <a:pt x="2" y="61"/>
                      <a:pt x="2" y="61"/>
                      <a:pt x="2" y="61"/>
                    </a:cubicBezTo>
                    <a:cubicBezTo>
                      <a:pt x="0" y="69"/>
                      <a:pt x="0" y="69"/>
                      <a:pt x="0" y="69"/>
                    </a:cubicBezTo>
                    <a:cubicBezTo>
                      <a:pt x="3" y="75"/>
                      <a:pt x="3" y="75"/>
                      <a:pt x="3" y="75"/>
                    </a:cubicBezTo>
                    <a:cubicBezTo>
                      <a:pt x="3" y="84"/>
                      <a:pt x="3" y="84"/>
                      <a:pt x="3" y="84"/>
                    </a:cubicBezTo>
                    <a:cubicBezTo>
                      <a:pt x="6" y="90"/>
                      <a:pt x="6" y="90"/>
                      <a:pt x="6" y="90"/>
                    </a:cubicBezTo>
                    <a:cubicBezTo>
                      <a:pt x="13" y="87"/>
                      <a:pt x="13" y="87"/>
                      <a:pt x="13" y="87"/>
                    </a:cubicBezTo>
                    <a:cubicBezTo>
                      <a:pt x="14" y="99"/>
                      <a:pt x="14" y="99"/>
                      <a:pt x="14" y="99"/>
                    </a:cubicBezTo>
                    <a:cubicBezTo>
                      <a:pt x="17" y="104"/>
                      <a:pt x="17" y="104"/>
                      <a:pt x="17" y="104"/>
                    </a:cubicBezTo>
                    <a:cubicBezTo>
                      <a:pt x="17" y="108"/>
                      <a:pt x="17" y="108"/>
                      <a:pt x="17" y="108"/>
                    </a:cubicBezTo>
                    <a:cubicBezTo>
                      <a:pt x="32" y="111"/>
                      <a:pt x="32" y="111"/>
                      <a:pt x="32" y="111"/>
                    </a:cubicBezTo>
                    <a:cubicBezTo>
                      <a:pt x="32" y="115"/>
                      <a:pt x="32" y="115"/>
                      <a:pt x="32" y="115"/>
                    </a:cubicBezTo>
                    <a:cubicBezTo>
                      <a:pt x="45" y="114"/>
                      <a:pt x="45" y="114"/>
                      <a:pt x="45" y="114"/>
                    </a:cubicBezTo>
                    <a:cubicBezTo>
                      <a:pt x="52" y="116"/>
                      <a:pt x="52" y="116"/>
                      <a:pt x="52" y="116"/>
                    </a:cubicBezTo>
                    <a:cubicBezTo>
                      <a:pt x="55" y="120"/>
                      <a:pt x="55" y="120"/>
                      <a:pt x="55" y="120"/>
                    </a:cubicBezTo>
                    <a:cubicBezTo>
                      <a:pt x="61" y="117"/>
                      <a:pt x="61" y="117"/>
                      <a:pt x="61" y="117"/>
                    </a:cubicBezTo>
                    <a:cubicBezTo>
                      <a:pt x="66" y="113"/>
                      <a:pt x="69" y="109"/>
                      <a:pt x="70" y="104"/>
                    </a:cubicBezTo>
                    <a:cubicBezTo>
                      <a:pt x="68" y="100"/>
                      <a:pt x="68" y="100"/>
                      <a:pt x="68" y="100"/>
                    </a:cubicBezTo>
                    <a:cubicBezTo>
                      <a:pt x="79" y="87"/>
                      <a:pt x="79" y="87"/>
                      <a:pt x="79" y="87"/>
                    </a:cubicBezTo>
                    <a:cubicBezTo>
                      <a:pt x="79" y="86"/>
                      <a:pt x="79" y="86"/>
                      <a:pt x="79" y="86"/>
                    </a:cubicBezTo>
                    <a:cubicBezTo>
                      <a:pt x="76" y="81"/>
                      <a:pt x="76" y="81"/>
                      <a:pt x="76" y="81"/>
                    </a:cubicBezTo>
                    <a:cubicBezTo>
                      <a:pt x="80" y="75"/>
                      <a:pt x="80" y="75"/>
                      <a:pt x="80" y="75"/>
                    </a:cubicBezTo>
                    <a:cubicBezTo>
                      <a:pt x="81" y="68"/>
                      <a:pt x="81" y="68"/>
                      <a:pt x="81" y="68"/>
                    </a:cubicBezTo>
                    <a:cubicBezTo>
                      <a:pt x="93" y="67"/>
                      <a:pt x="93" y="67"/>
                      <a:pt x="93" y="67"/>
                    </a:cubicBezTo>
                    <a:cubicBezTo>
                      <a:pt x="94" y="65"/>
                      <a:pt x="94" y="65"/>
                      <a:pt x="94" y="65"/>
                    </a:cubicBezTo>
                    <a:cubicBezTo>
                      <a:pt x="81" y="56"/>
                      <a:pt x="81" y="56"/>
                      <a:pt x="81" y="56"/>
                    </a:cubicBezTo>
                    <a:cubicBezTo>
                      <a:pt x="81" y="53"/>
                      <a:pt x="81" y="53"/>
                      <a:pt x="81" y="53"/>
                    </a:cubicBezTo>
                    <a:cubicBezTo>
                      <a:pt x="86" y="52"/>
                      <a:pt x="86" y="52"/>
                      <a:pt x="86" y="52"/>
                    </a:cubicBezTo>
                    <a:cubicBezTo>
                      <a:pt x="78" y="42"/>
                      <a:pt x="78" y="42"/>
                      <a:pt x="78" y="42"/>
                    </a:cubicBezTo>
                    <a:cubicBezTo>
                      <a:pt x="83" y="40"/>
                      <a:pt x="83" y="40"/>
                      <a:pt x="83" y="40"/>
                    </a:cubicBezTo>
                    <a:cubicBezTo>
                      <a:pt x="82" y="38"/>
                      <a:pt x="82" y="38"/>
                      <a:pt x="82" y="38"/>
                    </a:cubicBezTo>
                    <a:cubicBezTo>
                      <a:pt x="76" y="35"/>
                      <a:pt x="76" y="35"/>
                      <a:pt x="76" y="35"/>
                    </a:cubicBezTo>
                    <a:cubicBezTo>
                      <a:pt x="79" y="32"/>
                      <a:pt x="79" y="32"/>
                      <a:pt x="79" y="32"/>
                    </a:cubicBezTo>
                    <a:cubicBezTo>
                      <a:pt x="81" y="32"/>
                      <a:pt x="81" y="32"/>
                      <a:pt x="81" y="32"/>
                    </a:cubicBezTo>
                    <a:cubicBezTo>
                      <a:pt x="92" y="32"/>
                      <a:pt x="92" y="32"/>
                      <a:pt x="92" y="32"/>
                    </a:cubicBezTo>
                    <a:cubicBezTo>
                      <a:pt x="92" y="30"/>
                      <a:pt x="92" y="30"/>
                      <a:pt x="92" y="30"/>
                    </a:cubicBezTo>
                    <a:cubicBezTo>
                      <a:pt x="90" y="29"/>
                      <a:pt x="88" y="27"/>
                      <a:pt x="87" y="24"/>
                    </a:cubicBezTo>
                    <a:cubicBezTo>
                      <a:pt x="90" y="25"/>
                      <a:pt x="94" y="24"/>
                      <a:pt x="98" y="23"/>
                    </a:cubicBezTo>
                    <a:cubicBezTo>
                      <a:pt x="98" y="20"/>
                      <a:pt x="98" y="20"/>
                      <a:pt x="98" y="20"/>
                    </a:cubicBezTo>
                    <a:cubicBezTo>
                      <a:pt x="88" y="14"/>
                      <a:pt x="88" y="14"/>
                      <a:pt x="88" y="14"/>
                    </a:cubicBezTo>
                    <a:cubicBezTo>
                      <a:pt x="84" y="14"/>
                      <a:pt x="84" y="14"/>
                      <a:pt x="84" y="14"/>
                    </a:cubicBezTo>
                    <a:cubicBezTo>
                      <a:pt x="83" y="9"/>
                      <a:pt x="83" y="9"/>
                      <a:pt x="83" y="9"/>
                    </a:cubicBezTo>
                    <a:cubicBezTo>
                      <a:pt x="78" y="6"/>
                      <a:pt x="78" y="6"/>
                      <a:pt x="78" y="6"/>
                    </a:cubicBezTo>
                    <a:cubicBezTo>
                      <a:pt x="76" y="2"/>
                      <a:pt x="76" y="2"/>
                      <a:pt x="76" y="2"/>
                    </a:cubicBezTo>
                    <a:cubicBezTo>
                      <a:pt x="73" y="3"/>
                      <a:pt x="73" y="3"/>
                      <a:pt x="73" y="3"/>
                    </a:cubicBezTo>
                    <a:cubicBezTo>
                      <a:pt x="73" y="0"/>
                      <a:pt x="73" y="0"/>
                      <a:pt x="73" y="0"/>
                    </a:cubicBezTo>
                    <a:cubicBezTo>
                      <a:pt x="70" y="0"/>
                      <a:pt x="70" y="0"/>
                      <a:pt x="70" y="0"/>
                    </a:cubicBezTo>
                    <a:cubicBezTo>
                      <a:pt x="69" y="2"/>
                      <a:pt x="66" y="6"/>
                      <a:pt x="62" y="12"/>
                    </a:cubicBezTo>
                    <a:cubicBezTo>
                      <a:pt x="59" y="17"/>
                      <a:pt x="59" y="17"/>
                      <a:pt x="59" y="17"/>
                    </a:cubicBezTo>
                    <a:cubicBezTo>
                      <a:pt x="62" y="17"/>
                      <a:pt x="62" y="17"/>
                      <a:pt x="62" y="17"/>
                    </a:cubicBezTo>
                    <a:cubicBezTo>
                      <a:pt x="63" y="22"/>
                      <a:pt x="63" y="22"/>
                      <a:pt x="63" y="22"/>
                    </a:cubicBezTo>
                    <a:cubicBezTo>
                      <a:pt x="58" y="25"/>
                      <a:pt x="58" y="25"/>
                      <a:pt x="58" y="25"/>
                    </a:cubicBezTo>
                    <a:cubicBezTo>
                      <a:pt x="55" y="23"/>
                      <a:pt x="55" y="23"/>
                      <a:pt x="55" y="23"/>
                    </a:cubicBezTo>
                    <a:cubicBezTo>
                      <a:pt x="54" y="24"/>
                      <a:pt x="53" y="24"/>
                      <a:pt x="52" y="25"/>
                    </a:cubicBezTo>
                    <a:cubicBezTo>
                      <a:pt x="50" y="26"/>
                      <a:pt x="48" y="26"/>
                      <a:pt x="46" y="27"/>
                    </a:cubicBezTo>
                    <a:cubicBezTo>
                      <a:pt x="45" y="30"/>
                      <a:pt x="45" y="30"/>
                      <a:pt x="45" y="30"/>
                    </a:cubicBezTo>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67" name="Freeform 51"/>
              <p:cNvSpPr>
                <a:spLocks/>
              </p:cNvSpPr>
              <p:nvPr/>
            </p:nvSpPr>
            <p:spPr bwMode="auto">
              <a:xfrm>
                <a:off x="6511942" y="3868740"/>
                <a:ext cx="249238" cy="304801"/>
              </a:xfrm>
              <a:custGeom>
                <a:avLst/>
                <a:gdLst>
                  <a:gd name="T0" fmla="*/ 45 w 98"/>
                  <a:gd name="T1" fmla="*/ 30 h 120"/>
                  <a:gd name="T2" fmla="*/ 28 w 98"/>
                  <a:gd name="T3" fmla="*/ 47 h 120"/>
                  <a:gd name="T4" fmla="*/ 23 w 98"/>
                  <a:gd name="T5" fmla="*/ 47 h 120"/>
                  <a:gd name="T6" fmla="*/ 20 w 98"/>
                  <a:gd name="T7" fmla="*/ 51 h 120"/>
                  <a:gd name="T8" fmla="*/ 19 w 98"/>
                  <a:gd name="T9" fmla="*/ 58 h 120"/>
                  <a:gd name="T10" fmla="*/ 9 w 98"/>
                  <a:gd name="T11" fmla="*/ 56 h 120"/>
                  <a:gd name="T12" fmla="*/ 9 w 98"/>
                  <a:gd name="T13" fmla="*/ 56 h 120"/>
                  <a:gd name="T14" fmla="*/ 6 w 98"/>
                  <a:gd name="T15" fmla="*/ 55 h 120"/>
                  <a:gd name="T16" fmla="*/ 2 w 98"/>
                  <a:gd name="T17" fmla="*/ 61 h 120"/>
                  <a:gd name="T18" fmla="*/ 0 w 98"/>
                  <a:gd name="T19" fmla="*/ 69 h 120"/>
                  <a:gd name="T20" fmla="*/ 3 w 98"/>
                  <a:gd name="T21" fmla="*/ 75 h 120"/>
                  <a:gd name="T22" fmla="*/ 3 w 98"/>
                  <a:gd name="T23" fmla="*/ 84 h 120"/>
                  <a:gd name="T24" fmla="*/ 6 w 98"/>
                  <a:gd name="T25" fmla="*/ 90 h 120"/>
                  <a:gd name="T26" fmla="*/ 13 w 98"/>
                  <a:gd name="T27" fmla="*/ 87 h 120"/>
                  <a:gd name="T28" fmla="*/ 14 w 98"/>
                  <a:gd name="T29" fmla="*/ 99 h 120"/>
                  <a:gd name="T30" fmla="*/ 17 w 98"/>
                  <a:gd name="T31" fmla="*/ 104 h 120"/>
                  <a:gd name="T32" fmla="*/ 17 w 98"/>
                  <a:gd name="T33" fmla="*/ 108 h 120"/>
                  <a:gd name="T34" fmla="*/ 32 w 98"/>
                  <a:gd name="T35" fmla="*/ 111 h 120"/>
                  <a:gd name="T36" fmla="*/ 32 w 98"/>
                  <a:gd name="T37" fmla="*/ 115 h 120"/>
                  <a:gd name="T38" fmla="*/ 45 w 98"/>
                  <a:gd name="T39" fmla="*/ 114 h 120"/>
                  <a:gd name="T40" fmla="*/ 52 w 98"/>
                  <a:gd name="T41" fmla="*/ 116 h 120"/>
                  <a:gd name="T42" fmla="*/ 55 w 98"/>
                  <a:gd name="T43" fmla="*/ 120 h 120"/>
                  <a:gd name="T44" fmla="*/ 61 w 98"/>
                  <a:gd name="T45" fmla="*/ 117 h 120"/>
                  <a:gd name="T46" fmla="*/ 70 w 98"/>
                  <a:gd name="T47" fmla="*/ 104 h 120"/>
                  <a:gd name="T48" fmla="*/ 68 w 98"/>
                  <a:gd name="T49" fmla="*/ 100 h 120"/>
                  <a:gd name="T50" fmla="*/ 79 w 98"/>
                  <a:gd name="T51" fmla="*/ 87 h 120"/>
                  <a:gd name="T52" fmla="*/ 79 w 98"/>
                  <a:gd name="T53" fmla="*/ 86 h 120"/>
                  <a:gd name="T54" fmla="*/ 76 w 98"/>
                  <a:gd name="T55" fmla="*/ 81 h 120"/>
                  <a:gd name="T56" fmla="*/ 80 w 98"/>
                  <a:gd name="T57" fmla="*/ 75 h 120"/>
                  <a:gd name="T58" fmla="*/ 81 w 98"/>
                  <a:gd name="T59" fmla="*/ 68 h 120"/>
                  <a:gd name="T60" fmla="*/ 93 w 98"/>
                  <a:gd name="T61" fmla="*/ 67 h 120"/>
                  <a:gd name="T62" fmla="*/ 94 w 98"/>
                  <a:gd name="T63" fmla="*/ 65 h 120"/>
                  <a:gd name="T64" fmla="*/ 81 w 98"/>
                  <a:gd name="T65" fmla="*/ 56 h 120"/>
                  <a:gd name="T66" fmla="*/ 81 w 98"/>
                  <a:gd name="T67" fmla="*/ 53 h 120"/>
                  <a:gd name="T68" fmla="*/ 86 w 98"/>
                  <a:gd name="T69" fmla="*/ 52 h 120"/>
                  <a:gd name="T70" fmla="*/ 78 w 98"/>
                  <a:gd name="T71" fmla="*/ 42 h 120"/>
                  <a:gd name="T72" fmla="*/ 83 w 98"/>
                  <a:gd name="T73" fmla="*/ 40 h 120"/>
                  <a:gd name="T74" fmla="*/ 82 w 98"/>
                  <a:gd name="T75" fmla="*/ 38 h 120"/>
                  <a:gd name="T76" fmla="*/ 76 w 98"/>
                  <a:gd name="T77" fmla="*/ 35 h 120"/>
                  <a:gd name="T78" fmla="*/ 79 w 98"/>
                  <a:gd name="T79" fmla="*/ 32 h 120"/>
                  <a:gd name="T80" fmla="*/ 81 w 98"/>
                  <a:gd name="T81" fmla="*/ 32 h 120"/>
                  <a:gd name="T82" fmla="*/ 92 w 98"/>
                  <a:gd name="T83" fmla="*/ 32 h 120"/>
                  <a:gd name="T84" fmla="*/ 92 w 98"/>
                  <a:gd name="T85" fmla="*/ 30 h 120"/>
                  <a:gd name="T86" fmla="*/ 87 w 98"/>
                  <a:gd name="T87" fmla="*/ 24 h 120"/>
                  <a:gd name="T88" fmla="*/ 98 w 98"/>
                  <a:gd name="T89" fmla="*/ 23 h 120"/>
                  <a:gd name="T90" fmla="*/ 98 w 98"/>
                  <a:gd name="T91" fmla="*/ 20 h 120"/>
                  <a:gd name="T92" fmla="*/ 88 w 98"/>
                  <a:gd name="T93" fmla="*/ 14 h 120"/>
                  <a:gd name="T94" fmla="*/ 84 w 98"/>
                  <a:gd name="T95" fmla="*/ 14 h 120"/>
                  <a:gd name="T96" fmla="*/ 83 w 98"/>
                  <a:gd name="T97" fmla="*/ 9 h 120"/>
                  <a:gd name="T98" fmla="*/ 78 w 98"/>
                  <a:gd name="T99" fmla="*/ 6 h 120"/>
                  <a:gd name="T100" fmla="*/ 76 w 98"/>
                  <a:gd name="T101" fmla="*/ 2 h 120"/>
                  <a:gd name="T102" fmla="*/ 73 w 98"/>
                  <a:gd name="T103" fmla="*/ 3 h 120"/>
                  <a:gd name="T104" fmla="*/ 73 w 98"/>
                  <a:gd name="T105" fmla="*/ 0 h 120"/>
                  <a:gd name="T106" fmla="*/ 70 w 98"/>
                  <a:gd name="T107" fmla="*/ 0 h 120"/>
                  <a:gd name="T108" fmla="*/ 62 w 98"/>
                  <a:gd name="T109" fmla="*/ 12 h 120"/>
                  <a:gd name="T110" fmla="*/ 59 w 98"/>
                  <a:gd name="T111" fmla="*/ 17 h 120"/>
                  <a:gd name="T112" fmla="*/ 62 w 98"/>
                  <a:gd name="T113" fmla="*/ 17 h 120"/>
                  <a:gd name="T114" fmla="*/ 63 w 98"/>
                  <a:gd name="T115" fmla="*/ 22 h 120"/>
                  <a:gd name="T116" fmla="*/ 58 w 98"/>
                  <a:gd name="T117" fmla="*/ 25 h 120"/>
                  <a:gd name="T118" fmla="*/ 55 w 98"/>
                  <a:gd name="T119" fmla="*/ 23 h 120"/>
                  <a:gd name="T120" fmla="*/ 52 w 98"/>
                  <a:gd name="T121" fmla="*/ 25 h 120"/>
                  <a:gd name="T122" fmla="*/ 46 w 98"/>
                  <a:gd name="T123" fmla="*/ 27 h 120"/>
                  <a:gd name="T124" fmla="*/ 45 w 98"/>
                  <a:gd name="T125" fmla="*/ 3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 h="120">
                    <a:moveTo>
                      <a:pt x="45" y="30"/>
                    </a:moveTo>
                    <a:cubicBezTo>
                      <a:pt x="40" y="40"/>
                      <a:pt x="34" y="46"/>
                      <a:pt x="28" y="47"/>
                    </a:cubicBezTo>
                    <a:cubicBezTo>
                      <a:pt x="23" y="47"/>
                      <a:pt x="23" y="47"/>
                      <a:pt x="23" y="47"/>
                    </a:cubicBezTo>
                    <a:cubicBezTo>
                      <a:pt x="20" y="51"/>
                      <a:pt x="20" y="51"/>
                      <a:pt x="20" y="51"/>
                    </a:cubicBezTo>
                    <a:cubicBezTo>
                      <a:pt x="19" y="58"/>
                      <a:pt x="19" y="58"/>
                      <a:pt x="19" y="58"/>
                    </a:cubicBezTo>
                    <a:cubicBezTo>
                      <a:pt x="9" y="56"/>
                      <a:pt x="9" y="56"/>
                      <a:pt x="9" y="56"/>
                    </a:cubicBezTo>
                    <a:cubicBezTo>
                      <a:pt x="9" y="56"/>
                      <a:pt x="9" y="56"/>
                      <a:pt x="9" y="56"/>
                    </a:cubicBezTo>
                    <a:cubicBezTo>
                      <a:pt x="6" y="55"/>
                      <a:pt x="6" y="55"/>
                      <a:pt x="6" y="55"/>
                    </a:cubicBezTo>
                    <a:cubicBezTo>
                      <a:pt x="2" y="61"/>
                      <a:pt x="2" y="61"/>
                      <a:pt x="2" y="61"/>
                    </a:cubicBezTo>
                    <a:cubicBezTo>
                      <a:pt x="0" y="69"/>
                      <a:pt x="0" y="69"/>
                      <a:pt x="0" y="69"/>
                    </a:cubicBezTo>
                    <a:cubicBezTo>
                      <a:pt x="3" y="75"/>
                      <a:pt x="3" y="75"/>
                      <a:pt x="3" y="75"/>
                    </a:cubicBezTo>
                    <a:cubicBezTo>
                      <a:pt x="3" y="84"/>
                      <a:pt x="3" y="84"/>
                      <a:pt x="3" y="84"/>
                    </a:cubicBezTo>
                    <a:cubicBezTo>
                      <a:pt x="6" y="90"/>
                      <a:pt x="6" y="90"/>
                      <a:pt x="6" y="90"/>
                    </a:cubicBezTo>
                    <a:cubicBezTo>
                      <a:pt x="13" y="87"/>
                      <a:pt x="13" y="87"/>
                      <a:pt x="13" y="87"/>
                    </a:cubicBezTo>
                    <a:cubicBezTo>
                      <a:pt x="14" y="99"/>
                      <a:pt x="14" y="99"/>
                      <a:pt x="14" y="99"/>
                    </a:cubicBezTo>
                    <a:cubicBezTo>
                      <a:pt x="17" y="104"/>
                      <a:pt x="17" y="104"/>
                      <a:pt x="17" y="104"/>
                    </a:cubicBezTo>
                    <a:cubicBezTo>
                      <a:pt x="17" y="108"/>
                      <a:pt x="17" y="108"/>
                      <a:pt x="17" y="108"/>
                    </a:cubicBezTo>
                    <a:cubicBezTo>
                      <a:pt x="32" y="111"/>
                      <a:pt x="32" y="111"/>
                      <a:pt x="32" y="111"/>
                    </a:cubicBezTo>
                    <a:cubicBezTo>
                      <a:pt x="32" y="115"/>
                      <a:pt x="32" y="115"/>
                      <a:pt x="32" y="115"/>
                    </a:cubicBezTo>
                    <a:cubicBezTo>
                      <a:pt x="45" y="114"/>
                      <a:pt x="45" y="114"/>
                      <a:pt x="45" y="114"/>
                    </a:cubicBezTo>
                    <a:cubicBezTo>
                      <a:pt x="52" y="116"/>
                      <a:pt x="52" y="116"/>
                      <a:pt x="52" y="116"/>
                    </a:cubicBezTo>
                    <a:cubicBezTo>
                      <a:pt x="55" y="120"/>
                      <a:pt x="55" y="120"/>
                      <a:pt x="55" y="120"/>
                    </a:cubicBezTo>
                    <a:cubicBezTo>
                      <a:pt x="61" y="117"/>
                      <a:pt x="61" y="117"/>
                      <a:pt x="61" y="117"/>
                    </a:cubicBezTo>
                    <a:cubicBezTo>
                      <a:pt x="66" y="113"/>
                      <a:pt x="69" y="109"/>
                      <a:pt x="70" y="104"/>
                    </a:cubicBezTo>
                    <a:cubicBezTo>
                      <a:pt x="68" y="100"/>
                      <a:pt x="68" y="100"/>
                      <a:pt x="68" y="100"/>
                    </a:cubicBezTo>
                    <a:cubicBezTo>
                      <a:pt x="79" y="87"/>
                      <a:pt x="79" y="87"/>
                      <a:pt x="79" y="87"/>
                    </a:cubicBezTo>
                    <a:cubicBezTo>
                      <a:pt x="79" y="86"/>
                      <a:pt x="79" y="86"/>
                      <a:pt x="79" y="86"/>
                    </a:cubicBezTo>
                    <a:cubicBezTo>
                      <a:pt x="76" y="81"/>
                      <a:pt x="76" y="81"/>
                      <a:pt x="76" y="81"/>
                    </a:cubicBezTo>
                    <a:cubicBezTo>
                      <a:pt x="80" y="75"/>
                      <a:pt x="80" y="75"/>
                      <a:pt x="80" y="75"/>
                    </a:cubicBezTo>
                    <a:cubicBezTo>
                      <a:pt x="81" y="68"/>
                      <a:pt x="81" y="68"/>
                      <a:pt x="81" y="68"/>
                    </a:cubicBezTo>
                    <a:cubicBezTo>
                      <a:pt x="93" y="67"/>
                      <a:pt x="93" y="67"/>
                      <a:pt x="93" y="67"/>
                    </a:cubicBezTo>
                    <a:cubicBezTo>
                      <a:pt x="94" y="65"/>
                      <a:pt x="94" y="65"/>
                      <a:pt x="94" y="65"/>
                    </a:cubicBezTo>
                    <a:cubicBezTo>
                      <a:pt x="81" y="56"/>
                      <a:pt x="81" y="56"/>
                      <a:pt x="81" y="56"/>
                    </a:cubicBezTo>
                    <a:cubicBezTo>
                      <a:pt x="81" y="53"/>
                      <a:pt x="81" y="53"/>
                      <a:pt x="81" y="53"/>
                    </a:cubicBezTo>
                    <a:cubicBezTo>
                      <a:pt x="86" y="52"/>
                      <a:pt x="86" y="52"/>
                      <a:pt x="86" y="52"/>
                    </a:cubicBezTo>
                    <a:cubicBezTo>
                      <a:pt x="78" y="42"/>
                      <a:pt x="78" y="42"/>
                      <a:pt x="78" y="42"/>
                    </a:cubicBezTo>
                    <a:cubicBezTo>
                      <a:pt x="83" y="40"/>
                      <a:pt x="83" y="40"/>
                      <a:pt x="83" y="40"/>
                    </a:cubicBezTo>
                    <a:cubicBezTo>
                      <a:pt x="82" y="38"/>
                      <a:pt x="82" y="38"/>
                      <a:pt x="82" y="38"/>
                    </a:cubicBezTo>
                    <a:cubicBezTo>
                      <a:pt x="76" y="35"/>
                      <a:pt x="76" y="35"/>
                      <a:pt x="76" y="35"/>
                    </a:cubicBezTo>
                    <a:cubicBezTo>
                      <a:pt x="79" y="32"/>
                      <a:pt x="79" y="32"/>
                      <a:pt x="79" y="32"/>
                    </a:cubicBezTo>
                    <a:cubicBezTo>
                      <a:pt x="81" y="32"/>
                      <a:pt x="81" y="32"/>
                      <a:pt x="81" y="32"/>
                    </a:cubicBezTo>
                    <a:cubicBezTo>
                      <a:pt x="92" y="32"/>
                      <a:pt x="92" y="32"/>
                      <a:pt x="92" y="32"/>
                    </a:cubicBezTo>
                    <a:cubicBezTo>
                      <a:pt x="92" y="30"/>
                      <a:pt x="92" y="30"/>
                      <a:pt x="92" y="30"/>
                    </a:cubicBezTo>
                    <a:cubicBezTo>
                      <a:pt x="90" y="29"/>
                      <a:pt x="88" y="27"/>
                      <a:pt x="87" y="24"/>
                    </a:cubicBezTo>
                    <a:cubicBezTo>
                      <a:pt x="90" y="25"/>
                      <a:pt x="94" y="24"/>
                      <a:pt x="98" y="23"/>
                    </a:cubicBezTo>
                    <a:cubicBezTo>
                      <a:pt x="98" y="20"/>
                      <a:pt x="98" y="20"/>
                      <a:pt x="98" y="20"/>
                    </a:cubicBezTo>
                    <a:cubicBezTo>
                      <a:pt x="88" y="14"/>
                      <a:pt x="88" y="14"/>
                      <a:pt x="88" y="14"/>
                    </a:cubicBezTo>
                    <a:cubicBezTo>
                      <a:pt x="84" y="14"/>
                      <a:pt x="84" y="14"/>
                      <a:pt x="84" y="14"/>
                    </a:cubicBezTo>
                    <a:cubicBezTo>
                      <a:pt x="83" y="9"/>
                      <a:pt x="83" y="9"/>
                      <a:pt x="83" y="9"/>
                    </a:cubicBezTo>
                    <a:cubicBezTo>
                      <a:pt x="78" y="6"/>
                      <a:pt x="78" y="6"/>
                      <a:pt x="78" y="6"/>
                    </a:cubicBezTo>
                    <a:cubicBezTo>
                      <a:pt x="76" y="2"/>
                      <a:pt x="76" y="2"/>
                      <a:pt x="76" y="2"/>
                    </a:cubicBezTo>
                    <a:cubicBezTo>
                      <a:pt x="73" y="3"/>
                      <a:pt x="73" y="3"/>
                      <a:pt x="73" y="3"/>
                    </a:cubicBezTo>
                    <a:cubicBezTo>
                      <a:pt x="73" y="0"/>
                      <a:pt x="73" y="0"/>
                      <a:pt x="73" y="0"/>
                    </a:cubicBezTo>
                    <a:cubicBezTo>
                      <a:pt x="70" y="0"/>
                      <a:pt x="70" y="0"/>
                      <a:pt x="70" y="0"/>
                    </a:cubicBezTo>
                    <a:cubicBezTo>
                      <a:pt x="69" y="2"/>
                      <a:pt x="66" y="6"/>
                      <a:pt x="62" y="12"/>
                    </a:cubicBezTo>
                    <a:cubicBezTo>
                      <a:pt x="59" y="17"/>
                      <a:pt x="59" y="17"/>
                      <a:pt x="59" y="17"/>
                    </a:cubicBezTo>
                    <a:cubicBezTo>
                      <a:pt x="62" y="17"/>
                      <a:pt x="62" y="17"/>
                      <a:pt x="62" y="17"/>
                    </a:cubicBezTo>
                    <a:cubicBezTo>
                      <a:pt x="63" y="22"/>
                      <a:pt x="63" y="22"/>
                      <a:pt x="63" y="22"/>
                    </a:cubicBezTo>
                    <a:cubicBezTo>
                      <a:pt x="58" y="25"/>
                      <a:pt x="58" y="25"/>
                      <a:pt x="58" y="25"/>
                    </a:cubicBezTo>
                    <a:cubicBezTo>
                      <a:pt x="55" y="23"/>
                      <a:pt x="55" y="23"/>
                      <a:pt x="55" y="23"/>
                    </a:cubicBezTo>
                    <a:cubicBezTo>
                      <a:pt x="54" y="24"/>
                      <a:pt x="53" y="24"/>
                      <a:pt x="52" y="25"/>
                    </a:cubicBezTo>
                    <a:cubicBezTo>
                      <a:pt x="50" y="26"/>
                      <a:pt x="48" y="26"/>
                      <a:pt x="46" y="27"/>
                    </a:cubicBezTo>
                    <a:cubicBezTo>
                      <a:pt x="45" y="30"/>
                      <a:pt x="45" y="30"/>
                      <a:pt x="45" y="30"/>
                    </a:cubicBezTo>
                  </a:path>
                </a:pathLst>
              </a:custGeom>
              <a:grpFill/>
              <a:ln w="9525" cap="flat" cmpd="sng" algn="ctr">
                <a:no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68" name="Freeform 52"/>
              <p:cNvSpPr>
                <a:spLocks/>
              </p:cNvSpPr>
              <p:nvPr/>
            </p:nvSpPr>
            <p:spPr bwMode="auto">
              <a:xfrm>
                <a:off x="6900879" y="3127375"/>
                <a:ext cx="25400" cy="20639"/>
              </a:xfrm>
              <a:custGeom>
                <a:avLst/>
                <a:gdLst>
                  <a:gd name="T0" fmla="*/ 10 w 16"/>
                  <a:gd name="T1" fmla="*/ 11 h 13"/>
                  <a:gd name="T2" fmla="*/ 16 w 16"/>
                  <a:gd name="T3" fmla="*/ 6 h 13"/>
                  <a:gd name="T4" fmla="*/ 16 w 16"/>
                  <a:gd name="T5" fmla="*/ 0 h 13"/>
                  <a:gd name="T6" fmla="*/ 8 w 16"/>
                  <a:gd name="T7" fmla="*/ 1 h 13"/>
                  <a:gd name="T8" fmla="*/ 0 w 16"/>
                  <a:gd name="T9" fmla="*/ 8 h 13"/>
                  <a:gd name="T10" fmla="*/ 3 w 16"/>
                  <a:gd name="T11" fmla="*/ 13 h 13"/>
                  <a:gd name="T12" fmla="*/ 10 w 16"/>
                  <a:gd name="T13" fmla="*/ 11 h 13"/>
                </a:gdLst>
                <a:ahLst/>
                <a:cxnLst>
                  <a:cxn ang="0">
                    <a:pos x="T0" y="T1"/>
                  </a:cxn>
                  <a:cxn ang="0">
                    <a:pos x="T2" y="T3"/>
                  </a:cxn>
                  <a:cxn ang="0">
                    <a:pos x="T4" y="T5"/>
                  </a:cxn>
                  <a:cxn ang="0">
                    <a:pos x="T6" y="T7"/>
                  </a:cxn>
                  <a:cxn ang="0">
                    <a:pos x="T8" y="T9"/>
                  </a:cxn>
                  <a:cxn ang="0">
                    <a:pos x="T10" y="T11"/>
                  </a:cxn>
                  <a:cxn ang="0">
                    <a:pos x="T12" y="T13"/>
                  </a:cxn>
                </a:cxnLst>
                <a:rect l="0" t="0" r="r" b="b"/>
                <a:pathLst>
                  <a:path w="16" h="13">
                    <a:moveTo>
                      <a:pt x="10" y="11"/>
                    </a:moveTo>
                    <a:lnTo>
                      <a:pt x="16" y="6"/>
                    </a:lnTo>
                    <a:lnTo>
                      <a:pt x="16" y="0"/>
                    </a:lnTo>
                    <a:lnTo>
                      <a:pt x="8" y="1"/>
                    </a:lnTo>
                    <a:lnTo>
                      <a:pt x="0" y="8"/>
                    </a:lnTo>
                    <a:lnTo>
                      <a:pt x="3" y="13"/>
                    </a:lnTo>
                    <a:lnTo>
                      <a:pt x="10" y="11"/>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84" name="Freeform 53"/>
              <p:cNvSpPr>
                <a:spLocks/>
              </p:cNvSpPr>
              <p:nvPr/>
            </p:nvSpPr>
            <p:spPr bwMode="auto">
              <a:xfrm>
                <a:off x="6811979" y="3221039"/>
                <a:ext cx="15874" cy="15874"/>
              </a:xfrm>
              <a:custGeom>
                <a:avLst/>
                <a:gdLst>
                  <a:gd name="T0" fmla="*/ 10 w 10"/>
                  <a:gd name="T1" fmla="*/ 6 h 10"/>
                  <a:gd name="T2" fmla="*/ 2 w 10"/>
                  <a:gd name="T3" fmla="*/ 0 h 10"/>
                  <a:gd name="T4" fmla="*/ 0 w 10"/>
                  <a:gd name="T5" fmla="*/ 5 h 10"/>
                  <a:gd name="T6" fmla="*/ 5 w 10"/>
                  <a:gd name="T7" fmla="*/ 10 h 10"/>
                  <a:gd name="T8" fmla="*/ 10 w 10"/>
                  <a:gd name="T9" fmla="*/ 6 h 10"/>
                </a:gdLst>
                <a:ahLst/>
                <a:cxnLst>
                  <a:cxn ang="0">
                    <a:pos x="T0" y="T1"/>
                  </a:cxn>
                  <a:cxn ang="0">
                    <a:pos x="T2" y="T3"/>
                  </a:cxn>
                  <a:cxn ang="0">
                    <a:pos x="T4" y="T5"/>
                  </a:cxn>
                  <a:cxn ang="0">
                    <a:pos x="T6" y="T7"/>
                  </a:cxn>
                  <a:cxn ang="0">
                    <a:pos x="T8" y="T9"/>
                  </a:cxn>
                </a:cxnLst>
                <a:rect l="0" t="0" r="r" b="b"/>
                <a:pathLst>
                  <a:path w="10" h="10">
                    <a:moveTo>
                      <a:pt x="10" y="6"/>
                    </a:moveTo>
                    <a:lnTo>
                      <a:pt x="2" y="0"/>
                    </a:lnTo>
                    <a:lnTo>
                      <a:pt x="0" y="5"/>
                    </a:lnTo>
                    <a:lnTo>
                      <a:pt x="5" y="10"/>
                    </a:lnTo>
                    <a:lnTo>
                      <a:pt x="10" y="6"/>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85" name="Freeform 54"/>
              <p:cNvSpPr>
                <a:spLocks/>
              </p:cNvSpPr>
              <p:nvPr/>
            </p:nvSpPr>
            <p:spPr bwMode="auto">
              <a:xfrm>
                <a:off x="6518291" y="3508377"/>
                <a:ext cx="47625" cy="38100"/>
              </a:xfrm>
              <a:custGeom>
                <a:avLst/>
                <a:gdLst>
                  <a:gd name="T0" fmla="*/ 2 w 19"/>
                  <a:gd name="T1" fmla="*/ 6 h 15"/>
                  <a:gd name="T2" fmla="*/ 0 w 19"/>
                  <a:gd name="T3" fmla="*/ 10 h 15"/>
                  <a:gd name="T4" fmla="*/ 2 w 19"/>
                  <a:gd name="T5" fmla="*/ 14 h 15"/>
                  <a:gd name="T6" fmla="*/ 6 w 19"/>
                  <a:gd name="T7" fmla="*/ 15 h 15"/>
                  <a:gd name="T8" fmla="*/ 19 w 19"/>
                  <a:gd name="T9" fmla="*/ 3 h 15"/>
                  <a:gd name="T10" fmla="*/ 18 w 19"/>
                  <a:gd name="T11" fmla="*/ 0 h 15"/>
                  <a:gd name="T12" fmla="*/ 2 w 19"/>
                  <a:gd name="T13" fmla="*/ 6 h 15"/>
                </a:gdLst>
                <a:ahLst/>
                <a:cxnLst>
                  <a:cxn ang="0">
                    <a:pos x="T0" y="T1"/>
                  </a:cxn>
                  <a:cxn ang="0">
                    <a:pos x="T2" y="T3"/>
                  </a:cxn>
                  <a:cxn ang="0">
                    <a:pos x="T4" y="T5"/>
                  </a:cxn>
                  <a:cxn ang="0">
                    <a:pos x="T6" y="T7"/>
                  </a:cxn>
                  <a:cxn ang="0">
                    <a:pos x="T8" y="T9"/>
                  </a:cxn>
                  <a:cxn ang="0">
                    <a:pos x="T10" y="T11"/>
                  </a:cxn>
                  <a:cxn ang="0">
                    <a:pos x="T12" y="T13"/>
                  </a:cxn>
                </a:cxnLst>
                <a:rect l="0" t="0" r="r" b="b"/>
                <a:pathLst>
                  <a:path w="19" h="15">
                    <a:moveTo>
                      <a:pt x="2" y="6"/>
                    </a:moveTo>
                    <a:cubicBezTo>
                      <a:pt x="1" y="7"/>
                      <a:pt x="0" y="9"/>
                      <a:pt x="0" y="10"/>
                    </a:cubicBezTo>
                    <a:cubicBezTo>
                      <a:pt x="2" y="14"/>
                      <a:pt x="2" y="14"/>
                      <a:pt x="2" y="14"/>
                    </a:cubicBezTo>
                    <a:cubicBezTo>
                      <a:pt x="6" y="15"/>
                      <a:pt x="6" y="15"/>
                      <a:pt x="6" y="15"/>
                    </a:cubicBezTo>
                    <a:cubicBezTo>
                      <a:pt x="10" y="11"/>
                      <a:pt x="15" y="7"/>
                      <a:pt x="19" y="3"/>
                    </a:cubicBezTo>
                    <a:cubicBezTo>
                      <a:pt x="18" y="0"/>
                      <a:pt x="18" y="0"/>
                      <a:pt x="18" y="0"/>
                    </a:cubicBezTo>
                    <a:cubicBezTo>
                      <a:pt x="12" y="2"/>
                      <a:pt x="7" y="4"/>
                      <a:pt x="2" y="6"/>
                    </a:cubicBez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86" name="Freeform 55"/>
              <p:cNvSpPr>
                <a:spLocks/>
              </p:cNvSpPr>
              <p:nvPr/>
            </p:nvSpPr>
            <p:spPr bwMode="auto">
              <a:xfrm>
                <a:off x="6842142" y="4292602"/>
                <a:ext cx="96839" cy="53976"/>
              </a:xfrm>
              <a:custGeom>
                <a:avLst/>
                <a:gdLst>
                  <a:gd name="T0" fmla="*/ 17 w 38"/>
                  <a:gd name="T1" fmla="*/ 9 h 21"/>
                  <a:gd name="T2" fmla="*/ 13 w 38"/>
                  <a:gd name="T3" fmla="*/ 9 h 21"/>
                  <a:gd name="T4" fmla="*/ 6 w 38"/>
                  <a:gd name="T5" fmla="*/ 10 h 21"/>
                  <a:gd name="T6" fmla="*/ 0 w 38"/>
                  <a:gd name="T7" fmla="*/ 19 h 21"/>
                  <a:gd name="T8" fmla="*/ 0 w 38"/>
                  <a:gd name="T9" fmla="*/ 21 h 21"/>
                  <a:gd name="T10" fmla="*/ 5 w 38"/>
                  <a:gd name="T11" fmla="*/ 21 h 21"/>
                  <a:gd name="T12" fmla="*/ 19 w 38"/>
                  <a:gd name="T13" fmla="*/ 13 h 21"/>
                  <a:gd name="T14" fmla="*/ 29 w 38"/>
                  <a:gd name="T15" fmla="*/ 7 h 21"/>
                  <a:gd name="T16" fmla="*/ 38 w 38"/>
                  <a:gd name="T17" fmla="*/ 2 h 21"/>
                  <a:gd name="T18" fmla="*/ 38 w 38"/>
                  <a:gd name="T19" fmla="*/ 0 h 21"/>
                  <a:gd name="T20" fmla="*/ 23 w 38"/>
                  <a:gd name="T21" fmla="*/ 2 h 21"/>
                  <a:gd name="T22" fmla="*/ 17 w 38"/>
                  <a:gd name="T2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21">
                    <a:moveTo>
                      <a:pt x="17" y="9"/>
                    </a:moveTo>
                    <a:cubicBezTo>
                      <a:pt x="13" y="9"/>
                      <a:pt x="13" y="9"/>
                      <a:pt x="13" y="9"/>
                    </a:cubicBezTo>
                    <a:cubicBezTo>
                      <a:pt x="11" y="9"/>
                      <a:pt x="9" y="10"/>
                      <a:pt x="6" y="10"/>
                    </a:cubicBezTo>
                    <a:cubicBezTo>
                      <a:pt x="4" y="13"/>
                      <a:pt x="2" y="16"/>
                      <a:pt x="0" y="19"/>
                    </a:cubicBezTo>
                    <a:cubicBezTo>
                      <a:pt x="0" y="19"/>
                      <a:pt x="0" y="20"/>
                      <a:pt x="0" y="21"/>
                    </a:cubicBezTo>
                    <a:cubicBezTo>
                      <a:pt x="5" y="21"/>
                      <a:pt x="5" y="21"/>
                      <a:pt x="5" y="21"/>
                    </a:cubicBezTo>
                    <a:cubicBezTo>
                      <a:pt x="10" y="19"/>
                      <a:pt x="14" y="16"/>
                      <a:pt x="19" y="13"/>
                    </a:cubicBezTo>
                    <a:cubicBezTo>
                      <a:pt x="23" y="11"/>
                      <a:pt x="26" y="9"/>
                      <a:pt x="29" y="7"/>
                    </a:cubicBezTo>
                    <a:cubicBezTo>
                      <a:pt x="32" y="6"/>
                      <a:pt x="35" y="4"/>
                      <a:pt x="38" y="2"/>
                    </a:cubicBezTo>
                    <a:cubicBezTo>
                      <a:pt x="38" y="0"/>
                      <a:pt x="38" y="0"/>
                      <a:pt x="38" y="0"/>
                    </a:cubicBezTo>
                    <a:cubicBezTo>
                      <a:pt x="33" y="1"/>
                      <a:pt x="28" y="1"/>
                      <a:pt x="23" y="2"/>
                    </a:cubicBezTo>
                    <a:lnTo>
                      <a:pt x="17" y="9"/>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87" name="Freeform 56"/>
              <p:cNvSpPr>
                <a:spLocks/>
              </p:cNvSpPr>
              <p:nvPr/>
            </p:nvSpPr>
            <p:spPr bwMode="auto">
              <a:xfrm>
                <a:off x="7366018" y="4132264"/>
                <a:ext cx="33338" cy="15874"/>
              </a:xfrm>
              <a:custGeom>
                <a:avLst/>
                <a:gdLst>
                  <a:gd name="T0" fmla="*/ 8 w 21"/>
                  <a:gd name="T1" fmla="*/ 10 h 10"/>
                  <a:gd name="T2" fmla="*/ 19 w 21"/>
                  <a:gd name="T3" fmla="*/ 8 h 10"/>
                  <a:gd name="T4" fmla="*/ 21 w 21"/>
                  <a:gd name="T5" fmla="*/ 5 h 10"/>
                  <a:gd name="T6" fmla="*/ 13 w 21"/>
                  <a:gd name="T7" fmla="*/ 0 h 10"/>
                  <a:gd name="T8" fmla="*/ 0 w 21"/>
                  <a:gd name="T9" fmla="*/ 0 h 10"/>
                  <a:gd name="T10" fmla="*/ 2 w 21"/>
                  <a:gd name="T11" fmla="*/ 8 h 10"/>
                  <a:gd name="T12" fmla="*/ 8 w 2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21" h="10">
                    <a:moveTo>
                      <a:pt x="8" y="10"/>
                    </a:moveTo>
                    <a:lnTo>
                      <a:pt x="19" y="8"/>
                    </a:lnTo>
                    <a:lnTo>
                      <a:pt x="21" y="5"/>
                    </a:lnTo>
                    <a:lnTo>
                      <a:pt x="13" y="0"/>
                    </a:lnTo>
                    <a:lnTo>
                      <a:pt x="0" y="0"/>
                    </a:lnTo>
                    <a:lnTo>
                      <a:pt x="2" y="8"/>
                    </a:lnTo>
                    <a:lnTo>
                      <a:pt x="8" y="1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88" name="Freeform 57"/>
              <p:cNvSpPr>
                <a:spLocks/>
              </p:cNvSpPr>
              <p:nvPr/>
            </p:nvSpPr>
            <p:spPr bwMode="auto">
              <a:xfrm>
                <a:off x="7505719" y="4176715"/>
                <a:ext cx="17462" cy="25400"/>
              </a:xfrm>
              <a:custGeom>
                <a:avLst/>
                <a:gdLst>
                  <a:gd name="T0" fmla="*/ 0 w 11"/>
                  <a:gd name="T1" fmla="*/ 1 h 16"/>
                  <a:gd name="T2" fmla="*/ 6 w 11"/>
                  <a:gd name="T3" fmla="*/ 16 h 16"/>
                  <a:gd name="T4" fmla="*/ 11 w 11"/>
                  <a:gd name="T5" fmla="*/ 14 h 16"/>
                  <a:gd name="T6" fmla="*/ 11 w 11"/>
                  <a:gd name="T7" fmla="*/ 6 h 16"/>
                  <a:gd name="T8" fmla="*/ 2 w 11"/>
                  <a:gd name="T9" fmla="*/ 0 h 16"/>
                  <a:gd name="T10" fmla="*/ 0 w 11"/>
                  <a:gd name="T11" fmla="*/ 1 h 16"/>
                </a:gdLst>
                <a:ahLst/>
                <a:cxnLst>
                  <a:cxn ang="0">
                    <a:pos x="T0" y="T1"/>
                  </a:cxn>
                  <a:cxn ang="0">
                    <a:pos x="T2" y="T3"/>
                  </a:cxn>
                  <a:cxn ang="0">
                    <a:pos x="T4" y="T5"/>
                  </a:cxn>
                  <a:cxn ang="0">
                    <a:pos x="T6" y="T7"/>
                  </a:cxn>
                  <a:cxn ang="0">
                    <a:pos x="T8" y="T9"/>
                  </a:cxn>
                  <a:cxn ang="0">
                    <a:pos x="T10" y="T11"/>
                  </a:cxn>
                </a:cxnLst>
                <a:rect l="0" t="0" r="r" b="b"/>
                <a:pathLst>
                  <a:path w="11" h="16">
                    <a:moveTo>
                      <a:pt x="0" y="1"/>
                    </a:moveTo>
                    <a:lnTo>
                      <a:pt x="6" y="16"/>
                    </a:lnTo>
                    <a:lnTo>
                      <a:pt x="11" y="14"/>
                    </a:lnTo>
                    <a:lnTo>
                      <a:pt x="11" y="6"/>
                    </a:lnTo>
                    <a:lnTo>
                      <a:pt x="2" y="0"/>
                    </a:lnTo>
                    <a:lnTo>
                      <a:pt x="0" y="1"/>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89" name="Freeform 58"/>
              <p:cNvSpPr>
                <a:spLocks/>
              </p:cNvSpPr>
              <p:nvPr/>
            </p:nvSpPr>
            <p:spPr bwMode="auto">
              <a:xfrm>
                <a:off x="7467618" y="4156076"/>
                <a:ext cx="38099" cy="20639"/>
              </a:xfrm>
              <a:custGeom>
                <a:avLst/>
                <a:gdLst>
                  <a:gd name="T0" fmla="*/ 6 w 24"/>
                  <a:gd name="T1" fmla="*/ 0 h 13"/>
                  <a:gd name="T2" fmla="*/ 0 w 24"/>
                  <a:gd name="T3" fmla="*/ 0 h 13"/>
                  <a:gd name="T4" fmla="*/ 0 w 24"/>
                  <a:gd name="T5" fmla="*/ 1 h 13"/>
                  <a:gd name="T6" fmla="*/ 22 w 24"/>
                  <a:gd name="T7" fmla="*/ 13 h 13"/>
                  <a:gd name="T8" fmla="*/ 24 w 24"/>
                  <a:gd name="T9" fmla="*/ 11 h 13"/>
                  <a:gd name="T10" fmla="*/ 6 w 24"/>
                  <a:gd name="T11" fmla="*/ 0 h 13"/>
                </a:gdLst>
                <a:ahLst/>
                <a:cxnLst>
                  <a:cxn ang="0">
                    <a:pos x="T0" y="T1"/>
                  </a:cxn>
                  <a:cxn ang="0">
                    <a:pos x="T2" y="T3"/>
                  </a:cxn>
                  <a:cxn ang="0">
                    <a:pos x="T4" y="T5"/>
                  </a:cxn>
                  <a:cxn ang="0">
                    <a:pos x="T6" y="T7"/>
                  </a:cxn>
                  <a:cxn ang="0">
                    <a:pos x="T8" y="T9"/>
                  </a:cxn>
                  <a:cxn ang="0">
                    <a:pos x="T10" y="T11"/>
                  </a:cxn>
                </a:cxnLst>
                <a:rect l="0" t="0" r="r" b="b"/>
                <a:pathLst>
                  <a:path w="24" h="13">
                    <a:moveTo>
                      <a:pt x="6" y="0"/>
                    </a:moveTo>
                    <a:lnTo>
                      <a:pt x="0" y="0"/>
                    </a:lnTo>
                    <a:lnTo>
                      <a:pt x="0" y="1"/>
                    </a:lnTo>
                    <a:lnTo>
                      <a:pt x="22" y="13"/>
                    </a:lnTo>
                    <a:lnTo>
                      <a:pt x="24" y="11"/>
                    </a:lnTo>
                    <a:lnTo>
                      <a:pt x="6"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90" name="Freeform 59"/>
              <p:cNvSpPr>
                <a:spLocks/>
              </p:cNvSpPr>
              <p:nvPr/>
            </p:nvSpPr>
            <p:spPr bwMode="auto">
              <a:xfrm>
                <a:off x="7416819" y="4189415"/>
                <a:ext cx="85726" cy="44450"/>
              </a:xfrm>
              <a:custGeom>
                <a:avLst/>
                <a:gdLst>
                  <a:gd name="T0" fmla="*/ 23 w 34"/>
                  <a:gd name="T1" fmla="*/ 0 h 18"/>
                  <a:gd name="T2" fmla="*/ 23 w 34"/>
                  <a:gd name="T3" fmla="*/ 3 h 18"/>
                  <a:gd name="T4" fmla="*/ 26 w 34"/>
                  <a:gd name="T5" fmla="*/ 6 h 18"/>
                  <a:gd name="T6" fmla="*/ 26 w 34"/>
                  <a:gd name="T7" fmla="*/ 9 h 18"/>
                  <a:gd name="T8" fmla="*/ 19 w 34"/>
                  <a:gd name="T9" fmla="*/ 13 h 18"/>
                  <a:gd name="T10" fmla="*/ 14 w 34"/>
                  <a:gd name="T11" fmla="*/ 15 h 18"/>
                  <a:gd name="T12" fmla="*/ 3 w 34"/>
                  <a:gd name="T13" fmla="*/ 10 h 18"/>
                  <a:gd name="T14" fmla="*/ 0 w 34"/>
                  <a:gd name="T15" fmla="*/ 13 h 18"/>
                  <a:gd name="T16" fmla="*/ 0 w 34"/>
                  <a:gd name="T17" fmla="*/ 17 h 18"/>
                  <a:gd name="T18" fmla="*/ 20 w 34"/>
                  <a:gd name="T19" fmla="*/ 18 h 18"/>
                  <a:gd name="T20" fmla="*/ 32 w 34"/>
                  <a:gd name="T21" fmla="*/ 15 h 18"/>
                  <a:gd name="T22" fmla="*/ 34 w 34"/>
                  <a:gd name="T23" fmla="*/ 3 h 18"/>
                  <a:gd name="T24" fmla="*/ 29 w 34"/>
                  <a:gd name="T25" fmla="*/ 0 h 18"/>
                  <a:gd name="T26" fmla="*/ 23 w 34"/>
                  <a:gd name="T2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18">
                    <a:moveTo>
                      <a:pt x="23" y="0"/>
                    </a:moveTo>
                    <a:cubicBezTo>
                      <a:pt x="23" y="3"/>
                      <a:pt x="23" y="3"/>
                      <a:pt x="23" y="3"/>
                    </a:cubicBezTo>
                    <a:cubicBezTo>
                      <a:pt x="26" y="6"/>
                      <a:pt x="26" y="6"/>
                      <a:pt x="26" y="6"/>
                    </a:cubicBezTo>
                    <a:cubicBezTo>
                      <a:pt x="26" y="9"/>
                      <a:pt x="26" y="9"/>
                      <a:pt x="26" y="9"/>
                    </a:cubicBezTo>
                    <a:cubicBezTo>
                      <a:pt x="23" y="10"/>
                      <a:pt x="21" y="11"/>
                      <a:pt x="19" y="13"/>
                    </a:cubicBezTo>
                    <a:cubicBezTo>
                      <a:pt x="17" y="13"/>
                      <a:pt x="15" y="14"/>
                      <a:pt x="14" y="15"/>
                    </a:cubicBezTo>
                    <a:cubicBezTo>
                      <a:pt x="3" y="10"/>
                      <a:pt x="3" y="10"/>
                      <a:pt x="3" y="10"/>
                    </a:cubicBezTo>
                    <a:cubicBezTo>
                      <a:pt x="0" y="13"/>
                      <a:pt x="0" y="13"/>
                      <a:pt x="0" y="13"/>
                    </a:cubicBezTo>
                    <a:cubicBezTo>
                      <a:pt x="0" y="17"/>
                      <a:pt x="0" y="17"/>
                      <a:pt x="0" y="17"/>
                    </a:cubicBezTo>
                    <a:cubicBezTo>
                      <a:pt x="7" y="18"/>
                      <a:pt x="14" y="18"/>
                      <a:pt x="20" y="18"/>
                    </a:cubicBezTo>
                    <a:cubicBezTo>
                      <a:pt x="24" y="18"/>
                      <a:pt x="28" y="17"/>
                      <a:pt x="32" y="15"/>
                    </a:cubicBezTo>
                    <a:cubicBezTo>
                      <a:pt x="34" y="3"/>
                      <a:pt x="34" y="3"/>
                      <a:pt x="34" y="3"/>
                    </a:cubicBezTo>
                    <a:cubicBezTo>
                      <a:pt x="29" y="0"/>
                      <a:pt x="29" y="0"/>
                      <a:pt x="29" y="0"/>
                    </a:cubicBezTo>
                    <a:lnTo>
                      <a:pt x="23"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91" name="Freeform 60"/>
              <p:cNvSpPr>
                <a:spLocks/>
              </p:cNvSpPr>
              <p:nvPr/>
            </p:nvSpPr>
            <p:spPr bwMode="auto">
              <a:xfrm>
                <a:off x="7548581" y="4229101"/>
                <a:ext cx="38099" cy="36513"/>
              </a:xfrm>
              <a:custGeom>
                <a:avLst/>
                <a:gdLst>
                  <a:gd name="T0" fmla="*/ 9 w 15"/>
                  <a:gd name="T1" fmla="*/ 7 h 14"/>
                  <a:gd name="T2" fmla="*/ 7 w 15"/>
                  <a:gd name="T3" fmla="*/ 1 h 14"/>
                  <a:gd name="T4" fmla="*/ 1 w 15"/>
                  <a:gd name="T5" fmla="*/ 0 h 14"/>
                  <a:gd name="T6" fmla="*/ 0 w 15"/>
                  <a:gd name="T7" fmla="*/ 1 h 14"/>
                  <a:gd name="T8" fmla="*/ 6 w 15"/>
                  <a:gd name="T9" fmla="*/ 11 h 14"/>
                  <a:gd name="T10" fmla="*/ 13 w 15"/>
                  <a:gd name="T11" fmla="*/ 14 h 14"/>
                  <a:gd name="T12" fmla="*/ 15 w 15"/>
                  <a:gd name="T13" fmla="*/ 13 h 14"/>
                  <a:gd name="T14" fmla="*/ 15 w 15"/>
                  <a:gd name="T15" fmla="*/ 11 h 14"/>
                  <a:gd name="T16" fmla="*/ 9 w 15"/>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4">
                    <a:moveTo>
                      <a:pt x="9" y="7"/>
                    </a:moveTo>
                    <a:cubicBezTo>
                      <a:pt x="7" y="1"/>
                      <a:pt x="7" y="1"/>
                      <a:pt x="7" y="1"/>
                    </a:cubicBezTo>
                    <a:cubicBezTo>
                      <a:pt x="1" y="0"/>
                      <a:pt x="1" y="0"/>
                      <a:pt x="1" y="0"/>
                    </a:cubicBezTo>
                    <a:cubicBezTo>
                      <a:pt x="0" y="1"/>
                      <a:pt x="0" y="1"/>
                      <a:pt x="0" y="1"/>
                    </a:cubicBezTo>
                    <a:cubicBezTo>
                      <a:pt x="2" y="4"/>
                      <a:pt x="4" y="7"/>
                      <a:pt x="6" y="11"/>
                    </a:cubicBezTo>
                    <a:cubicBezTo>
                      <a:pt x="13" y="14"/>
                      <a:pt x="13" y="14"/>
                      <a:pt x="13" y="14"/>
                    </a:cubicBezTo>
                    <a:cubicBezTo>
                      <a:pt x="15" y="13"/>
                      <a:pt x="15" y="13"/>
                      <a:pt x="15" y="13"/>
                    </a:cubicBezTo>
                    <a:cubicBezTo>
                      <a:pt x="15" y="11"/>
                      <a:pt x="15" y="11"/>
                      <a:pt x="15" y="11"/>
                    </a:cubicBezTo>
                    <a:lnTo>
                      <a:pt x="9" y="7"/>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92" name="Freeform 61"/>
              <p:cNvSpPr>
                <a:spLocks/>
              </p:cNvSpPr>
              <p:nvPr/>
            </p:nvSpPr>
            <p:spPr bwMode="auto">
              <a:xfrm>
                <a:off x="7031054" y="4084639"/>
                <a:ext cx="439740" cy="274638"/>
              </a:xfrm>
              <a:custGeom>
                <a:avLst/>
                <a:gdLst>
                  <a:gd name="T0" fmla="*/ 158 w 173"/>
                  <a:gd name="T1" fmla="*/ 95 h 108"/>
                  <a:gd name="T2" fmla="*/ 152 w 173"/>
                  <a:gd name="T3" fmla="*/ 92 h 108"/>
                  <a:gd name="T4" fmla="*/ 138 w 173"/>
                  <a:gd name="T5" fmla="*/ 68 h 108"/>
                  <a:gd name="T6" fmla="*/ 149 w 173"/>
                  <a:gd name="T7" fmla="*/ 65 h 108"/>
                  <a:gd name="T8" fmla="*/ 131 w 173"/>
                  <a:gd name="T9" fmla="*/ 54 h 108"/>
                  <a:gd name="T10" fmla="*/ 125 w 173"/>
                  <a:gd name="T11" fmla="*/ 42 h 108"/>
                  <a:gd name="T12" fmla="*/ 83 w 173"/>
                  <a:gd name="T13" fmla="*/ 18 h 108"/>
                  <a:gd name="T14" fmla="*/ 72 w 173"/>
                  <a:gd name="T15" fmla="*/ 9 h 108"/>
                  <a:gd name="T16" fmla="*/ 55 w 173"/>
                  <a:gd name="T17" fmla="*/ 14 h 108"/>
                  <a:gd name="T18" fmla="*/ 41 w 173"/>
                  <a:gd name="T19" fmla="*/ 28 h 108"/>
                  <a:gd name="T20" fmla="*/ 28 w 173"/>
                  <a:gd name="T21" fmla="*/ 19 h 108"/>
                  <a:gd name="T22" fmla="*/ 23 w 173"/>
                  <a:gd name="T23" fmla="*/ 13 h 108"/>
                  <a:gd name="T24" fmla="*/ 26 w 173"/>
                  <a:gd name="T25" fmla="*/ 4 h 108"/>
                  <a:gd name="T26" fmla="*/ 7 w 173"/>
                  <a:gd name="T27" fmla="*/ 4 h 108"/>
                  <a:gd name="T28" fmla="*/ 0 w 173"/>
                  <a:gd name="T29" fmla="*/ 11 h 108"/>
                  <a:gd name="T30" fmla="*/ 7 w 173"/>
                  <a:gd name="T31" fmla="*/ 17 h 108"/>
                  <a:gd name="T32" fmla="*/ 21 w 173"/>
                  <a:gd name="T33" fmla="*/ 18 h 108"/>
                  <a:gd name="T34" fmla="*/ 16 w 173"/>
                  <a:gd name="T35" fmla="*/ 22 h 108"/>
                  <a:gd name="T36" fmla="*/ 6 w 173"/>
                  <a:gd name="T37" fmla="*/ 22 h 108"/>
                  <a:gd name="T38" fmla="*/ 9 w 173"/>
                  <a:gd name="T39" fmla="*/ 26 h 108"/>
                  <a:gd name="T40" fmla="*/ 15 w 173"/>
                  <a:gd name="T41" fmla="*/ 35 h 108"/>
                  <a:gd name="T42" fmla="*/ 25 w 173"/>
                  <a:gd name="T43" fmla="*/ 25 h 108"/>
                  <a:gd name="T44" fmla="*/ 25 w 173"/>
                  <a:gd name="T45" fmla="*/ 32 h 108"/>
                  <a:gd name="T46" fmla="*/ 58 w 173"/>
                  <a:gd name="T47" fmla="*/ 45 h 108"/>
                  <a:gd name="T48" fmla="*/ 69 w 173"/>
                  <a:gd name="T49" fmla="*/ 80 h 108"/>
                  <a:gd name="T50" fmla="*/ 83 w 173"/>
                  <a:gd name="T51" fmla="*/ 86 h 108"/>
                  <a:gd name="T52" fmla="*/ 94 w 173"/>
                  <a:gd name="T53" fmla="*/ 89 h 108"/>
                  <a:gd name="T54" fmla="*/ 108 w 173"/>
                  <a:gd name="T55" fmla="*/ 85 h 108"/>
                  <a:gd name="T56" fmla="*/ 103 w 173"/>
                  <a:gd name="T57" fmla="*/ 80 h 108"/>
                  <a:gd name="T58" fmla="*/ 112 w 173"/>
                  <a:gd name="T59" fmla="*/ 74 h 108"/>
                  <a:gd name="T60" fmla="*/ 117 w 173"/>
                  <a:gd name="T61" fmla="*/ 76 h 108"/>
                  <a:gd name="T62" fmla="*/ 133 w 173"/>
                  <a:gd name="T63" fmla="*/ 90 h 108"/>
                  <a:gd name="T64" fmla="*/ 145 w 173"/>
                  <a:gd name="T65" fmla="*/ 103 h 108"/>
                  <a:gd name="T66" fmla="*/ 172 w 173"/>
                  <a:gd name="T67" fmla="*/ 108 h 108"/>
                  <a:gd name="T68" fmla="*/ 165 w 173"/>
                  <a:gd name="T69" fmla="*/ 10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3" h="108">
                    <a:moveTo>
                      <a:pt x="156" y="97"/>
                    </a:moveTo>
                    <a:cubicBezTo>
                      <a:pt x="158" y="95"/>
                      <a:pt x="158" y="95"/>
                      <a:pt x="158" y="95"/>
                    </a:cubicBezTo>
                    <a:cubicBezTo>
                      <a:pt x="158" y="93"/>
                      <a:pt x="158" y="93"/>
                      <a:pt x="158" y="93"/>
                    </a:cubicBezTo>
                    <a:cubicBezTo>
                      <a:pt x="152" y="92"/>
                      <a:pt x="152" y="92"/>
                      <a:pt x="152" y="92"/>
                    </a:cubicBezTo>
                    <a:cubicBezTo>
                      <a:pt x="148" y="86"/>
                      <a:pt x="143" y="80"/>
                      <a:pt x="140" y="73"/>
                    </a:cubicBezTo>
                    <a:cubicBezTo>
                      <a:pt x="139" y="71"/>
                      <a:pt x="138" y="70"/>
                      <a:pt x="138" y="68"/>
                    </a:cubicBezTo>
                    <a:cubicBezTo>
                      <a:pt x="145" y="70"/>
                      <a:pt x="145" y="70"/>
                      <a:pt x="145" y="70"/>
                    </a:cubicBezTo>
                    <a:cubicBezTo>
                      <a:pt x="149" y="65"/>
                      <a:pt x="149" y="65"/>
                      <a:pt x="149" y="65"/>
                    </a:cubicBezTo>
                    <a:cubicBezTo>
                      <a:pt x="143" y="58"/>
                      <a:pt x="143" y="58"/>
                      <a:pt x="143" y="58"/>
                    </a:cubicBezTo>
                    <a:cubicBezTo>
                      <a:pt x="139" y="57"/>
                      <a:pt x="135" y="55"/>
                      <a:pt x="131" y="54"/>
                    </a:cubicBezTo>
                    <a:cubicBezTo>
                      <a:pt x="130" y="53"/>
                      <a:pt x="129" y="52"/>
                      <a:pt x="127" y="51"/>
                    </a:cubicBezTo>
                    <a:cubicBezTo>
                      <a:pt x="125" y="42"/>
                      <a:pt x="125" y="42"/>
                      <a:pt x="125" y="42"/>
                    </a:cubicBezTo>
                    <a:cubicBezTo>
                      <a:pt x="119" y="38"/>
                      <a:pt x="113" y="34"/>
                      <a:pt x="106" y="31"/>
                    </a:cubicBezTo>
                    <a:cubicBezTo>
                      <a:pt x="99" y="26"/>
                      <a:pt x="91" y="22"/>
                      <a:pt x="83" y="18"/>
                    </a:cubicBezTo>
                    <a:cubicBezTo>
                      <a:pt x="78" y="13"/>
                      <a:pt x="78" y="13"/>
                      <a:pt x="78" y="13"/>
                    </a:cubicBezTo>
                    <a:cubicBezTo>
                      <a:pt x="74" y="10"/>
                      <a:pt x="72" y="9"/>
                      <a:pt x="72" y="9"/>
                    </a:cubicBezTo>
                    <a:cubicBezTo>
                      <a:pt x="57" y="10"/>
                      <a:pt x="57" y="10"/>
                      <a:pt x="57" y="10"/>
                    </a:cubicBezTo>
                    <a:cubicBezTo>
                      <a:pt x="55" y="14"/>
                      <a:pt x="55" y="14"/>
                      <a:pt x="55" y="14"/>
                    </a:cubicBezTo>
                    <a:cubicBezTo>
                      <a:pt x="50" y="18"/>
                      <a:pt x="50" y="18"/>
                      <a:pt x="50" y="18"/>
                    </a:cubicBezTo>
                    <a:cubicBezTo>
                      <a:pt x="49" y="22"/>
                      <a:pt x="47" y="25"/>
                      <a:pt x="41" y="28"/>
                    </a:cubicBezTo>
                    <a:cubicBezTo>
                      <a:pt x="36" y="28"/>
                      <a:pt x="36" y="28"/>
                      <a:pt x="36" y="28"/>
                    </a:cubicBezTo>
                    <a:cubicBezTo>
                      <a:pt x="28" y="19"/>
                      <a:pt x="28" y="19"/>
                      <a:pt x="28" y="19"/>
                    </a:cubicBezTo>
                    <a:cubicBezTo>
                      <a:pt x="26" y="19"/>
                      <a:pt x="26" y="19"/>
                      <a:pt x="26" y="19"/>
                    </a:cubicBezTo>
                    <a:cubicBezTo>
                      <a:pt x="23" y="13"/>
                      <a:pt x="23" y="13"/>
                      <a:pt x="23" y="13"/>
                    </a:cubicBezTo>
                    <a:cubicBezTo>
                      <a:pt x="27" y="8"/>
                      <a:pt x="27" y="8"/>
                      <a:pt x="27" y="8"/>
                    </a:cubicBezTo>
                    <a:cubicBezTo>
                      <a:pt x="26" y="4"/>
                      <a:pt x="26" y="4"/>
                      <a:pt x="26" y="4"/>
                    </a:cubicBezTo>
                    <a:cubicBezTo>
                      <a:pt x="16" y="0"/>
                      <a:pt x="16" y="0"/>
                      <a:pt x="16" y="0"/>
                    </a:cubicBezTo>
                    <a:cubicBezTo>
                      <a:pt x="7" y="4"/>
                      <a:pt x="7" y="4"/>
                      <a:pt x="7" y="4"/>
                    </a:cubicBezTo>
                    <a:cubicBezTo>
                      <a:pt x="1" y="7"/>
                      <a:pt x="1" y="7"/>
                      <a:pt x="1" y="7"/>
                    </a:cubicBezTo>
                    <a:cubicBezTo>
                      <a:pt x="0" y="11"/>
                      <a:pt x="0" y="11"/>
                      <a:pt x="0" y="11"/>
                    </a:cubicBezTo>
                    <a:cubicBezTo>
                      <a:pt x="5" y="12"/>
                      <a:pt x="5" y="12"/>
                      <a:pt x="5" y="12"/>
                    </a:cubicBezTo>
                    <a:cubicBezTo>
                      <a:pt x="7" y="17"/>
                      <a:pt x="7" y="17"/>
                      <a:pt x="7" y="17"/>
                    </a:cubicBezTo>
                    <a:cubicBezTo>
                      <a:pt x="19" y="16"/>
                      <a:pt x="19" y="16"/>
                      <a:pt x="19" y="16"/>
                    </a:cubicBezTo>
                    <a:cubicBezTo>
                      <a:pt x="21" y="18"/>
                      <a:pt x="21" y="18"/>
                      <a:pt x="21" y="18"/>
                    </a:cubicBezTo>
                    <a:cubicBezTo>
                      <a:pt x="19" y="20"/>
                      <a:pt x="19" y="20"/>
                      <a:pt x="19" y="20"/>
                    </a:cubicBezTo>
                    <a:cubicBezTo>
                      <a:pt x="16" y="22"/>
                      <a:pt x="16" y="22"/>
                      <a:pt x="16" y="22"/>
                    </a:cubicBezTo>
                    <a:cubicBezTo>
                      <a:pt x="12" y="20"/>
                      <a:pt x="12" y="20"/>
                      <a:pt x="12" y="20"/>
                    </a:cubicBezTo>
                    <a:cubicBezTo>
                      <a:pt x="6" y="22"/>
                      <a:pt x="6" y="22"/>
                      <a:pt x="6" y="22"/>
                    </a:cubicBezTo>
                    <a:cubicBezTo>
                      <a:pt x="4" y="25"/>
                      <a:pt x="4" y="25"/>
                      <a:pt x="4" y="25"/>
                    </a:cubicBezTo>
                    <a:cubicBezTo>
                      <a:pt x="9" y="26"/>
                      <a:pt x="9" y="26"/>
                      <a:pt x="9" y="26"/>
                    </a:cubicBezTo>
                    <a:cubicBezTo>
                      <a:pt x="15" y="32"/>
                      <a:pt x="15" y="32"/>
                      <a:pt x="15" y="32"/>
                    </a:cubicBezTo>
                    <a:cubicBezTo>
                      <a:pt x="15" y="35"/>
                      <a:pt x="15" y="35"/>
                      <a:pt x="15" y="35"/>
                    </a:cubicBezTo>
                    <a:cubicBezTo>
                      <a:pt x="19" y="37"/>
                      <a:pt x="19" y="37"/>
                      <a:pt x="19" y="37"/>
                    </a:cubicBezTo>
                    <a:cubicBezTo>
                      <a:pt x="25" y="25"/>
                      <a:pt x="25" y="25"/>
                      <a:pt x="25" y="25"/>
                    </a:cubicBezTo>
                    <a:cubicBezTo>
                      <a:pt x="26" y="25"/>
                      <a:pt x="26" y="25"/>
                      <a:pt x="26" y="25"/>
                    </a:cubicBezTo>
                    <a:cubicBezTo>
                      <a:pt x="25" y="32"/>
                      <a:pt x="25" y="32"/>
                      <a:pt x="25" y="32"/>
                    </a:cubicBezTo>
                    <a:cubicBezTo>
                      <a:pt x="33" y="39"/>
                      <a:pt x="33" y="39"/>
                      <a:pt x="33" y="39"/>
                    </a:cubicBezTo>
                    <a:cubicBezTo>
                      <a:pt x="42" y="37"/>
                      <a:pt x="50" y="39"/>
                      <a:pt x="58" y="45"/>
                    </a:cubicBezTo>
                    <a:cubicBezTo>
                      <a:pt x="68" y="70"/>
                      <a:pt x="68" y="70"/>
                      <a:pt x="68" y="70"/>
                    </a:cubicBezTo>
                    <a:cubicBezTo>
                      <a:pt x="69" y="80"/>
                      <a:pt x="69" y="80"/>
                      <a:pt x="69" y="80"/>
                    </a:cubicBezTo>
                    <a:cubicBezTo>
                      <a:pt x="77" y="80"/>
                      <a:pt x="77" y="80"/>
                      <a:pt x="77" y="80"/>
                    </a:cubicBezTo>
                    <a:cubicBezTo>
                      <a:pt x="83" y="86"/>
                      <a:pt x="83" y="86"/>
                      <a:pt x="83" y="86"/>
                    </a:cubicBezTo>
                    <a:cubicBezTo>
                      <a:pt x="85" y="88"/>
                      <a:pt x="85" y="88"/>
                      <a:pt x="85" y="88"/>
                    </a:cubicBezTo>
                    <a:cubicBezTo>
                      <a:pt x="94" y="89"/>
                      <a:pt x="94" y="89"/>
                      <a:pt x="94" y="89"/>
                    </a:cubicBezTo>
                    <a:cubicBezTo>
                      <a:pt x="96" y="89"/>
                      <a:pt x="98" y="90"/>
                      <a:pt x="100" y="90"/>
                    </a:cubicBezTo>
                    <a:cubicBezTo>
                      <a:pt x="108" y="85"/>
                      <a:pt x="108" y="85"/>
                      <a:pt x="108" y="85"/>
                    </a:cubicBezTo>
                    <a:cubicBezTo>
                      <a:pt x="108" y="84"/>
                      <a:pt x="108" y="84"/>
                      <a:pt x="108" y="84"/>
                    </a:cubicBezTo>
                    <a:cubicBezTo>
                      <a:pt x="103" y="80"/>
                      <a:pt x="103" y="80"/>
                      <a:pt x="103" y="80"/>
                    </a:cubicBezTo>
                    <a:cubicBezTo>
                      <a:pt x="110" y="79"/>
                      <a:pt x="110" y="79"/>
                      <a:pt x="110" y="79"/>
                    </a:cubicBezTo>
                    <a:cubicBezTo>
                      <a:pt x="112" y="74"/>
                      <a:pt x="112" y="74"/>
                      <a:pt x="112" y="74"/>
                    </a:cubicBezTo>
                    <a:cubicBezTo>
                      <a:pt x="114" y="77"/>
                      <a:pt x="114" y="77"/>
                      <a:pt x="114" y="77"/>
                    </a:cubicBezTo>
                    <a:cubicBezTo>
                      <a:pt x="117" y="76"/>
                      <a:pt x="117" y="76"/>
                      <a:pt x="117" y="76"/>
                    </a:cubicBezTo>
                    <a:cubicBezTo>
                      <a:pt x="119" y="73"/>
                      <a:pt x="119" y="73"/>
                      <a:pt x="119" y="73"/>
                    </a:cubicBezTo>
                    <a:cubicBezTo>
                      <a:pt x="124" y="79"/>
                      <a:pt x="129" y="84"/>
                      <a:pt x="133" y="90"/>
                    </a:cubicBezTo>
                    <a:cubicBezTo>
                      <a:pt x="135" y="92"/>
                      <a:pt x="136" y="95"/>
                      <a:pt x="137" y="97"/>
                    </a:cubicBezTo>
                    <a:cubicBezTo>
                      <a:pt x="145" y="103"/>
                      <a:pt x="145" y="103"/>
                      <a:pt x="145" y="103"/>
                    </a:cubicBezTo>
                    <a:cubicBezTo>
                      <a:pt x="151" y="105"/>
                      <a:pt x="157" y="106"/>
                      <a:pt x="164" y="107"/>
                    </a:cubicBezTo>
                    <a:cubicBezTo>
                      <a:pt x="166" y="108"/>
                      <a:pt x="169" y="108"/>
                      <a:pt x="172" y="108"/>
                    </a:cubicBezTo>
                    <a:cubicBezTo>
                      <a:pt x="173" y="104"/>
                      <a:pt x="173" y="104"/>
                      <a:pt x="173" y="104"/>
                    </a:cubicBezTo>
                    <a:cubicBezTo>
                      <a:pt x="170" y="103"/>
                      <a:pt x="167" y="103"/>
                      <a:pt x="165" y="101"/>
                    </a:cubicBezTo>
                    <a:cubicBezTo>
                      <a:pt x="162" y="100"/>
                      <a:pt x="159" y="99"/>
                      <a:pt x="156" y="97"/>
                    </a:cubicBez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93" name="Freeform 62"/>
              <p:cNvSpPr>
                <a:spLocks/>
              </p:cNvSpPr>
              <p:nvPr/>
            </p:nvSpPr>
            <p:spPr bwMode="auto">
              <a:xfrm>
                <a:off x="7972444" y="5003802"/>
                <a:ext cx="134938" cy="219074"/>
              </a:xfrm>
              <a:custGeom>
                <a:avLst/>
                <a:gdLst>
                  <a:gd name="T0" fmla="*/ 47 w 53"/>
                  <a:gd name="T1" fmla="*/ 40 h 86"/>
                  <a:gd name="T2" fmla="*/ 40 w 53"/>
                  <a:gd name="T3" fmla="*/ 44 h 86"/>
                  <a:gd name="T4" fmla="*/ 32 w 53"/>
                  <a:gd name="T5" fmla="*/ 42 h 86"/>
                  <a:gd name="T6" fmla="*/ 30 w 53"/>
                  <a:gd name="T7" fmla="*/ 33 h 86"/>
                  <a:gd name="T8" fmla="*/ 28 w 53"/>
                  <a:gd name="T9" fmla="*/ 27 h 86"/>
                  <a:gd name="T10" fmla="*/ 25 w 53"/>
                  <a:gd name="T11" fmla="*/ 27 h 86"/>
                  <a:gd name="T12" fmla="*/ 25 w 53"/>
                  <a:gd name="T13" fmla="*/ 36 h 86"/>
                  <a:gd name="T14" fmla="*/ 22 w 53"/>
                  <a:gd name="T15" fmla="*/ 36 h 86"/>
                  <a:gd name="T16" fmla="*/ 19 w 53"/>
                  <a:gd name="T17" fmla="*/ 29 h 86"/>
                  <a:gd name="T18" fmla="*/ 16 w 53"/>
                  <a:gd name="T19" fmla="*/ 28 h 86"/>
                  <a:gd name="T20" fmla="*/ 16 w 53"/>
                  <a:gd name="T21" fmla="*/ 19 h 86"/>
                  <a:gd name="T22" fmla="*/ 11 w 53"/>
                  <a:gd name="T23" fmla="*/ 10 h 86"/>
                  <a:gd name="T24" fmla="*/ 7 w 53"/>
                  <a:gd name="T25" fmla="*/ 8 h 86"/>
                  <a:gd name="T26" fmla="*/ 6 w 53"/>
                  <a:gd name="T27" fmla="*/ 4 h 86"/>
                  <a:gd name="T28" fmla="*/ 4 w 53"/>
                  <a:gd name="T29" fmla="*/ 0 h 86"/>
                  <a:gd name="T30" fmla="*/ 1 w 53"/>
                  <a:gd name="T31" fmla="*/ 0 h 86"/>
                  <a:gd name="T32" fmla="*/ 3 w 53"/>
                  <a:gd name="T33" fmla="*/ 6 h 86"/>
                  <a:gd name="T34" fmla="*/ 0 w 53"/>
                  <a:gd name="T35" fmla="*/ 10 h 86"/>
                  <a:gd name="T36" fmla="*/ 16 w 53"/>
                  <a:gd name="T37" fmla="*/ 45 h 86"/>
                  <a:gd name="T38" fmla="*/ 7 w 53"/>
                  <a:gd name="T39" fmla="*/ 59 h 86"/>
                  <a:gd name="T40" fmla="*/ 11 w 53"/>
                  <a:gd name="T41" fmla="*/ 65 h 86"/>
                  <a:gd name="T42" fmla="*/ 16 w 53"/>
                  <a:gd name="T43" fmla="*/ 66 h 86"/>
                  <a:gd name="T44" fmla="*/ 19 w 53"/>
                  <a:gd name="T45" fmla="*/ 71 h 86"/>
                  <a:gd name="T46" fmla="*/ 18 w 53"/>
                  <a:gd name="T47" fmla="*/ 77 h 86"/>
                  <a:gd name="T48" fmla="*/ 15 w 53"/>
                  <a:gd name="T49" fmla="*/ 81 h 86"/>
                  <a:gd name="T50" fmla="*/ 21 w 53"/>
                  <a:gd name="T51" fmla="*/ 86 h 86"/>
                  <a:gd name="T52" fmla="*/ 38 w 53"/>
                  <a:gd name="T53" fmla="*/ 64 h 86"/>
                  <a:gd name="T54" fmla="*/ 36 w 53"/>
                  <a:gd name="T55" fmla="*/ 62 h 86"/>
                  <a:gd name="T56" fmla="*/ 36 w 53"/>
                  <a:gd name="T57" fmla="*/ 56 h 86"/>
                  <a:gd name="T58" fmla="*/ 39 w 53"/>
                  <a:gd name="T59" fmla="*/ 53 h 86"/>
                  <a:gd name="T60" fmla="*/ 43 w 53"/>
                  <a:gd name="T61" fmla="*/ 55 h 86"/>
                  <a:gd name="T62" fmla="*/ 45 w 53"/>
                  <a:gd name="T63" fmla="*/ 57 h 86"/>
                  <a:gd name="T64" fmla="*/ 53 w 53"/>
                  <a:gd name="T65" fmla="*/ 43 h 86"/>
                  <a:gd name="T66" fmla="*/ 50 w 53"/>
                  <a:gd name="T67" fmla="*/ 39 h 86"/>
                  <a:gd name="T68" fmla="*/ 47 w 53"/>
                  <a:gd name="T69" fmla="*/ 4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 h="86">
                    <a:moveTo>
                      <a:pt x="47" y="40"/>
                    </a:moveTo>
                    <a:cubicBezTo>
                      <a:pt x="40" y="44"/>
                      <a:pt x="40" y="44"/>
                      <a:pt x="40" y="44"/>
                    </a:cubicBezTo>
                    <a:cubicBezTo>
                      <a:pt x="32" y="42"/>
                      <a:pt x="32" y="42"/>
                      <a:pt x="32" y="42"/>
                    </a:cubicBezTo>
                    <a:cubicBezTo>
                      <a:pt x="32" y="39"/>
                      <a:pt x="31" y="36"/>
                      <a:pt x="30" y="33"/>
                    </a:cubicBezTo>
                    <a:cubicBezTo>
                      <a:pt x="29" y="31"/>
                      <a:pt x="28" y="29"/>
                      <a:pt x="28" y="27"/>
                    </a:cubicBezTo>
                    <a:cubicBezTo>
                      <a:pt x="25" y="27"/>
                      <a:pt x="25" y="27"/>
                      <a:pt x="25" y="27"/>
                    </a:cubicBezTo>
                    <a:cubicBezTo>
                      <a:pt x="25" y="36"/>
                      <a:pt x="25" y="36"/>
                      <a:pt x="25" y="36"/>
                    </a:cubicBezTo>
                    <a:cubicBezTo>
                      <a:pt x="22" y="36"/>
                      <a:pt x="22" y="36"/>
                      <a:pt x="22" y="36"/>
                    </a:cubicBezTo>
                    <a:cubicBezTo>
                      <a:pt x="19" y="29"/>
                      <a:pt x="19" y="29"/>
                      <a:pt x="19" y="29"/>
                    </a:cubicBezTo>
                    <a:cubicBezTo>
                      <a:pt x="16" y="28"/>
                      <a:pt x="16" y="28"/>
                      <a:pt x="16" y="28"/>
                    </a:cubicBezTo>
                    <a:cubicBezTo>
                      <a:pt x="16" y="19"/>
                      <a:pt x="16" y="19"/>
                      <a:pt x="16" y="19"/>
                    </a:cubicBezTo>
                    <a:cubicBezTo>
                      <a:pt x="11" y="10"/>
                      <a:pt x="11" y="10"/>
                      <a:pt x="11" y="10"/>
                    </a:cubicBezTo>
                    <a:cubicBezTo>
                      <a:pt x="7" y="8"/>
                      <a:pt x="7" y="8"/>
                      <a:pt x="7" y="8"/>
                    </a:cubicBezTo>
                    <a:cubicBezTo>
                      <a:pt x="7" y="6"/>
                      <a:pt x="7" y="5"/>
                      <a:pt x="6" y="4"/>
                    </a:cubicBezTo>
                    <a:cubicBezTo>
                      <a:pt x="5" y="2"/>
                      <a:pt x="4" y="1"/>
                      <a:pt x="4" y="0"/>
                    </a:cubicBezTo>
                    <a:cubicBezTo>
                      <a:pt x="1" y="0"/>
                      <a:pt x="1" y="0"/>
                      <a:pt x="1" y="0"/>
                    </a:cubicBezTo>
                    <a:cubicBezTo>
                      <a:pt x="3" y="6"/>
                      <a:pt x="3" y="6"/>
                      <a:pt x="3" y="6"/>
                    </a:cubicBezTo>
                    <a:cubicBezTo>
                      <a:pt x="0" y="10"/>
                      <a:pt x="0" y="10"/>
                      <a:pt x="0" y="10"/>
                    </a:cubicBezTo>
                    <a:cubicBezTo>
                      <a:pt x="5" y="21"/>
                      <a:pt x="10" y="33"/>
                      <a:pt x="16" y="45"/>
                    </a:cubicBezTo>
                    <a:cubicBezTo>
                      <a:pt x="13" y="50"/>
                      <a:pt x="10" y="54"/>
                      <a:pt x="7" y="59"/>
                    </a:cubicBezTo>
                    <a:cubicBezTo>
                      <a:pt x="11" y="65"/>
                      <a:pt x="11" y="65"/>
                      <a:pt x="11" y="65"/>
                    </a:cubicBezTo>
                    <a:cubicBezTo>
                      <a:pt x="16" y="66"/>
                      <a:pt x="16" y="66"/>
                      <a:pt x="16" y="66"/>
                    </a:cubicBezTo>
                    <a:cubicBezTo>
                      <a:pt x="19" y="71"/>
                      <a:pt x="19" y="71"/>
                      <a:pt x="19" y="71"/>
                    </a:cubicBezTo>
                    <a:cubicBezTo>
                      <a:pt x="19" y="73"/>
                      <a:pt x="18" y="75"/>
                      <a:pt x="18" y="77"/>
                    </a:cubicBezTo>
                    <a:cubicBezTo>
                      <a:pt x="17" y="78"/>
                      <a:pt x="16" y="80"/>
                      <a:pt x="15" y="81"/>
                    </a:cubicBezTo>
                    <a:cubicBezTo>
                      <a:pt x="21" y="86"/>
                      <a:pt x="21" y="86"/>
                      <a:pt x="21" y="86"/>
                    </a:cubicBezTo>
                    <a:cubicBezTo>
                      <a:pt x="27" y="79"/>
                      <a:pt x="33" y="71"/>
                      <a:pt x="38" y="64"/>
                    </a:cubicBezTo>
                    <a:cubicBezTo>
                      <a:pt x="36" y="62"/>
                      <a:pt x="36" y="62"/>
                      <a:pt x="36" y="62"/>
                    </a:cubicBezTo>
                    <a:cubicBezTo>
                      <a:pt x="36" y="56"/>
                      <a:pt x="36" y="56"/>
                      <a:pt x="36" y="56"/>
                    </a:cubicBezTo>
                    <a:cubicBezTo>
                      <a:pt x="39" y="53"/>
                      <a:pt x="39" y="53"/>
                      <a:pt x="39" y="53"/>
                    </a:cubicBezTo>
                    <a:cubicBezTo>
                      <a:pt x="41" y="54"/>
                      <a:pt x="41" y="54"/>
                      <a:pt x="43" y="55"/>
                    </a:cubicBezTo>
                    <a:cubicBezTo>
                      <a:pt x="44" y="56"/>
                      <a:pt x="44" y="56"/>
                      <a:pt x="45" y="57"/>
                    </a:cubicBezTo>
                    <a:cubicBezTo>
                      <a:pt x="53" y="43"/>
                      <a:pt x="53" y="43"/>
                      <a:pt x="53" y="43"/>
                    </a:cubicBezTo>
                    <a:cubicBezTo>
                      <a:pt x="50" y="39"/>
                      <a:pt x="50" y="39"/>
                      <a:pt x="50" y="39"/>
                    </a:cubicBezTo>
                    <a:lnTo>
                      <a:pt x="47" y="4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94" name="Freeform 63"/>
              <p:cNvSpPr>
                <a:spLocks/>
              </p:cNvSpPr>
              <p:nvPr/>
            </p:nvSpPr>
            <p:spPr bwMode="auto">
              <a:xfrm>
                <a:off x="7835919" y="5199065"/>
                <a:ext cx="166689" cy="193675"/>
              </a:xfrm>
              <a:custGeom>
                <a:avLst/>
                <a:gdLst>
                  <a:gd name="T0" fmla="*/ 64 w 66"/>
                  <a:gd name="T1" fmla="*/ 1 h 76"/>
                  <a:gd name="T2" fmla="*/ 54 w 66"/>
                  <a:gd name="T3" fmla="*/ 7 h 76"/>
                  <a:gd name="T4" fmla="*/ 52 w 66"/>
                  <a:gd name="T5" fmla="*/ 4 h 76"/>
                  <a:gd name="T6" fmla="*/ 54 w 66"/>
                  <a:gd name="T7" fmla="*/ 0 h 76"/>
                  <a:gd name="T8" fmla="*/ 49 w 66"/>
                  <a:gd name="T9" fmla="*/ 2 h 76"/>
                  <a:gd name="T10" fmla="*/ 47 w 66"/>
                  <a:gd name="T11" fmla="*/ 9 h 76"/>
                  <a:gd name="T12" fmla="*/ 43 w 66"/>
                  <a:gd name="T13" fmla="*/ 12 h 76"/>
                  <a:gd name="T14" fmla="*/ 43 w 66"/>
                  <a:gd name="T15" fmla="*/ 17 h 76"/>
                  <a:gd name="T16" fmla="*/ 23 w 66"/>
                  <a:gd name="T17" fmla="*/ 36 h 76"/>
                  <a:gd name="T18" fmla="*/ 0 w 66"/>
                  <a:gd name="T19" fmla="*/ 66 h 76"/>
                  <a:gd name="T20" fmla="*/ 18 w 66"/>
                  <a:gd name="T21" fmla="*/ 76 h 76"/>
                  <a:gd name="T22" fmla="*/ 27 w 66"/>
                  <a:gd name="T23" fmla="*/ 76 h 76"/>
                  <a:gd name="T24" fmla="*/ 39 w 66"/>
                  <a:gd name="T25" fmla="*/ 60 h 76"/>
                  <a:gd name="T26" fmla="*/ 52 w 66"/>
                  <a:gd name="T27" fmla="*/ 36 h 76"/>
                  <a:gd name="T28" fmla="*/ 58 w 66"/>
                  <a:gd name="T29" fmla="*/ 36 h 76"/>
                  <a:gd name="T30" fmla="*/ 59 w 66"/>
                  <a:gd name="T31" fmla="*/ 33 h 76"/>
                  <a:gd name="T32" fmla="*/ 55 w 66"/>
                  <a:gd name="T33" fmla="*/ 30 h 76"/>
                  <a:gd name="T34" fmla="*/ 65 w 66"/>
                  <a:gd name="T35" fmla="*/ 16 h 76"/>
                  <a:gd name="T36" fmla="*/ 64 w 66"/>
                  <a:gd name="T37" fmla="*/ 9 h 76"/>
                  <a:gd name="T38" fmla="*/ 66 w 66"/>
                  <a:gd name="T39" fmla="*/ 6 h 76"/>
                  <a:gd name="T40" fmla="*/ 64 w 66"/>
                  <a:gd name="T41"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76">
                    <a:moveTo>
                      <a:pt x="64" y="1"/>
                    </a:moveTo>
                    <a:cubicBezTo>
                      <a:pt x="54" y="7"/>
                      <a:pt x="54" y="7"/>
                      <a:pt x="54" y="7"/>
                    </a:cubicBezTo>
                    <a:cubicBezTo>
                      <a:pt x="52" y="4"/>
                      <a:pt x="52" y="4"/>
                      <a:pt x="52" y="4"/>
                    </a:cubicBezTo>
                    <a:cubicBezTo>
                      <a:pt x="54" y="0"/>
                      <a:pt x="54" y="0"/>
                      <a:pt x="54" y="0"/>
                    </a:cubicBezTo>
                    <a:cubicBezTo>
                      <a:pt x="49" y="2"/>
                      <a:pt x="49" y="2"/>
                      <a:pt x="49" y="2"/>
                    </a:cubicBezTo>
                    <a:cubicBezTo>
                      <a:pt x="47" y="9"/>
                      <a:pt x="47" y="9"/>
                      <a:pt x="47" y="9"/>
                    </a:cubicBezTo>
                    <a:cubicBezTo>
                      <a:pt x="43" y="12"/>
                      <a:pt x="43" y="12"/>
                      <a:pt x="43" y="12"/>
                    </a:cubicBezTo>
                    <a:cubicBezTo>
                      <a:pt x="43" y="17"/>
                      <a:pt x="43" y="17"/>
                      <a:pt x="43" y="17"/>
                    </a:cubicBezTo>
                    <a:cubicBezTo>
                      <a:pt x="35" y="23"/>
                      <a:pt x="29" y="29"/>
                      <a:pt x="23" y="36"/>
                    </a:cubicBezTo>
                    <a:cubicBezTo>
                      <a:pt x="14" y="46"/>
                      <a:pt x="7" y="55"/>
                      <a:pt x="0" y="66"/>
                    </a:cubicBezTo>
                    <a:cubicBezTo>
                      <a:pt x="6" y="69"/>
                      <a:pt x="12" y="72"/>
                      <a:pt x="18" y="76"/>
                    </a:cubicBezTo>
                    <a:cubicBezTo>
                      <a:pt x="27" y="76"/>
                      <a:pt x="27" y="76"/>
                      <a:pt x="27" y="76"/>
                    </a:cubicBezTo>
                    <a:cubicBezTo>
                      <a:pt x="32" y="71"/>
                      <a:pt x="36" y="66"/>
                      <a:pt x="39" y="60"/>
                    </a:cubicBezTo>
                    <a:cubicBezTo>
                      <a:pt x="44" y="52"/>
                      <a:pt x="49" y="44"/>
                      <a:pt x="52" y="36"/>
                    </a:cubicBezTo>
                    <a:cubicBezTo>
                      <a:pt x="58" y="36"/>
                      <a:pt x="58" y="36"/>
                      <a:pt x="58" y="36"/>
                    </a:cubicBezTo>
                    <a:cubicBezTo>
                      <a:pt x="59" y="33"/>
                      <a:pt x="59" y="33"/>
                      <a:pt x="59" y="33"/>
                    </a:cubicBezTo>
                    <a:cubicBezTo>
                      <a:pt x="55" y="30"/>
                      <a:pt x="55" y="30"/>
                      <a:pt x="55" y="30"/>
                    </a:cubicBezTo>
                    <a:cubicBezTo>
                      <a:pt x="65" y="16"/>
                      <a:pt x="65" y="16"/>
                      <a:pt x="65" y="16"/>
                    </a:cubicBezTo>
                    <a:cubicBezTo>
                      <a:pt x="64" y="9"/>
                      <a:pt x="64" y="9"/>
                      <a:pt x="64" y="9"/>
                    </a:cubicBezTo>
                    <a:cubicBezTo>
                      <a:pt x="66" y="6"/>
                      <a:pt x="66" y="6"/>
                      <a:pt x="66" y="6"/>
                    </a:cubicBezTo>
                    <a:lnTo>
                      <a:pt x="64" y="1"/>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95" name="Freeform 64"/>
              <p:cNvSpPr>
                <a:spLocks/>
              </p:cNvSpPr>
              <p:nvPr/>
            </p:nvSpPr>
            <p:spPr bwMode="auto">
              <a:xfrm>
                <a:off x="7843857" y="5389565"/>
                <a:ext cx="26988" cy="23813"/>
              </a:xfrm>
              <a:custGeom>
                <a:avLst/>
                <a:gdLst>
                  <a:gd name="T0" fmla="*/ 9 w 17"/>
                  <a:gd name="T1" fmla="*/ 0 h 15"/>
                  <a:gd name="T2" fmla="*/ 4 w 17"/>
                  <a:gd name="T3" fmla="*/ 10 h 15"/>
                  <a:gd name="T4" fmla="*/ 0 w 17"/>
                  <a:gd name="T5" fmla="*/ 15 h 15"/>
                  <a:gd name="T6" fmla="*/ 4 w 17"/>
                  <a:gd name="T7" fmla="*/ 15 h 15"/>
                  <a:gd name="T8" fmla="*/ 14 w 17"/>
                  <a:gd name="T9" fmla="*/ 13 h 15"/>
                  <a:gd name="T10" fmla="*/ 17 w 17"/>
                  <a:gd name="T11" fmla="*/ 5 h 15"/>
                  <a:gd name="T12" fmla="*/ 9 w 17"/>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7" h="15">
                    <a:moveTo>
                      <a:pt x="9" y="0"/>
                    </a:moveTo>
                    <a:lnTo>
                      <a:pt x="4" y="10"/>
                    </a:lnTo>
                    <a:lnTo>
                      <a:pt x="0" y="15"/>
                    </a:lnTo>
                    <a:lnTo>
                      <a:pt x="4" y="15"/>
                    </a:lnTo>
                    <a:lnTo>
                      <a:pt x="14" y="13"/>
                    </a:lnTo>
                    <a:lnTo>
                      <a:pt x="17" y="5"/>
                    </a:lnTo>
                    <a:lnTo>
                      <a:pt x="9"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96" name="Freeform 65"/>
              <p:cNvSpPr>
                <a:spLocks/>
              </p:cNvSpPr>
              <p:nvPr/>
            </p:nvSpPr>
            <p:spPr bwMode="auto">
              <a:xfrm>
                <a:off x="7712095" y="4330701"/>
                <a:ext cx="31750" cy="15874"/>
              </a:xfrm>
              <a:custGeom>
                <a:avLst/>
                <a:gdLst>
                  <a:gd name="T0" fmla="*/ 6 w 20"/>
                  <a:gd name="T1" fmla="*/ 0 h 10"/>
                  <a:gd name="T2" fmla="*/ 0 w 20"/>
                  <a:gd name="T3" fmla="*/ 0 h 10"/>
                  <a:gd name="T4" fmla="*/ 9 w 20"/>
                  <a:gd name="T5" fmla="*/ 8 h 10"/>
                  <a:gd name="T6" fmla="*/ 16 w 20"/>
                  <a:gd name="T7" fmla="*/ 10 h 10"/>
                  <a:gd name="T8" fmla="*/ 20 w 20"/>
                  <a:gd name="T9" fmla="*/ 10 h 10"/>
                  <a:gd name="T10" fmla="*/ 19 w 20"/>
                  <a:gd name="T11" fmla="*/ 5 h 10"/>
                  <a:gd name="T12" fmla="*/ 6 w 2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20" h="10">
                    <a:moveTo>
                      <a:pt x="6" y="0"/>
                    </a:moveTo>
                    <a:lnTo>
                      <a:pt x="0" y="0"/>
                    </a:lnTo>
                    <a:lnTo>
                      <a:pt x="9" y="8"/>
                    </a:lnTo>
                    <a:lnTo>
                      <a:pt x="16" y="10"/>
                    </a:lnTo>
                    <a:lnTo>
                      <a:pt x="20" y="10"/>
                    </a:lnTo>
                    <a:lnTo>
                      <a:pt x="19" y="5"/>
                    </a:lnTo>
                    <a:lnTo>
                      <a:pt x="6"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97" name="Freeform 66"/>
              <p:cNvSpPr>
                <a:spLocks/>
              </p:cNvSpPr>
              <p:nvPr/>
            </p:nvSpPr>
            <p:spPr bwMode="auto">
              <a:xfrm>
                <a:off x="7827981" y="4443414"/>
                <a:ext cx="22225" cy="31751"/>
              </a:xfrm>
              <a:custGeom>
                <a:avLst/>
                <a:gdLst>
                  <a:gd name="T0" fmla="*/ 9 w 9"/>
                  <a:gd name="T1" fmla="*/ 3 h 13"/>
                  <a:gd name="T2" fmla="*/ 5 w 9"/>
                  <a:gd name="T3" fmla="*/ 4 h 13"/>
                  <a:gd name="T4" fmla="*/ 2 w 9"/>
                  <a:gd name="T5" fmla="*/ 0 h 13"/>
                  <a:gd name="T6" fmla="*/ 0 w 9"/>
                  <a:gd name="T7" fmla="*/ 1 h 13"/>
                  <a:gd name="T8" fmla="*/ 0 w 9"/>
                  <a:gd name="T9" fmla="*/ 10 h 13"/>
                  <a:gd name="T10" fmla="*/ 3 w 9"/>
                  <a:gd name="T11" fmla="*/ 13 h 13"/>
                  <a:gd name="T12" fmla="*/ 9 w 9"/>
                  <a:gd name="T13" fmla="*/ 8 h 13"/>
                  <a:gd name="T14" fmla="*/ 9 w 9"/>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3">
                    <a:moveTo>
                      <a:pt x="9" y="3"/>
                    </a:moveTo>
                    <a:cubicBezTo>
                      <a:pt x="5" y="4"/>
                      <a:pt x="5" y="4"/>
                      <a:pt x="5" y="4"/>
                    </a:cubicBezTo>
                    <a:cubicBezTo>
                      <a:pt x="2" y="0"/>
                      <a:pt x="2" y="0"/>
                      <a:pt x="2" y="0"/>
                    </a:cubicBezTo>
                    <a:cubicBezTo>
                      <a:pt x="0" y="1"/>
                      <a:pt x="0" y="1"/>
                      <a:pt x="0" y="1"/>
                    </a:cubicBezTo>
                    <a:cubicBezTo>
                      <a:pt x="0" y="4"/>
                      <a:pt x="0" y="7"/>
                      <a:pt x="0" y="10"/>
                    </a:cubicBezTo>
                    <a:cubicBezTo>
                      <a:pt x="3" y="13"/>
                      <a:pt x="3" y="13"/>
                      <a:pt x="3" y="13"/>
                    </a:cubicBezTo>
                    <a:cubicBezTo>
                      <a:pt x="9" y="8"/>
                      <a:pt x="9" y="8"/>
                      <a:pt x="9" y="8"/>
                    </a:cubicBezTo>
                    <a:lnTo>
                      <a:pt x="9" y="3"/>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98" name="Freeform 67"/>
              <p:cNvSpPr>
                <a:spLocks/>
              </p:cNvSpPr>
              <p:nvPr/>
            </p:nvSpPr>
            <p:spPr bwMode="auto">
              <a:xfrm>
                <a:off x="8104206" y="4486276"/>
                <a:ext cx="28576" cy="22225"/>
              </a:xfrm>
              <a:custGeom>
                <a:avLst/>
                <a:gdLst>
                  <a:gd name="T0" fmla="*/ 0 w 18"/>
                  <a:gd name="T1" fmla="*/ 6 h 14"/>
                  <a:gd name="T2" fmla="*/ 4 w 18"/>
                  <a:gd name="T3" fmla="*/ 14 h 14"/>
                  <a:gd name="T4" fmla="*/ 10 w 18"/>
                  <a:gd name="T5" fmla="*/ 14 h 14"/>
                  <a:gd name="T6" fmla="*/ 12 w 18"/>
                  <a:gd name="T7" fmla="*/ 8 h 14"/>
                  <a:gd name="T8" fmla="*/ 16 w 18"/>
                  <a:gd name="T9" fmla="*/ 5 h 14"/>
                  <a:gd name="T10" fmla="*/ 18 w 18"/>
                  <a:gd name="T11" fmla="*/ 0 h 14"/>
                  <a:gd name="T12" fmla="*/ 13 w 18"/>
                  <a:gd name="T13" fmla="*/ 0 h 14"/>
                  <a:gd name="T14" fmla="*/ 0 w 18"/>
                  <a:gd name="T15" fmla="*/ 6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4">
                    <a:moveTo>
                      <a:pt x="0" y="6"/>
                    </a:moveTo>
                    <a:lnTo>
                      <a:pt x="4" y="14"/>
                    </a:lnTo>
                    <a:lnTo>
                      <a:pt x="10" y="14"/>
                    </a:lnTo>
                    <a:lnTo>
                      <a:pt x="12" y="8"/>
                    </a:lnTo>
                    <a:lnTo>
                      <a:pt x="16" y="5"/>
                    </a:lnTo>
                    <a:lnTo>
                      <a:pt x="18" y="0"/>
                    </a:lnTo>
                    <a:lnTo>
                      <a:pt x="13" y="0"/>
                    </a:lnTo>
                    <a:lnTo>
                      <a:pt x="0" y="6"/>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99" name="Freeform 68"/>
              <p:cNvSpPr>
                <a:spLocks/>
              </p:cNvSpPr>
              <p:nvPr/>
            </p:nvSpPr>
            <p:spPr bwMode="auto">
              <a:xfrm>
                <a:off x="8078806" y="4516439"/>
                <a:ext cx="28576" cy="28574"/>
              </a:xfrm>
              <a:custGeom>
                <a:avLst/>
                <a:gdLst>
                  <a:gd name="T0" fmla="*/ 0 w 18"/>
                  <a:gd name="T1" fmla="*/ 6 h 18"/>
                  <a:gd name="T2" fmla="*/ 0 w 18"/>
                  <a:gd name="T3" fmla="*/ 13 h 18"/>
                  <a:gd name="T4" fmla="*/ 4 w 18"/>
                  <a:gd name="T5" fmla="*/ 18 h 18"/>
                  <a:gd name="T6" fmla="*/ 16 w 18"/>
                  <a:gd name="T7" fmla="*/ 10 h 18"/>
                  <a:gd name="T8" fmla="*/ 18 w 18"/>
                  <a:gd name="T9" fmla="*/ 3 h 18"/>
                  <a:gd name="T10" fmla="*/ 12 w 18"/>
                  <a:gd name="T11" fmla="*/ 0 h 18"/>
                  <a:gd name="T12" fmla="*/ 0 w 18"/>
                  <a:gd name="T13" fmla="*/ 6 h 18"/>
                </a:gdLst>
                <a:ahLst/>
                <a:cxnLst>
                  <a:cxn ang="0">
                    <a:pos x="T0" y="T1"/>
                  </a:cxn>
                  <a:cxn ang="0">
                    <a:pos x="T2" y="T3"/>
                  </a:cxn>
                  <a:cxn ang="0">
                    <a:pos x="T4" y="T5"/>
                  </a:cxn>
                  <a:cxn ang="0">
                    <a:pos x="T6" y="T7"/>
                  </a:cxn>
                  <a:cxn ang="0">
                    <a:pos x="T8" y="T9"/>
                  </a:cxn>
                  <a:cxn ang="0">
                    <a:pos x="T10" y="T11"/>
                  </a:cxn>
                  <a:cxn ang="0">
                    <a:pos x="T12" y="T13"/>
                  </a:cxn>
                </a:cxnLst>
                <a:rect l="0" t="0" r="r" b="b"/>
                <a:pathLst>
                  <a:path w="18" h="18">
                    <a:moveTo>
                      <a:pt x="0" y="6"/>
                    </a:moveTo>
                    <a:lnTo>
                      <a:pt x="0" y="13"/>
                    </a:lnTo>
                    <a:lnTo>
                      <a:pt x="4" y="18"/>
                    </a:lnTo>
                    <a:lnTo>
                      <a:pt x="16" y="10"/>
                    </a:lnTo>
                    <a:lnTo>
                      <a:pt x="18" y="3"/>
                    </a:lnTo>
                    <a:lnTo>
                      <a:pt x="12" y="0"/>
                    </a:lnTo>
                    <a:lnTo>
                      <a:pt x="0" y="6"/>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00" name="Freeform 69"/>
              <p:cNvSpPr>
                <a:spLocks/>
              </p:cNvSpPr>
              <p:nvPr/>
            </p:nvSpPr>
            <p:spPr bwMode="auto">
              <a:xfrm>
                <a:off x="7843856" y="4483102"/>
                <a:ext cx="17462" cy="23813"/>
              </a:xfrm>
              <a:custGeom>
                <a:avLst/>
                <a:gdLst>
                  <a:gd name="T0" fmla="*/ 1 w 11"/>
                  <a:gd name="T1" fmla="*/ 0 h 15"/>
                  <a:gd name="T2" fmla="*/ 0 w 11"/>
                  <a:gd name="T3" fmla="*/ 3 h 15"/>
                  <a:gd name="T4" fmla="*/ 4 w 11"/>
                  <a:gd name="T5" fmla="*/ 15 h 15"/>
                  <a:gd name="T6" fmla="*/ 11 w 11"/>
                  <a:gd name="T7" fmla="*/ 11 h 15"/>
                  <a:gd name="T8" fmla="*/ 6 w 11"/>
                  <a:gd name="T9" fmla="*/ 0 h 15"/>
                  <a:gd name="T10" fmla="*/ 1 w 11"/>
                  <a:gd name="T11" fmla="*/ 0 h 15"/>
                </a:gdLst>
                <a:ahLst/>
                <a:cxnLst>
                  <a:cxn ang="0">
                    <a:pos x="T0" y="T1"/>
                  </a:cxn>
                  <a:cxn ang="0">
                    <a:pos x="T2" y="T3"/>
                  </a:cxn>
                  <a:cxn ang="0">
                    <a:pos x="T4" y="T5"/>
                  </a:cxn>
                  <a:cxn ang="0">
                    <a:pos x="T6" y="T7"/>
                  </a:cxn>
                  <a:cxn ang="0">
                    <a:pos x="T8" y="T9"/>
                  </a:cxn>
                  <a:cxn ang="0">
                    <a:pos x="T10" y="T11"/>
                  </a:cxn>
                </a:cxnLst>
                <a:rect l="0" t="0" r="r" b="b"/>
                <a:pathLst>
                  <a:path w="11" h="15">
                    <a:moveTo>
                      <a:pt x="1" y="0"/>
                    </a:moveTo>
                    <a:lnTo>
                      <a:pt x="0" y="3"/>
                    </a:lnTo>
                    <a:lnTo>
                      <a:pt x="4" y="15"/>
                    </a:lnTo>
                    <a:lnTo>
                      <a:pt x="11" y="11"/>
                    </a:lnTo>
                    <a:lnTo>
                      <a:pt x="6" y="0"/>
                    </a:lnTo>
                    <a:lnTo>
                      <a:pt x="1"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01" name="Freeform 70"/>
              <p:cNvSpPr>
                <a:spLocks/>
              </p:cNvSpPr>
              <p:nvPr/>
            </p:nvSpPr>
            <p:spPr bwMode="auto">
              <a:xfrm>
                <a:off x="7767655" y="4602165"/>
                <a:ext cx="63501" cy="61913"/>
              </a:xfrm>
              <a:custGeom>
                <a:avLst/>
                <a:gdLst>
                  <a:gd name="T0" fmla="*/ 1 w 25"/>
                  <a:gd name="T1" fmla="*/ 0 h 24"/>
                  <a:gd name="T2" fmla="*/ 0 w 25"/>
                  <a:gd name="T3" fmla="*/ 2 h 24"/>
                  <a:gd name="T4" fmla="*/ 6 w 25"/>
                  <a:gd name="T5" fmla="*/ 9 h 24"/>
                  <a:gd name="T6" fmla="*/ 23 w 25"/>
                  <a:gd name="T7" fmla="*/ 24 h 24"/>
                  <a:gd name="T8" fmla="*/ 25 w 25"/>
                  <a:gd name="T9" fmla="*/ 24 h 24"/>
                  <a:gd name="T10" fmla="*/ 25 w 25"/>
                  <a:gd name="T11" fmla="*/ 20 h 24"/>
                  <a:gd name="T12" fmla="*/ 8 w 25"/>
                  <a:gd name="T13" fmla="*/ 5 h 24"/>
                  <a:gd name="T14" fmla="*/ 1 w 25"/>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4">
                    <a:moveTo>
                      <a:pt x="1" y="0"/>
                    </a:moveTo>
                    <a:cubicBezTo>
                      <a:pt x="0" y="2"/>
                      <a:pt x="0" y="2"/>
                      <a:pt x="0" y="2"/>
                    </a:cubicBezTo>
                    <a:cubicBezTo>
                      <a:pt x="1" y="5"/>
                      <a:pt x="3" y="7"/>
                      <a:pt x="6" y="9"/>
                    </a:cubicBezTo>
                    <a:cubicBezTo>
                      <a:pt x="11" y="15"/>
                      <a:pt x="17" y="20"/>
                      <a:pt x="23" y="24"/>
                    </a:cubicBezTo>
                    <a:cubicBezTo>
                      <a:pt x="24" y="24"/>
                      <a:pt x="24" y="24"/>
                      <a:pt x="25" y="24"/>
                    </a:cubicBezTo>
                    <a:cubicBezTo>
                      <a:pt x="25" y="20"/>
                      <a:pt x="25" y="20"/>
                      <a:pt x="25" y="20"/>
                    </a:cubicBezTo>
                    <a:cubicBezTo>
                      <a:pt x="19" y="15"/>
                      <a:pt x="14" y="10"/>
                      <a:pt x="8" y="5"/>
                    </a:cubicBezTo>
                    <a:lnTo>
                      <a:pt x="1"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02" name="Freeform 71"/>
              <p:cNvSpPr>
                <a:spLocks/>
              </p:cNvSpPr>
              <p:nvPr/>
            </p:nvSpPr>
            <p:spPr bwMode="auto">
              <a:xfrm>
                <a:off x="6997716" y="4373564"/>
                <a:ext cx="28576" cy="19051"/>
              </a:xfrm>
              <a:custGeom>
                <a:avLst/>
                <a:gdLst>
                  <a:gd name="T0" fmla="*/ 16 w 18"/>
                  <a:gd name="T1" fmla="*/ 7 h 12"/>
                  <a:gd name="T2" fmla="*/ 18 w 18"/>
                  <a:gd name="T3" fmla="*/ 2 h 12"/>
                  <a:gd name="T4" fmla="*/ 13 w 18"/>
                  <a:gd name="T5" fmla="*/ 0 h 12"/>
                  <a:gd name="T6" fmla="*/ 8 w 18"/>
                  <a:gd name="T7" fmla="*/ 2 h 12"/>
                  <a:gd name="T8" fmla="*/ 3 w 18"/>
                  <a:gd name="T9" fmla="*/ 0 h 12"/>
                  <a:gd name="T10" fmla="*/ 0 w 18"/>
                  <a:gd name="T11" fmla="*/ 5 h 12"/>
                  <a:gd name="T12" fmla="*/ 5 w 18"/>
                  <a:gd name="T13" fmla="*/ 12 h 12"/>
                  <a:gd name="T14" fmla="*/ 16 w 18"/>
                  <a:gd name="T15" fmla="*/ 7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2">
                    <a:moveTo>
                      <a:pt x="16" y="7"/>
                    </a:moveTo>
                    <a:lnTo>
                      <a:pt x="18" y="2"/>
                    </a:lnTo>
                    <a:lnTo>
                      <a:pt x="13" y="0"/>
                    </a:lnTo>
                    <a:lnTo>
                      <a:pt x="8" y="2"/>
                    </a:lnTo>
                    <a:lnTo>
                      <a:pt x="3" y="0"/>
                    </a:lnTo>
                    <a:lnTo>
                      <a:pt x="0" y="5"/>
                    </a:lnTo>
                    <a:lnTo>
                      <a:pt x="5" y="12"/>
                    </a:lnTo>
                    <a:lnTo>
                      <a:pt x="16" y="7"/>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03" name="Freeform 72"/>
              <p:cNvSpPr>
                <a:spLocks/>
              </p:cNvSpPr>
              <p:nvPr/>
            </p:nvSpPr>
            <p:spPr bwMode="auto">
              <a:xfrm>
                <a:off x="7043753" y="4381501"/>
                <a:ext cx="17462" cy="15874"/>
              </a:xfrm>
              <a:custGeom>
                <a:avLst/>
                <a:gdLst>
                  <a:gd name="T0" fmla="*/ 9 w 11"/>
                  <a:gd name="T1" fmla="*/ 7 h 10"/>
                  <a:gd name="T2" fmla="*/ 11 w 11"/>
                  <a:gd name="T3" fmla="*/ 0 h 10"/>
                  <a:gd name="T4" fmla="*/ 5 w 11"/>
                  <a:gd name="T5" fmla="*/ 0 h 10"/>
                  <a:gd name="T6" fmla="*/ 0 w 11"/>
                  <a:gd name="T7" fmla="*/ 5 h 10"/>
                  <a:gd name="T8" fmla="*/ 3 w 11"/>
                  <a:gd name="T9" fmla="*/ 10 h 10"/>
                  <a:gd name="T10" fmla="*/ 9 w 11"/>
                  <a:gd name="T11" fmla="*/ 7 h 10"/>
                </a:gdLst>
                <a:ahLst/>
                <a:cxnLst>
                  <a:cxn ang="0">
                    <a:pos x="T0" y="T1"/>
                  </a:cxn>
                  <a:cxn ang="0">
                    <a:pos x="T2" y="T3"/>
                  </a:cxn>
                  <a:cxn ang="0">
                    <a:pos x="T4" y="T5"/>
                  </a:cxn>
                  <a:cxn ang="0">
                    <a:pos x="T6" y="T7"/>
                  </a:cxn>
                  <a:cxn ang="0">
                    <a:pos x="T8" y="T9"/>
                  </a:cxn>
                  <a:cxn ang="0">
                    <a:pos x="T10" y="T11"/>
                  </a:cxn>
                </a:cxnLst>
                <a:rect l="0" t="0" r="r" b="b"/>
                <a:pathLst>
                  <a:path w="11" h="10">
                    <a:moveTo>
                      <a:pt x="9" y="7"/>
                    </a:moveTo>
                    <a:lnTo>
                      <a:pt x="11" y="0"/>
                    </a:lnTo>
                    <a:lnTo>
                      <a:pt x="5" y="0"/>
                    </a:lnTo>
                    <a:lnTo>
                      <a:pt x="0" y="5"/>
                    </a:lnTo>
                    <a:lnTo>
                      <a:pt x="3" y="10"/>
                    </a:lnTo>
                    <a:lnTo>
                      <a:pt x="9" y="7"/>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04" name="Freeform 73"/>
              <p:cNvSpPr>
                <a:spLocks/>
              </p:cNvSpPr>
              <p:nvPr/>
            </p:nvSpPr>
            <p:spPr bwMode="auto">
              <a:xfrm>
                <a:off x="7154878" y="4437065"/>
                <a:ext cx="17462" cy="19051"/>
              </a:xfrm>
              <a:custGeom>
                <a:avLst/>
                <a:gdLst>
                  <a:gd name="T0" fmla="*/ 5 w 11"/>
                  <a:gd name="T1" fmla="*/ 0 h 12"/>
                  <a:gd name="T2" fmla="*/ 0 w 11"/>
                  <a:gd name="T3" fmla="*/ 5 h 12"/>
                  <a:gd name="T4" fmla="*/ 0 w 11"/>
                  <a:gd name="T5" fmla="*/ 12 h 12"/>
                  <a:gd name="T6" fmla="*/ 11 w 11"/>
                  <a:gd name="T7" fmla="*/ 10 h 12"/>
                  <a:gd name="T8" fmla="*/ 11 w 11"/>
                  <a:gd name="T9" fmla="*/ 7 h 12"/>
                  <a:gd name="T10" fmla="*/ 8 w 11"/>
                  <a:gd name="T11" fmla="*/ 5 h 12"/>
                  <a:gd name="T12" fmla="*/ 5 w 11"/>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1" h="12">
                    <a:moveTo>
                      <a:pt x="5" y="0"/>
                    </a:moveTo>
                    <a:lnTo>
                      <a:pt x="0" y="5"/>
                    </a:lnTo>
                    <a:lnTo>
                      <a:pt x="0" y="12"/>
                    </a:lnTo>
                    <a:lnTo>
                      <a:pt x="11" y="10"/>
                    </a:lnTo>
                    <a:lnTo>
                      <a:pt x="11" y="7"/>
                    </a:lnTo>
                    <a:lnTo>
                      <a:pt x="8" y="5"/>
                    </a:lnTo>
                    <a:lnTo>
                      <a:pt x="5"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05" name="Freeform 74"/>
              <p:cNvSpPr>
                <a:spLocks/>
              </p:cNvSpPr>
              <p:nvPr/>
            </p:nvSpPr>
            <p:spPr bwMode="auto">
              <a:xfrm>
                <a:off x="7213616" y="4494215"/>
                <a:ext cx="20639" cy="19051"/>
              </a:xfrm>
              <a:custGeom>
                <a:avLst/>
                <a:gdLst>
                  <a:gd name="T0" fmla="*/ 8 w 13"/>
                  <a:gd name="T1" fmla="*/ 8 h 12"/>
                  <a:gd name="T2" fmla="*/ 13 w 13"/>
                  <a:gd name="T3" fmla="*/ 3 h 12"/>
                  <a:gd name="T4" fmla="*/ 10 w 13"/>
                  <a:gd name="T5" fmla="*/ 0 h 12"/>
                  <a:gd name="T6" fmla="*/ 2 w 13"/>
                  <a:gd name="T7" fmla="*/ 8 h 12"/>
                  <a:gd name="T8" fmla="*/ 0 w 13"/>
                  <a:gd name="T9" fmla="*/ 12 h 12"/>
                  <a:gd name="T10" fmla="*/ 6 w 13"/>
                  <a:gd name="T11" fmla="*/ 12 h 12"/>
                  <a:gd name="T12" fmla="*/ 8 w 13"/>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13" h="12">
                    <a:moveTo>
                      <a:pt x="8" y="8"/>
                    </a:moveTo>
                    <a:lnTo>
                      <a:pt x="13" y="3"/>
                    </a:lnTo>
                    <a:lnTo>
                      <a:pt x="10" y="0"/>
                    </a:lnTo>
                    <a:lnTo>
                      <a:pt x="2" y="8"/>
                    </a:lnTo>
                    <a:lnTo>
                      <a:pt x="0" y="12"/>
                    </a:lnTo>
                    <a:lnTo>
                      <a:pt x="6" y="12"/>
                    </a:lnTo>
                    <a:lnTo>
                      <a:pt x="8" y="8"/>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06" name="Freeform 75"/>
              <p:cNvSpPr>
                <a:spLocks/>
              </p:cNvSpPr>
              <p:nvPr/>
            </p:nvSpPr>
            <p:spPr bwMode="auto">
              <a:xfrm>
                <a:off x="6637352" y="4356101"/>
                <a:ext cx="893765" cy="800099"/>
              </a:xfrm>
              <a:custGeom>
                <a:avLst/>
                <a:gdLst>
                  <a:gd name="T0" fmla="*/ 341 w 352"/>
                  <a:gd name="T1" fmla="*/ 146 h 315"/>
                  <a:gd name="T2" fmla="*/ 326 w 352"/>
                  <a:gd name="T3" fmla="*/ 122 h 315"/>
                  <a:gd name="T4" fmla="*/ 312 w 352"/>
                  <a:gd name="T5" fmla="*/ 109 h 315"/>
                  <a:gd name="T6" fmla="*/ 301 w 352"/>
                  <a:gd name="T7" fmla="*/ 91 h 315"/>
                  <a:gd name="T8" fmla="*/ 284 w 352"/>
                  <a:gd name="T9" fmla="*/ 65 h 315"/>
                  <a:gd name="T10" fmla="*/ 273 w 352"/>
                  <a:gd name="T11" fmla="*/ 36 h 315"/>
                  <a:gd name="T12" fmla="*/ 261 w 352"/>
                  <a:gd name="T13" fmla="*/ 13 h 315"/>
                  <a:gd name="T14" fmla="*/ 254 w 352"/>
                  <a:gd name="T15" fmla="*/ 12 h 315"/>
                  <a:gd name="T16" fmla="*/ 246 w 352"/>
                  <a:gd name="T17" fmla="*/ 56 h 315"/>
                  <a:gd name="T18" fmla="*/ 224 w 352"/>
                  <a:gd name="T19" fmla="*/ 64 h 315"/>
                  <a:gd name="T20" fmla="*/ 197 w 352"/>
                  <a:gd name="T21" fmla="*/ 28 h 315"/>
                  <a:gd name="T22" fmla="*/ 202 w 352"/>
                  <a:gd name="T23" fmla="*/ 22 h 315"/>
                  <a:gd name="T24" fmla="*/ 188 w 352"/>
                  <a:gd name="T25" fmla="*/ 17 h 315"/>
                  <a:gd name="T26" fmla="*/ 153 w 352"/>
                  <a:gd name="T27" fmla="*/ 19 h 315"/>
                  <a:gd name="T28" fmla="*/ 139 w 352"/>
                  <a:gd name="T29" fmla="*/ 45 h 315"/>
                  <a:gd name="T30" fmla="*/ 128 w 352"/>
                  <a:gd name="T31" fmla="*/ 41 h 315"/>
                  <a:gd name="T32" fmla="*/ 109 w 352"/>
                  <a:gd name="T33" fmla="*/ 42 h 315"/>
                  <a:gd name="T34" fmla="*/ 103 w 352"/>
                  <a:gd name="T35" fmla="*/ 48 h 315"/>
                  <a:gd name="T36" fmla="*/ 88 w 352"/>
                  <a:gd name="T37" fmla="*/ 57 h 315"/>
                  <a:gd name="T38" fmla="*/ 86 w 352"/>
                  <a:gd name="T39" fmla="*/ 68 h 315"/>
                  <a:gd name="T40" fmla="*/ 74 w 352"/>
                  <a:gd name="T41" fmla="*/ 64 h 315"/>
                  <a:gd name="T42" fmla="*/ 68 w 352"/>
                  <a:gd name="T43" fmla="*/ 88 h 315"/>
                  <a:gd name="T44" fmla="*/ 30 w 352"/>
                  <a:gd name="T45" fmla="*/ 107 h 315"/>
                  <a:gd name="T46" fmla="*/ 5 w 352"/>
                  <a:gd name="T47" fmla="*/ 113 h 315"/>
                  <a:gd name="T48" fmla="*/ 8 w 352"/>
                  <a:gd name="T49" fmla="*/ 158 h 315"/>
                  <a:gd name="T50" fmla="*/ 3 w 352"/>
                  <a:gd name="T51" fmla="*/ 164 h 315"/>
                  <a:gd name="T52" fmla="*/ 11 w 352"/>
                  <a:gd name="T53" fmla="*/ 198 h 315"/>
                  <a:gd name="T54" fmla="*/ 10 w 352"/>
                  <a:gd name="T55" fmla="*/ 252 h 315"/>
                  <a:gd name="T56" fmla="*/ 32 w 352"/>
                  <a:gd name="T57" fmla="*/ 273 h 315"/>
                  <a:gd name="T58" fmla="*/ 50 w 352"/>
                  <a:gd name="T59" fmla="*/ 262 h 315"/>
                  <a:gd name="T60" fmla="*/ 94 w 352"/>
                  <a:gd name="T61" fmla="*/ 254 h 315"/>
                  <a:gd name="T62" fmla="*/ 137 w 352"/>
                  <a:gd name="T63" fmla="*/ 235 h 315"/>
                  <a:gd name="T64" fmla="*/ 180 w 352"/>
                  <a:gd name="T65" fmla="*/ 243 h 315"/>
                  <a:gd name="T66" fmla="*/ 183 w 352"/>
                  <a:gd name="T67" fmla="*/ 255 h 315"/>
                  <a:gd name="T68" fmla="*/ 193 w 352"/>
                  <a:gd name="T69" fmla="*/ 268 h 315"/>
                  <a:gd name="T70" fmla="*/ 206 w 352"/>
                  <a:gd name="T71" fmla="*/ 254 h 315"/>
                  <a:gd name="T72" fmla="*/ 215 w 352"/>
                  <a:gd name="T73" fmla="*/ 253 h 315"/>
                  <a:gd name="T74" fmla="*/ 205 w 352"/>
                  <a:gd name="T75" fmla="*/ 276 h 315"/>
                  <a:gd name="T76" fmla="*/ 221 w 352"/>
                  <a:gd name="T77" fmla="*/ 269 h 315"/>
                  <a:gd name="T78" fmla="*/ 226 w 352"/>
                  <a:gd name="T79" fmla="*/ 274 h 315"/>
                  <a:gd name="T80" fmla="*/ 232 w 352"/>
                  <a:gd name="T81" fmla="*/ 300 h 315"/>
                  <a:gd name="T82" fmla="*/ 252 w 352"/>
                  <a:gd name="T83" fmla="*/ 308 h 315"/>
                  <a:gd name="T84" fmla="*/ 270 w 352"/>
                  <a:gd name="T85" fmla="*/ 315 h 315"/>
                  <a:gd name="T86" fmla="*/ 279 w 352"/>
                  <a:gd name="T87" fmla="*/ 304 h 315"/>
                  <a:gd name="T88" fmla="*/ 289 w 352"/>
                  <a:gd name="T89" fmla="*/ 315 h 315"/>
                  <a:gd name="T90" fmla="*/ 319 w 352"/>
                  <a:gd name="T91" fmla="*/ 291 h 315"/>
                  <a:gd name="T92" fmla="*/ 341 w 352"/>
                  <a:gd name="T93" fmla="*/ 236 h 315"/>
                  <a:gd name="T94" fmla="*/ 348 w 352"/>
                  <a:gd name="T95" fmla="*/ 176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2" h="315">
                    <a:moveTo>
                      <a:pt x="348" y="176"/>
                    </a:moveTo>
                    <a:cubicBezTo>
                      <a:pt x="346" y="163"/>
                      <a:pt x="346" y="163"/>
                      <a:pt x="346" y="163"/>
                    </a:cubicBezTo>
                    <a:cubicBezTo>
                      <a:pt x="343" y="155"/>
                      <a:pt x="343" y="155"/>
                      <a:pt x="343" y="155"/>
                    </a:cubicBezTo>
                    <a:cubicBezTo>
                      <a:pt x="341" y="146"/>
                      <a:pt x="341" y="146"/>
                      <a:pt x="341" y="146"/>
                    </a:cubicBezTo>
                    <a:cubicBezTo>
                      <a:pt x="332" y="136"/>
                      <a:pt x="332" y="136"/>
                      <a:pt x="332" y="136"/>
                    </a:cubicBezTo>
                    <a:cubicBezTo>
                      <a:pt x="331" y="126"/>
                      <a:pt x="331" y="126"/>
                      <a:pt x="331" y="126"/>
                    </a:cubicBezTo>
                    <a:cubicBezTo>
                      <a:pt x="327" y="126"/>
                      <a:pt x="327" y="126"/>
                      <a:pt x="327" y="126"/>
                    </a:cubicBezTo>
                    <a:cubicBezTo>
                      <a:pt x="326" y="122"/>
                      <a:pt x="326" y="122"/>
                      <a:pt x="326" y="122"/>
                    </a:cubicBezTo>
                    <a:cubicBezTo>
                      <a:pt x="324" y="120"/>
                      <a:pt x="324" y="120"/>
                      <a:pt x="324" y="120"/>
                    </a:cubicBezTo>
                    <a:cubicBezTo>
                      <a:pt x="322" y="123"/>
                      <a:pt x="322" y="123"/>
                      <a:pt x="322" y="123"/>
                    </a:cubicBezTo>
                    <a:cubicBezTo>
                      <a:pt x="319" y="123"/>
                      <a:pt x="319" y="123"/>
                      <a:pt x="319" y="123"/>
                    </a:cubicBezTo>
                    <a:cubicBezTo>
                      <a:pt x="312" y="109"/>
                      <a:pt x="312" y="109"/>
                      <a:pt x="312" y="109"/>
                    </a:cubicBezTo>
                    <a:cubicBezTo>
                      <a:pt x="310" y="99"/>
                      <a:pt x="310" y="99"/>
                      <a:pt x="310" y="99"/>
                    </a:cubicBezTo>
                    <a:cubicBezTo>
                      <a:pt x="308" y="97"/>
                      <a:pt x="308" y="97"/>
                      <a:pt x="308" y="97"/>
                    </a:cubicBezTo>
                    <a:cubicBezTo>
                      <a:pt x="304" y="97"/>
                      <a:pt x="304" y="97"/>
                      <a:pt x="304" y="97"/>
                    </a:cubicBezTo>
                    <a:cubicBezTo>
                      <a:pt x="301" y="91"/>
                      <a:pt x="301" y="91"/>
                      <a:pt x="301" y="91"/>
                    </a:cubicBezTo>
                    <a:cubicBezTo>
                      <a:pt x="298" y="93"/>
                      <a:pt x="298" y="93"/>
                      <a:pt x="298" y="93"/>
                    </a:cubicBezTo>
                    <a:cubicBezTo>
                      <a:pt x="292" y="88"/>
                      <a:pt x="292" y="88"/>
                      <a:pt x="292" y="88"/>
                    </a:cubicBezTo>
                    <a:cubicBezTo>
                      <a:pt x="288" y="68"/>
                      <a:pt x="288" y="68"/>
                      <a:pt x="288" y="68"/>
                    </a:cubicBezTo>
                    <a:cubicBezTo>
                      <a:pt x="284" y="65"/>
                      <a:pt x="284" y="65"/>
                      <a:pt x="284" y="65"/>
                    </a:cubicBezTo>
                    <a:cubicBezTo>
                      <a:pt x="279" y="54"/>
                      <a:pt x="279" y="54"/>
                      <a:pt x="279" y="54"/>
                    </a:cubicBezTo>
                    <a:cubicBezTo>
                      <a:pt x="281" y="46"/>
                      <a:pt x="281" y="46"/>
                      <a:pt x="281" y="46"/>
                    </a:cubicBezTo>
                    <a:cubicBezTo>
                      <a:pt x="275" y="33"/>
                      <a:pt x="275" y="33"/>
                      <a:pt x="275" y="33"/>
                    </a:cubicBezTo>
                    <a:cubicBezTo>
                      <a:pt x="273" y="36"/>
                      <a:pt x="273" y="36"/>
                      <a:pt x="273" y="36"/>
                    </a:cubicBezTo>
                    <a:cubicBezTo>
                      <a:pt x="268" y="37"/>
                      <a:pt x="268" y="37"/>
                      <a:pt x="268" y="37"/>
                    </a:cubicBezTo>
                    <a:cubicBezTo>
                      <a:pt x="264" y="22"/>
                      <a:pt x="264" y="22"/>
                      <a:pt x="264" y="22"/>
                    </a:cubicBezTo>
                    <a:cubicBezTo>
                      <a:pt x="264" y="14"/>
                      <a:pt x="264" y="14"/>
                      <a:pt x="264" y="14"/>
                    </a:cubicBezTo>
                    <a:cubicBezTo>
                      <a:pt x="261" y="13"/>
                      <a:pt x="261" y="13"/>
                      <a:pt x="261" y="13"/>
                    </a:cubicBezTo>
                    <a:cubicBezTo>
                      <a:pt x="260" y="4"/>
                      <a:pt x="260" y="4"/>
                      <a:pt x="260" y="4"/>
                    </a:cubicBezTo>
                    <a:cubicBezTo>
                      <a:pt x="258" y="0"/>
                      <a:pt x="258" y="0"/>
                      <a:pt x="258" y="0"/>
                    </a:cubicBezTo>
                    <a:cubicBezTo>
                      <a:pt x="252" y="4"/>
                      <a:pt x="252" y="4"/>
                      <a:pt x="252" y="4"/>
                    </a:cubicBezTo>
                    <a:cubicBezTo>
                      <a:pt x="254" y="12"/>
                      <a:pt x="254" y="12"/>
                      <a:pt x="254" y="12"/>
                    </a:cubicBezTo>
                    <a:cubicBezTo>
                      <a:pt x="249" y="21"/>
                      <a:pt x="249" y="21"/>
                      <a:pt x="249" y="21"/>
                    </a:cubicBezTo>
                    <a:cubicBezTo>
                      <a:pt x="249" y="36"/>
                      <a:pt x="249" y="36"/>
                      <a:pt x="249" y="36"/>
                    </a:cubicBezTo>
                    <a:cubicBezTo>
                      <a:pt x="246" y="49"/>
                      <a:pt x="246" y="49"/>
                      <a:pt x="246" y="49"/>
                    </a:cubicBezTo>
                    <a:cubicBezTo>
                      <a:pt x="246" y="56"/>
                      <a:pt x="246" y="56"/>
                      <a:pt x="246" y="56"/>
                    </a:cubicBezTo>
                    <a:cubicBezTo>
                      <a:pt x="240" y="68"/>
                      <a:pt x="240" y="68"/>
                      <a:pt x="240" y="68"/>
                    </a:cubicBezTo>
                    <a:cubicBezTo>
                      <a:pt x="232" y="71"/>
                      <a:pt x="232" y="71"/>
                      <a:pt x="232" y="71"/>
                    </a:cubicBezTo>
                    <a:cubicBezTo>
                      <a:pt x="226" y="68"/>
                      <a:pt x="226" y="68"/>
                      <a:pt x="226" y="68"/>
                    </a:cubicBezTo>
                    <a:cubicBezTo>
                      <a:pt x="224" y="64"/>
                      <a:pt x="224" y="64"/>
                      <a:pt x="224" y="64"/>
                    </a:cubicBezTo>
                    <a:cubicBezTo>
                      <a:pt x="193" y="46"/>
                      <a:pt x="193" y="46"/>
                      <a:pt x="193" y="46"/>
                    </a:cubicBezTo>
                    <a:cubicBezTo>
                      <a:pt x="199" y="33"/>
                      <a:pt x="199" y="33"/>
                      <a:pt x="199" y="33"/>
                    </a:cubicBezTo>
                    <a:cubicBezTo>
                      <a:pt x="195" y="31"/>
                      <a:pt x="195" y="31"/>
                      <a:pt x="195" y="31"/>
                    </a:cubicBezTo>
                    <a:cubicBezTo>
                      <a:pt x="197" y="28"/>
                      <a:pt x="197" y="28"/>
                      <a:pt x="197" y="28"/>
                    </a:cubicBezTo>
                    <a:cubicBezTo>
                      <a:pt x="203" y="30"/>
                      <a:pt x="203" y="30"/>
                      <a:pt x="203" y="30"/>
                    </a:cubicBezTo>
                    <a:cubicBezTo>
                      <a:pt x="209" y="19"/>
                      <a:pt x="209" y="19"/>
                      <a:pt x="209" y="19"/>
                    </a:cubicBezTo>
                    <a:cubicBezTo>
                      <a:pt x="203" y="16"/>
                      <a:pt x="203" y="16"/>
                      <a:pt x="203" y="16"/>
                    </a:cubicBezTo>
                    <a:cubicBezTo>
                      <a:pt x="202" y="22"/>
                      <a:pt x="202" y="22"/>
                      <a:pt x="202" y="22"/>
                    </a:cubicBezTo>
                    <a:cubicBezTo>
                      <a:pt x="195" y="22"/>
                      <a:pt x="195" y="22"/>
                      <a:pt x="195" y="22"/>
                    </a:cubicBezTo>
                    <a:cubicBezTo>
                      <a:pt x="198" y="18"/>
                      <a:pt x="198" y="18"/>
                      <a:pt x="198" y="18"/>
                    </a:cubicBezTo>
                    <a:cubicBezTo>
                      <a:pt x="197" y="13"/>
                      <a:pt x="197" y="13"/>
                      <a:pt x="197" y="13"/>
                    </a:cubicBezTo>
                    <a:cubicBezTo>
                      <a:pt x="188" y="17"/>
                      <a:pt x="188" y="17"/>
                      <a:pt x="188" y="17"/>
                    </a:cubicBezTo>
                    <a:cubicBezTo>
                      <a:pt x="168" y="13"/>
                      <a:pt x="168" y="13"/>
                      <a:pt x="168" y="13"/>
                    </a:cubicBezTo>
                    <a:cubicBezTo>
                      <a:pt x="167" y="21"/>
                      <a:pt x="167" y="21"/>
                      <a:pt x="167" y="21"/>
                    </a:cubicBezTo>
                    <a:cubicBezTo>
                      <a:pt x="161" y="22"/>
                      <a:pt x="161" y="22"/>
                      <a:pt x="161" y="22"/>
                    </a:cubicBezTo>
                    <a:cubicBezTo>
                      <a:pt x="153" y="19"/>
                      <a:pt x="153" y="19"/>
                      <a:pt x="153" y="19"/>
                    </a:cubicBezTo>
                    <a:cubicBezTo>
                      <a:pt x="145" y="26"/>
                      <a:pt x="145" y="26"/>
                      <a:pt x="145" y="26"/>
                    </a:cubicBezTo>
                    <a:cubicBezTo>
                      <a:pt x="145" y="31"/>
                      <a:pt x="145" y="31"/>
                      <a:pt x="145" y="31"/>
                    </a:cubicBezTo>
                    <a:cubicBezTo>
                      <a:pt x="136" y="37"/>
                      <a:pt x="136" y="37"/>
                      <a:pt x="136" y="37"/>
                    </a:cubicBezTo>
                    <a:cubicBezTo>
                      <a:pt x="139" y="45"/>
                      <a:pt x="139" y="45"/>
                      <a:pt x="139" y="45"/>
                    </a:cubicBezTo>
                    <a:cubicBezTo>
                      <a:pt x="131" y="44"/>
                      <a:pt x="131" y="44"/>
                      <a:pt x="131" y="44"/>
                    </a:cubicBezTo>
                    <a:cubicBezTo>
                      <a:pt x="128" y="46"/>
                      <a:pt x="128" y="46"/>
                      <a:pt x="128" y="46"/>
                    </a:cubicBezTo>
                    <a:cubicBezTo>
                      <a:pt x="126" y="46"/>
                      <a:pt x="126" y="46"/>
                      <a:pt x="126" y="46"/>
                    </a:cubicBezTo>
                    <a:cubicBezTo>
                      <a:pt x="128" y="41"/>
                      <a:pt x="128" y="41"/>
                      <a:pt x="128" y="41"/>
                    </a:cubicBezTo>
                    <a:cubicBezTo>
                      <a:pt x="117" y="34"/>
                      <a:pt x="117" y="34"/>
                      <a:pt x="117" y="34"/>
                    </a:cubicBezTo>
                    <a:cubicBezTo>
                      <a:pt x="114" y="38"/>
                      <a:pt x="114" y="38"/>
                      <a:pt x="114" y="38"/>
                    </a:cubicBezTo>
                    <a:cubicBezTo>
                      <a:pt x="110" y="36"/>
                      <a:pt x="110" y="36"/>
                      <a:pt x="110" y="36"/>
                    </a:cubicBezTo>
                    <a:cubicBezTo>
                      <a:pt x="109" y="42"/>
                      <a:pt x="109" y="42"/>
                      <a:pt x="109" y="42"/>
                    </a:cubicBezTo>
                    <a:cubicBezTo>
                      <a:pt x="106" y="41"/>
                      <a:pt x="106" y="41"/>
                      <a:pt x="106" y="41"/>
                    </a:cubicBezTo>
                    <a:cubicBezTo>
                      <a:pt x="105" y="38"/>
                      <a:pt x="105" y="38"/>
                      <a:pt x="105" y="38"/>
                    </a:cubicBezTo>
                    <a:cubicBezTo>
                      <a:pt x="100" y="45"/>
                      <a:pt x="100" y="45"/>
                      <a:pt x="100" y="45"/>
                    </a:cubicBezTo>
                    <a:cubicBezTo>
                      <a:pt x="103" y="48"/>
                      <a:pt x="103" y="48"/>
                      <a:pt x="103" y="48"/>
                    </a:cubicBezTo>
                    <a:cubicBezTo>
                      <a:pt x="98" y="49"/>
                      <a:pt x="98" y="49"/>
                      <a:pt x="98" y="49"/>
                    </a:cubicBezTo>
                    <a:cubicBezTo>
                      <a:pt x="95" y="51"/>
                      <a:pt x="95" y="51"/>
                      <a:pt x="95" y="51"/>
                    </a:cubicBezTo>
                    <a:cubicBezTo>
                      <a:pt x="93" y="60"/>
                      <a:pt x="93" y="60"/>
                      <a:pt x="93" y="60"/>
                    </a:cubicBezTo>
                    <a:cubicBezTo>
                      <a:pt x="88" y="57"/>
                      <a:pt x="88" y="57"/>
                      <a:pt x="88" y="57"/>
                    </a:cubicBezTo>
                    <a:cubicBezTo>
                      <a:pt x="86" y="60"/>
                      <a:pt x="86" y="60"/>
                      <a:pt x="86" y="60"/>
                    </a:cubicBezTo>
                    <a:cubicBezTo>
                      <a:pt x="88" y="62"/>
                      <a:pt x="88" y="62"/>
                      <a:pt x="88" y="62"/>
                    </a:cubicBezTo>
                    <a:cubicBezTo>
                      <a:pt x="90" y="66"/>
                      <a:pt x="90" y="66"/>
                      <a:pt x="90" y="66"/>
                    </a:cubicBezTo>
                    <a:cubicBezTo>
                      <a:pt x="86" y="68"/>
                      <a:pt x="86" y="68"/>
                      <a:pt x="86" y="68"/>
                    </a:cubicBezTo>
                    <a:cubicBezTo>
                      <a:pt x="81" y="62"/>
                      <a:pt x="81" y="62"/>
                      <a:pt x="81" y="62"/>
                    </a:cubicBezTo>
                    <a:cubicBezTo>
                      <a:pt x="82" y="57"/>
                      <a:pt x="82" y="57"/>
                      <a:pt x="82" y="57"/>
                    </a:cubicBezTo>
                    <a:cubicBezTo>
                      <a:pt x="81" y="57"/>
                      <a:pt x="81" y="57"/>
                      <a:pt x="81" y="57"/>
                    </a:cubicBezTo>
                    <a:cubicBezTo>
                      <a:pt x="74" y="64"/>
                      <a:pt x="74" y="64"/>
                      <a:pt x="74" y="64"/>
                    </a:cubicBezTo>
                    <a:cubicBezTo>
                      <a:pt x="73" y="68"/>
                      <a:pt x="73" y="68"/>
                      <a:pt x="73" y="68"/>
                    </a:cubicBezTo>
                    <a:cubicBezTo>
                      <a:pt x="75" y="77"/>
                      <a:pt x="75" y="77"/>
                      <a:pt x="75" y="77"/>
                    </a:cubicBezTo>
                    <a:cubicBezTo>
                      <a:pt x="72" y="79"/>
                      <a:pt x="72" y="79"/>
                      <a:pt x="72" y="79"/>
                    </a:cubicBezTo>
                    <a:cubicBezTo>
                      <a:pt x="68" y="88"/>
                      <a:pt x="68" y="88"/>
                      <a:pt x="68" y="88"/>
                    </a:cubicBezTo>
                    <a:cubicBezTo>
                      <a:pt x="66" y="89"/>
                      <a:pt x="66" y="89"/>
                      <a:pt x="66" y="89"/>
                    </a:cubicBezTo>
                    <a:cubicBezTo>
                      <a:pt x="56" y="97"/>
                      <a:pt x="56" y="97"/>
                      <a:pt x="56" y="97"/>
                    </a:cubicBezTo>
                    <a:cubicBezTo>
                      <a:pt x="48" y="100"/>
                      <a:pt x="48" y="100"/>
                      <a:pt x="48" y="100"/>
                    </a:cubicBezTo>
                    <a:cubicBezTo>
                      <a:pt x="44" y="104"/>
                      <a:pt x="38" y="106"/>
                      <a:pt x="30" y="107"/>
                    </a:cubicBezTo>
                    <a:cubicBezTo>
                      <a:pt x="28" y="104"/>
                      <a:pt x="28" y="104"/>
                      <a:pt x="28" y="104"/>
                    </a:cubicBezTo>
                    <a:cubicBezTo>
                      <a:pt x="8" y="117"/>
                      <a:pt x="8" y="117"/>
                      <a:pt x="8" y="117"/>
                    </a:cubicBezTo>
                    <a:cubicBezTo>
                      <a:pt x="6" y="120"/>
                      <a:pt x="6" y="120"/>
                      <a:pt x="6" y="120"/>
                    </a:cubicBezTo>
                    <a:cubicBezTo>
                      <a:pt x="5" y="113"/>
                      <a:pt x="5" y="113"/>
                      <a:pt x="5" y="113"/>
                    </a:cubicBezTo>
                    <a:cubicBezTo>
                      <a:pt x="2" y="120"/>
                      <a:pt x="2" y="120"/>
                      <a:pt x="2" y="120"/>
                    </a:cubicBezTo>
                    <a:cubicBezTo>
                      <a:pt x="2" y="132"/>
                      <a:pt x="2" y="132"/>
                      <a:pt x="2" y="132"/>
                    </a:cubicBezTo>
                    <a:cubicBezTo>
                      <a:pt x="0" y="139"/>
                      <a:pt x="0" y="139"/>
                      <a:pt x="0" y="139"/>
                    </a:cubicBezTo>
                    <a:cubicBezTo>
                      <a:pt x="8" y="158"/>
                      <a:pt x="8" y="158"/>
                      <a:pt x="8" y="158"/>
                    </a:cubicBezTo>
                    <a:cubicBezTo>
                      <a:pt x="8" y="162"/>
                      <a:pt x="8" y="162"/>
                      <a:pt x="8" y="162"/>
                    </a:cubicBezTo>
                    <a:cubicBezTo>
                      <a:pt x="9" y="169"/>
                      <a:pt x="9" y="169"/>
                      <a:pt x="9" y="169"/>
                    </a:cubicBezTo>
                    <a:cubicBezTo>
                      <a:pt x="7" y="170"/>
                      <a:pt x="7" y="170"/>
                      <a:pt x="7" y="170"/>
                    </a:cubicBezTo>
                    <a:cubicBezTo>
                      <a:pt x="3" y="164"/>
                      <a:pt x="3" y="164"/>
                      <a:pt x="3" y="164"/>
                    </a:cubicBezTo>
                    <a:cubicBezTo>
                      <a:pt x="2" y="165"/>
                      <a:pt x="2" y="165"/>
                      <a:pt x="2" y="165"/>
                    </a:cubicBezTo>
                    <a:cubicBezTo>
                      <a:pt x="5" y="171"/>
                      <a:pt x="5" y="171"/>
                      <a:pt x="5" y="171"/>
                    </a:cubicBezTo>
                    <a:cubicBezTo>
                      <a:pt x="1" y="175"/>
                      <a:pt x="1" y="175"/>
                      <a:pt x="1" y="175"/>
                    </a:cubicBezTo>
                    <a:cubicBezTo>
                      <a:pt x="11" y="198"/>
                      <a:pt x="11" y="198"/>
                      <a:pt x="11" y="198"/>
                    </a:cubicBezTo>
                    <a:cubicBezTo>
                      <a:pt x="11" y="217"/>
                      <a:pt x="11" y="217"/>
                      <a:pt x="11" y="217"/>
                    </a:cubicBezTo>
                    <a:cubicBezTo>
                      <a:pt x="17" y="227"/>
                      <a:pt x="20" y="239"/>
                      <a:pt x="17" y="252"/>
                    </a:cubicBezTo>
                    <a:cubicBezTo>
                      <a:pt x="15" y="254"/>
                      <a:pt x="15" y="254"/>
                      <a:pt x="15" y="254"/>
                    </a:cubicBezTo>
                    <a:cubicBezTo>
                      <a:pt x="10" y="252"/>
                      <a:pt x="10" y="252"/>
                      <a:pt x="10" y="252"/>
                    </a:cubicBezTo>
                    <a:cubicBezTo>
                      <a:pt x="12" y="265"/>
                      <a:pt x="12" y="265"/>
                      <a:pt x="12" y="265"/>
                    </a:cubicBezTo>
                    <a:cubicBezTo>
                      <a:pt x="16" y="265"/>
                      <a:pt x="16" y="265"/>
                      <a:pt x="16" y="265"/>
                    </a:cubicBezTo>
                    <a:cubicBezTo>
                      <a:pt x="29" y="274"/>
                      <a:pt x="29" y="274"/>
                      <a:pt x="29" y="274"/>
                    </a:cubicBezTo>
                    <a:cubicBezTo>
                      <a:pt x="32" y="273"/>
                      <a:pt x="32" y="273"/>
                      <a:pt x="32" y="273"/>
                    </a:cubicBezTo>
                    <a:cubicBezTo>
                      <a:pt x="40" y="273"/>
                      <a:pt x="40" y="273"/>
                      <a:pt x="40" y="273"/>
                    </a:cubicBezTo>
                    <a:cubicBezTo>
                      <a:pt x="44" y="266"/>
                      <a:pt x="44" y="266"/>
                      <a:pt x="44" y="266"/>
                    </a:cubicBezTo>
                    <a:cubicBezTo>
                      <a:pt x="50" y="266"/>
                      <a:pt x="50" y="266"/>
                      <a:pt x="50" y="266"/>
                    </a:cubicBezTo>
                    <a:cubicBezTo>
                      <a:pt x="50" y="262"/>
                      <a:pt x="50" y="262"/>
                      <a:pt x="50" y="262"/>
                    </a:cubicBezTo>
                    <a:cubicBezTo>
                      <a:pt x="55" y="260"/>
                      <a:pt x="55" y="260"/>
                      <a:pt x="55" y="260"/>
                    </a:cubicBezTo>
                    <a:cubicBezTo>
                      <a:pt x="67" y="259"/>
                      <a:pt x="67" y="259"/>
                      <a:pt x="67" y="259"/>
                    </a:cubicBezTo>
                    <a:cubicBezTo>
                      <a:pt x="87" y="261"/>
                      <a:pt x="87" y="261"/>
                      <a:pt x="87" y="261"/>
                    </a:cubicBezTo>
                    <a:cubicBezTo>
                      <a:pt x="94" y="254"/>
                      <a:pt x="94" y="254"/>
                      <a:pt x="94" y="254"/>
                    </a:cubicBezTo>
                    <a:cubicBezTo>
                      <a:pt x="94" y="251"/>
                      <a:pt x="94" y="251"/>
                      <a:pt x="94" y="251"/>
                    </a:cubicBezTo>
                    <a:cubicBezTo>
                      <a:pt x="99" y="244"/>
                      <a:pt x="99" y="244"/>
                      <a:pt x="99" y="244"/>
                    </a:cubicBezTo>
                    <a:cubicBezTo>
                      <a:pt x="104" y="245"/>
                      <a:pt x="104" y="245"/>
                      <a:pt x="104" y="245"/>
                    </a:cubicBezTo>
                    <a:cubicBezTo>
                      <a:pt x="137" y="235"/>
                      <a:pt x="137" y="235"/>
                      <a:pt x="137" y="235"/>
                    </a:cubicBezTo>
                    <a:cubicBezTo>
                      <a:pt x="144" y="231"/>
                      <a:pt x="144" y="231"/>
                      <a:pt x="144" y="231"/>
                    </a:cubicBezTo>
                    <a:cubicBezTo>
                      <a:pt x="156" y="236"/>
                      <a:pt x="156" y="236"/>
                      <a:pt x="156" y="236"/>
                    </a:cubicBezTo>
                    <a:cubicBezTo>
                      <a:pt x="168" y="235"/>
                      <a:pt x="168" y="235"/>
                      <a:pt x="168" y="235"/>
                    </a:cubicBezTo>
                    <a:cubicBezTo>
                      <a:pt x="180" y="243"/>
                      <a:pt x="180" y="243"/>
                      <a:pt x="180" y="243"/>
                    </a:cubicBezTo>
                    <a:cubicBezTo>
                      <a:pt x="177" y="246"/>
                      <a:pt x="177" y="246"/>
                      <a:pt x="177" y="246"/>
                    </a:cubicBezTo>
                    <a:cubicBezTo>
                      <a:pt x="183" y="251"/>
                      <a:pt x="183" y="251"/>
                      <a:pt x="183" y="251"/>
                    </a:cubicBezTo>
                    <a:cubicBezTo>
                      <a:pt x="181" y="253"/>
                      <a:pt x="181" y="253"/>
                      <a:pt x="181" y="253"/>
                    </a:cubicBezTo>
                    <a:cubicBezTo>
                      <a:pt x="183" y="255"/>
                      <a:pt x="183" y="255"/>
                      <a:pt x="183" y="255"/>
                    </a:cubicBezTo>
                    <a:cubicBezTo>
                      <a:pt x="188" y="254"/>
                      <a:pt x="188" y="254"/>
                      <a:pt x="188" y="254"/>
                    </a:cubicBezTo>
                    <a:cubicBezTo>
                      <a:pt x="191" y="261"/>
                      <a:pt x="191" y="261"/>
                      <a:pt x="191" y="261"/>
                    </a:cubicBezTo>
                    <a:cubicBezTo>
                      <a:pt x="195" y="265"/>
                      <a:pt x="195" y="265"/>
                      <a:pt x="195" y="265"/>
                    </a:cubicBezTo>
                    <a:cubicBezTo>
                      <a:pt x="193" y="268"/>
                      <a:pt x="193" y="268"/>
                      <a:pt x="193" y="268"/>
                    </a:cubicBezTo>
                    <a:cubicBezTo>
                      <a:pt x="199" y="270"/>
                      <a:pt x="199" y="270"/>
                      <a:pt x="199" y="270"/>
                    </a:cubicBezTo>
                    <a:cubicBezTo>
                      <a:pt x="200" y="265"/>
                      <a:pt x="200" y="265"/>
                      <a:pt x="200" y="265"/>
                    </a:cubicBezTo>
                    <a:cubicBezTo>
                      <a:pt x="206" y="259"/>
                      <a:pt x="206" y="259"/>
                      <a:pt x="206" y="259"/>
                    </a:cubicBezTo>
                    <a:cubicBezTo>
                      <a:pt x="206" y="254"/>
                      <a:pt x="206" y="254"/>
                      <a:pt x="206" y="254"/>
                    </a:cubicBezTo>
                    <a:cubicBezTo>
                      <a:pt x="213" y="249"/>
                      <a:pt x="213" y="249"/>
                      <a:pt x="213" y="249"/>
                    </a:cubicBezTo>
                    <a:cubicBezTo>
                      <a:pt x="213" y="244"/>
                      <a:pt x="213" y="244"/>
                      <a:pt x="213" y="244"/>
                    </a:cubicBezTo>
                    <a:cubicBezTo>
                      <a:pt x="215" y="244"/>
                      <a:pt x="215" y="244"/>
                      <a:pt x="215" y="244"/>
                    </a:cubicBezTo>
                    <a:cubicBezTo>
                      <a:pt x="215" y="253"/>
                      <a:pt x="215" y="253"/>
                      <a:pt x="215" y="253"/>
                    </a:cubicBezTo>
                    <a:cubicBezTo>
                      <a:pt x="210" y="259"/>
                      <a:pt x="210" y="259"/>
                      <a:pt x="210" y="259"/>
                    </a:cubicBezTo>
                    <a:cubicBezTo>
                      <a:pt x="208" y="270"/>
                      <a:pt x="208" y="270"/>
                      <a:pt x="208" y="270"/>
                    </a:cubicBezTo>
                    <a:cubicBezTo>
                      <a:pt x="203" y="271"/>
                      <a:pt x="203" y="271"/>
                      <a:pt x="203" y="271"/>
                    </a:cubicBezTo>
                    <a:cubicBezTo>
                      <a:pt x="205" y="276"/>
                      <a:pt x="205" y="276"/>
                      <a:pt x="205" y="276"/>
                    </a:cubicBezTo>
                    <a:cubicBezTo>
                      <a:pt x="213" y="274"/>
                      <a:pt x="213" y="274"/>
                      <a:pt x="213" y="274"/>
                    </a:cubicBezTo>
                    <a:cubicBezTo>
                      <a:pt x="214" y="265"/>
                      <a:pt x="214" y="265"/>
                      <a:pt x="214" y="265"/>
                    </a:cubicBezTo>
                    <a:cubicBezTo>
                      <a:pt x="217" y="264"/>
                      <a:pt x="217" y="264"/>
                      <a:pt x="217" y="264"/>
                    </a:cubicBezTo>
                    <a:cubicBezTo>
                      <a:pt x="221" y="269"/>
                      <a:pt x="221" y="269"/>
                      <a:pt x="221" y="269"/>
                    </a:cubicBezTo>
                    <a:cubicBezTo>
                      <a:pt x="220" y="274"/>
                      <a:pt x="220" y="274"/>
                      <a:pt x="220" y="274"/>
                    </a:cubicBezTo>
                    <a:cubicBezTo>
                      <a:pt x="217" y="277"/>
                      <a:pt x="217" y="277"/>
                      <a:pt x="217" y="277"/>
                    </a:cubicBezTo>
                    <a:cubicBezTo>
                      <a:pt x="219" y="280"/>
                      <a:pt x="219" y="280"/>
                      <a:pt x="219" y="280"/>
                    </a:cubicBezTo>
                    <a:cubicBezTo>
                      <a:pt x="226" y="274"/>
                      <a:pt x="226" y="274"/>
                      <a:pt x="226" y="274"/>
                    </a:cubicBezTo>
                    <a:cubicBezTo>
                      <a:pt x="229" y="278"/>
                      <a:pt x="229" y="278"/>
                      <a:pt x="229" y="278"/>
                    </a:cubicBezTo>
                    <a:cubicBezTo>
                      <a:pt x="224" y="281"/>
                      <a:pt x="224" y="281"/>
                      <a:pt x="224" y="281"/>
                    </a:cubicBezTo>
                    <a:cubicBezTo>
                      <a:pt x="230" y="291"/>
                      <a:pt x="230" y="291"/>
                      <a:pt x="230" y="291"/>
                    </a:cubicBezTo>
                    <a:cubicBezTo>
                      <a:pt x="232" y="300"/>
                      <a:pt x="232" y="300"/>
                      <a:pt x="232" y="300"/>
                    </a:cubicBezTo>
                    <a:cubicBezTo>
                      <a:pt x="236" y="302"/>
                      <a:pt x="236" y="302"/>
                      <a:pt x="236" y="302"/>
                    </a:cubicBezTo>
                    <a:cubicBezTo>
                      <a:pt x="243" y="303"/>
                      <a:pt x="243" y="303"/>
                      <a:pt x="243" y="303"/>
                    </a:cubicBezTo>
                    <a:cubicBezTo>
                      <a:pt x="249" y="310"/>
                      <a:pt x="249" y="310"/>
                      <a:pt x="249" y="310"/>
                    </a:cubicBezTo>
                    <a:cubicBezTo>
                      <a:pt x="252" y="308"/>
                      <a:pt x="252" y="308"/>
                      <a:pt x="252" y="308"/>
                    </a:cubicBezTo>
                    <a:cubicBezTo>
                      <a:pt x="258" y="311"/>
                      <a:pt x="258" y="311"/>
                      <a:pt x="258" y="311"/>
                    </a:cubicBezTo>
                    <a:cubicBezTo>
                      <a:pt x="263" y="311"/>
                      <a:pt x="263" y="311"/>
                      <a:pt x="263" y="311"/>
                    </a:cubicBezTo>
                    <a:cubicBezTo>
                      <a:pt x="264" y="314"/>
                      <a:pt x="264" y="314"/>
                      <a:pt x="264" y="314"/>
                    </a:cubicBezTo>
                    <a:cubicBezTo>
                      <a:pt x="270" y="315"/>
                      <a:pt x="270" y="315"/>
                      <a:pt x="270" y="315"/>
                    </a:cubicBezTo>
                    <a:cubicBezTo>
                      <a:pt x="275" y="311"/>
                      <a:pt x="275" y="311"/>
                      <a:pt x="275" y="311"/>
                    </a:cubicBezTo>
                    <a:cubicBezTo>
                      <a:pt x="274" y="307"/>
                      <a:pt x="274" y="307"/>
                      <a:pt x="274" y="307"/>
                    </a:cubicBezTo>
                    <a:cubicBezTo>
                      <a:pt x="277" y="308"/>
                      <a:pt x="277" y="308"/>
                      <a:pt x="277" y="308"/>
                    </a:cubicBezTo>
                    <a:cubicBezTo>
                      <a:pt x="279" y="304"/>
                      <a:pt x="279" y="304"/>
                      <a:pt x="279" y="304"/>
                    </a:cubicBezTo>
                    <a:cubicBezTo>
                      <a:pt x="283" y="306"/>
                      <a:pt x="283" y="306"/>
                      <a:pt x="283" y="306"/>
                    </a:cubicBezTo>
                    <a:cubicBezTo>
                      <a:pt x="280" y="311"/>
                      <a:pt x="280" y="311"/>
                      <a:pt x="280" y="311"/>
                    </a:cubicBezTo>
                    <a:cubicBezTo>
                      <a:pt x="287" y="313"/>
                      <a:pt x="287" y="313"/>
                      <a:pt x="287" y="313"/>
                    </a:cubicBezTo>
                    <a:cubicBezTo>
                      <a:pt x="289" y="315"/>
                      <a:pt x="289" y="315"/>
                      <a:pt x="289" y="315"/>
                    </a:cubicBezTo>
                    <a:cubicBezTo>
                      <a:pt x="291" y="315"/>
                      <a:pt x="291" y="315"/>
                      <a:pt x="291" y="315"/>
                    </a:cubicBezTo>
                    <a:cubicBezTo>
                      <a:pt x="291" y="313"/>
                      <a:pt x="291" y="313"/>
                      <a:pt x="291" y="313"/>
                    </a:cubicBezTo>
                    <a:cubicBezTo>
                      <a:pt x="307" y="296"/>
                      <a:pt x="307" y="296"/>
                      <a:pt x="307" y="296"/>
                    </a:cubicBezTo>
                    <a:cubicBezTo>
                      <a:pt x="319" y="291"/>
                      <a:pt x="319" y="291"/>
                      <a:pt x="319" y="291"/>
                    </a:cubicBezTo>
                    <a:cubicBezTo>
                      <a:pt x="325" y="277"/>
                      <a:pt x="325" y="277"/>
                      <a:pt x="325" y="277"/>
                    </a:cubicBezTo>
                    <a:cubicBezTo>
                      <a:pt x="328" y="277"/>
                      <a:pt x="328" y="277"/>
                      <a:pt x="328" y="277"/>
                    </a:cubicBezTo>
                    <a:cubicBezTo>
                      <a:pt x="326" y="272"/>
                      <a:pt x="326" y="272"/>
                      <a:pt x="326" y="272"/>
                    </a:cubicBezTo>
                    <a:cubicBezTo>
                      <a:pt x="327" y="251"/>
                      <a:pt x="333" y="238"/>
                      <a:pt x="341" y="236"/>
                    </a:cubicBezTo>
                    <a:cubicBezTo>
                      <a:pt x="346" y="207"/>
                      <a:pt x="346" y="207"/>
                      <a:pt x="346" y="207"/>
                    </a:cubicBezTo>
                    <a:cubicBezTo>
                      <a:pt x="350" y="197"/>
                      <a:pt x="350" y="197"/>
                      <a:pt x="350" y="197"/>
                    </a:cubicBezTo>
                    <a:cubicBezTo>
                      <a:pt x="352" y="187"/>
                      <a:pt x="352" y="187"/>
                      <a:pt x="352" y="187"/>
                    </a:cubicBezTo>
                    <a:lnTo>
                      <a:pt x="348" y="176"/>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07" name="Freeform 76"/>
              <p:cNvSpPr>
                <a:spLocks/>
              </p:cNvSpPr>
              <p:nvPr/>
            </p:nvSpPr>
            <p:spPr bwMode="auto">
              <a:xfrm>
                <a:off x="7331092" y="5203827"/>
                <a:ext cx="88900" cy="87313"/>
              </a:xfrm>
              <a:custGeom>
                <a:avLst/>
                <a:gdLst>
                  <a:gd name="T0" fmla="*/ 29 w 35"/>
                  <a:gd name="T1" fmla="*/ 3 h 34"/>
                  <a:gd name="T2" fmla="*/ 16 w 35"/>
                  <a:gd name="T3" fmla="*/ 4 h 34"/>
                  <a:gd name="T4" fmla="*/ 0 w 35"/>
                  <a:gd name="T5" fmla="*/ 0 h 34"/>
                  <a:gd name="T6" fmla="*/ 6 w 35"/>
                  <a:gd name="T7" fmla="*/ 15 h 34"/>
                  <a:gd name="T8" fmla="*/ 4 w 35"/>
                  <a:gd name="T9" fmla="*/ 19 h 34"/>
                  <a:gd name="T10" fmla="*/ 15 w 35"/>
                  <a:gd name="T11" fmla="*/ 34 h 34"/>
                  <a:gd name="T12" fmla="*/ 22 w 35"/>
                  <a:gd name="T13" fmla="*/ 34 h 34"/>
                  <a:gd name="T14" fmla="*/ 23 w 35"/>
                  <a:gd name="T15" fmla="*/ 32 h 34"/>
                  <a:gd name="T16" fmla="*/ 24 w 35"/>
                  <a:gd name="T17" fmla="*/ 28 h 34"/>
                  <a:gd name="T18" fmla="*/ 27 w 35"/>
                  <a:gd name="T19" fmla="*/ 31 h 34"/>
                  <a:gd name="T20" fmla="*/ 30 w 35"/>
                  <a:gd name="T21" fmla="*/ 30 h 34"/>
                  <a:gd name="T22" fmla="*/ 30 w 35"/>
                  <a:gd name="T23" fmla="*/ 21 h 34"/>
                  <a:gd name="T24" fmla="*/ 35 w 35"/>
                  <a:gd name="T25" fmla="*/ 18 h 34"/>
                  <a:gd name="T26" fmla="*/ 35 w 35"/>
                  <a:gd name="T27" fmla="*/ 7 h 34"/>
                  <a:gd name="T28" fmla="*/ 35 w 35"/>
                  <a:gd name="T29" fmla="*/ 0 h 34"/>
                  <a:gd name="T30" fmla="*/ 32 w 35"/>
                  <a:gd name="T31" fmla="*/ 0 h 34"/>
                  <a:gd name="T32" fmla="*/ 29 w 35"/>
                  <a:gd name="T33"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4">
                    <a:moveTo>
                      <a:pt x="29" y="3"/>
                    </a:moveTo>
                    <a:cubicBezTo>
                      <a:pt x="16" y="4"/>
                      <a:pt x="16" y="4"/>
                      <a:pt x="16" y="4"/>
                    </a:cubicBezTo>
                    <a:cubicBezTo>
                      <a:pt x="11" y="3"/>
                      <a:pt x="5" y="1"/>
                      <a:pt x="0" y="0"/>
                    </a:cubicBezTo>
                    <a:cubicBezTo>
                      <a:pt x="2" y="4"/>
                      <a:pt x="5" y="9"/>
                      <a:pt x="6" y="15"/>
                    </a:cubicBezTo>
                    <a:cubicBezTo>
                      <a:pt x="4" y="19"/>
                      <a:pt x="4" y="19"/>
                      <a:pt x="4" y="19"/>
                    </a:cubicBezTo>
                    <a:cubicBezTo>
                      <a:pt x="15" y="34"/>
                      <a:pt x="15" y="34"/>
                      <a:pt x="15" y="34"/>
                    </a:cubicBezTo>
                    <a:cubicBezTo>
                      <a:pt x="22" y="34"/>
                      <a:pt x="22" y="34"/>
                      <a:pt x="22" y="34"/>
                    </a:cubicBezTo>
                    <a:cubicBezTo>
                      <a:pt x="22" y="33"/>
                      <a:pt x="22" y="32"/>
                      <a:pt x="23" y="32"/>
                    </a:cubicBezTo>
                    <a:cubicBezTo>
                      <a:pt x="23" y="30"/>
                      <a:pt x="24" y="29"/>
                      <a:pt x="24" y="28"/>
                    </a:cubicBezTo>
                    <a:cubicBezTo>
                      <a:pt x="27" y="31"/>
                      <a:pt x="27" y="31"/>
                      <a:pt x="27" y="31"/>
                    </a:cubicBezTo>
                    <a:cubicBezTo>
                      <a:pt x="30" y="30"/>
                      <a:pt x="30" y="30"/>
                      <a:pt x="30" y="30"/>
                    </a:cubicBezTo>
                    <a:cubicBezTo>
                      <a:pt x="30" y="21"/>
                      <a:pt x="30" y="21"/>
                      <a:pt x="30" y="21"/>
                    </a:cubicBezTo>
                    <a:cubicBezTo>
                      <a:pt x="35" y="18"/>
                      <a:pt x="35" y="18"/>
                      <a:pt x="35" y="18"/>
                    </a:cubicBezTo>
                    <a:cubicBezTo>
                      <a:pt x="35" y="7"/>
                      <a:pt x="35" y="7"/>
                      <a:pt x="35" y="7"/>
                    </a:cubicBezTo>
                    <a:cubicBezTo>
                      <a:pt x="35" y="0"/>
                      <a:pt x="35" y="0"/>
                      <a:pt x="35" y="0"/>
                    </a:cubicBezTo>
                    <a:cubicBezTo>
                      <a:pt x="32" y="0"/>
                      <a:pt x="32" y="0"/>
                      <a:pt x="32" y="0"/>
                    </a:cubicBezTo>
                    <a:lnTo>
                      <a:pt x="29" y="3"/>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08" name="Freeform 115"/>
              <p:cNvSpPr>
                <a:spLocks/>
              </p:cNvSpPr>
              <p:nvPr/>
            </p:nvSpPr>
            <p:spPr bwMode="auto">
              <a:xfrm>
                <a:off x="2403481" y="5245102"/>
                <a:ext cx="17462" cy="47625"/>
              </a:xfrm>
              <a:custGeom>
                <a:avLst/>
                <a:gdLst>
                  <a:gd name="T0" fmla="*/ 11 w 11"/>
                  <a:gd name="T1" fmla="*/ 18 h 30"/>
                  <a:gd name="T2" fmla="*/ 11 w 11"/>
                  <a:gd name="T3" fmla="*/ 0 h 30"/>
                  <a:gd name="T4" fmla="*/ 1 w 11"/>
                  <a:gd name="T5" fmla="*/ 2 h 30"/>
                  <a:gd name="T6" fmla="*/ 0 w 11"/>
                  <a:gd name="T7" fmla="*/ 30 h 30"/>
                  <a:gd name="T8" fmla="*/ 6 w 11"/>
                  <a:gd name="T9" fmla="*/ 30 h 30"/>
                  <a:gd name="T10" fmla="*/ 11 w 11"/>
                  <a:gd name="T11" fmla="*/ 18 h 30"/>
                </a:gdLst>
                <a:ahLst/>
                <a:cxnLst>
                  <a:cxn ang="0">
                    <a:pos x="T0" y="T1"/>
                  </a:cxn>
                  <a:cxn ang="0">
                    <a:pos x="T2" y="T3"/>
                  </a:cxn>
                  <a:cxn ang="0">
                    <a:pos x="T4" y="T5"/>
                  </a:cxn>
                  <a:cxn ang="0">
                    <a:pos x="T6" y="T7"/>
                  </a:cxn>
                  <a:cxn ang="0">
                    <a:pos x="T8" y="T9"/>
                  </a:cxn>
                  <a:cxn ang="0">
                    <a:pos x="T10" y="T11"/>
                  </a:cxn>
                </a:cxnLst>
                <a:rect l="0" t="0" r="r" b="b"/>
                <a:pathLst>
                  <a:path w="11" h="30">
                    <a:moveTo>
                      <a:pt x="11" y="18"/>
                    </a:moveTo>
                    <a:lnTo>
                      <a:pt x="11" y="0"/>
                    </a:lnTo>
                    <a:lnTo>
                      <a:pt x="1" y="2"/>
                    </a:lnTo>
                    <a:lnTo>
                      <a:pt x="0" y="30"/>
                    </a:lnTo>
                    <a:lnTo>
                      <a:pt x="6" y="30"/>
                    </a:lnTo>
                    <a:lnTo>
                      <a:pt x="11" y="18"/>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09" name="Freeform 116"/>
              <p:cNvSpPr>
                <a:spLocks/>
              </p:cNvSpPr>
              <p:nvPr/>
            </p:nvSpPr>
            <p:spPr bwMode="auto">
              <a:xfrm>
                <a:off x="2395544" y="5346702"/>
                <a:ext cx="15874" cy="20639"/>
              </a:xfrm>
              <a:custGeom>
                <a:avLst/>
                <a:gdLst>
                  <a:gd name="T0" fmla="*/ 0 w 10"/>
                  <a:gd name="T1" fmla="*/ 8 h 13"/>
                  <a:gd name="T2" fmla="*/ 5 w 10"/>
                  <a:gd name="T3" fmla="*/ 10 h 13"/>
                  <a:gd name="T4" fmla="*/ 8 w 10"/>
                  <a:gd name="T5" fmla="*/ 13 h 13"/>
                  <a:gd name="T6" fmla="*/ 10 w 10"/>
                  <a:gd name="T7" fmla="*/ 3 h 13"/>
                  <a:gd name="T8" fmla="*/ 8 w 10"/>
                  <a:gd name="T9" fmla="*/ 0 h 13"/>
                  <a:gd name="T10" fmla="*/ 2 w 10"/>
                  <a:gd name="T11" fmla="*/ 0 h 13"/>
                  <a:gd name="T12" fmla="*/ 0 w 10"/>
                  <a:gd name="T13" fmla="*/ 8 h 13"/>
                </a:gdLst>
                <a:ahLst/>
                <a:cxnLst>
                  <a:cxn ang="0">
                    <a:pos x="T0" y="T1"/>
                  </a:cxn>
                  <a:cxn ang="0">
                    <a:pos x="T2" y="T3"/>
                  </a:cxn>
                  <a:cxn ang="0">
                    <a:pos x="T4" y="T5"/>
                  </a:cxn>
                  <a:cxn ang="0">
                    <a:pos x="T6" y="T7"/>
                  </a:cxn>
                  <a:cxn ang="0">
                    <a:pos x="T8" y="T9"/>
                  </a:cxn>
                  <a:cxn ang="0">
                    <a:pos x="T10" y="T11"/>
                  </a:cxn>
                  <a:cxn ang="0">
                    <a:pos x="T12" y="T13"/>
                  </a:cxn>
                </a:cxnLst>
                <a:rect l="0" t="0" r="r" b="b"/>
                <a:pathLst>
                  <a:path w="10" h="13">
                    <a:moveTo>
                      <a:pt x="0" y="8"/>
                    </a:moveTo>
                    <a:lnTo>
                      <a:pt x="5" y="10"/>
                    </a:lnTo>
                    <a:lnTo>
                      <a:pt x="8" y="13"/>
                    </a:lnTo>
                    <a:lnTo>
                      <a:pt x="10" y="3"/>
                    </a:lnTo>
                    <a:lnTo>
                      <a:pt x="8" y="0"/>
                    </a:lnTo>
                    <a:lnTo>
                      <a:pt x="2" y="0"/>
                    </a:lnTo>
                    <a:lnTo>
                      <a:pt x="0" y="8"/>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10" name="Freeform 117"/>
              <p:cNvSpPr>
                <a:spLocks/>
              </p:cNvSpPr>
              <p:nvPr/>
            </p:nvSpPr>
            <p:spPr bwMode="auto">
              <a:xfrm>
                <a:off x="2382844" y="5438776"/>
                <a:ext cx="9525" cy="19051"/>
              </a:xfrm>
              <a:custGeom>
                <a:avLst/>
                <a:gdLst>
                  <a:gd name="T0" fmla="*/ 6 w 6"/>
                  <a:gd name="T1" fmla="*/ 3 h 12"/>
                  <a:gd name="T2" fmla="*/ 3 w 6"/>
                  <a:gd name="T3" fmla="*/ 0 h 12"/>
                  <a:gd name="T4" fmla="*/ 0 w 6"/>
                  <a:gd name="T5" fmla="*/ 4 h 12"/>
                  <a:gd name="T6" fmla="*/ 0 w 6"/>
                  <a:gd name="T7" fmla="*/ 12 h 12"/>
                  <a:gd name="T8" fmla="*/ 6 w 6"/>
                  <a:gd name="T9" fmla="*/ 9 h 12"/>
                  <a:gd name="T10" fmla="*/ 6 w 6"/>
                  <a:gd name="T11" fmla="*/ 3 h 12"/>
                </a:gdLst>
                <a:ahLst/>
                <a:cxnLst>
                  <a:cxn ang="0">
                    <a:pos x="T0" y="T1"/>
                  </a:cxn>
                  <a:cxn ang="0">
                    <a:pos x="T2" y="T3"/>
                  </a:cxn>
                  <a:cxn ang="0">
                    <a:pos x="T4" y="T5"/>
                  </a:cxn>
                  <a:cxn ang="0">
                    <a:pos x="T6" y="T7"/>
                  </a:cxn>
                  <a:cxn ang="0">
                    <a:pos x="T8" y="T9"/>
                  </a:cxn>
                  <a:cxn ang="0">
                    <a:pos x="T10" y="T11"/>
                  </a:cxn>
                </a:cxnLst>
                <a:rect l="0" t="0" r="r" b="b"/>
                <a:pathLst>
                  <a:path w="6" h="12">
                    <a:moveTo>
                      <a:pt x="6" y="3"/>
                    </a:moveTo>
                    <a:lnTo>
                      <a:pt x="3" y="0"/>
                    </a:lnTo>
                    <a:lnTo>
                      <a:pt x="0" y="4"/>
                    </a:lnTo>
                    <a:lnTo>
                      <a:pt x="0" y="12"/>
                    </a:lnTo>
                    <a:lnTo>
                      <a:pt x="6" y="9"/>
                    </a:lnTo>
                    <a:lnTo>
                      <a:pt x="6" y="3"/>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11" name="Freeform 118"/>
              <p:cNvSpPr>
                <a:spLocks/>
              </p:cNvSpPr>
              <p:nvPr/>
            </p:nvSpPr>
            <p:spPr bwMode="auto">
              <a:xfrm>
                <a:off x="2392369" y="5507040"/>
                <a:ext cx="11113" cy="22225"/>
              </a:xfrm>
              <a:custGeom>
                <a:avLst/>
                <a:gdLst>
                  <a:gd name="T0" fmla="*/ 7 w 7"/>
                  <a:gd name="T1" fmla="*/ 1 h 14"/>
                  <a:gd name="T2" fmla="*/ 4 w 7"/>
                  <a:gd name="T3" fmla="*/ 0 h 14"/>
                  <a:gd name="T4" fmla="*/ 0 w 7"/>
                  <a:gd name="T5" fmla="*/ 0 h 14"/>
                  <a:gd name="T6" fmla="*/ 0 w 7"/>
                  <a:gd name="T7" fmla="*/ 11 h 14"/>
                  <a:gd name="T8" fmla="*/ 4 w 7"/>
                  <a:gd name="T9" fmla="*/ 14 h 14"/>
                  <a:gd name="T10" fmla="*/ 7 w 7"/>
                  <a:gd name="T11" fmla="*/ 11 h 14"/>
                  <a:gd name="T12" fmla="*/ 7 w 7"/>
                  <a:gd name="T13" fmla="*/ 1 h 14"/>
                </a:gdLst>
                <a:ahLst/>
                <a:cxnLst>
                  <a:cxn ang="0">
                    <a:pos x="T0" y="T1"/>
                  </a:cxn>
                  <a:cxn ang="0">
                    <a:pos x="T2" y="T3"/>
                  </a:cxn>
                  <a:cxn ang="0">
                    <a:pos x="T4" y="T5"/>
                  </a:cxn>
                  <a:cxn ang="0">
                    <a:pos x="T6" y="T7"/>
                  </a:cxn>
                  <a:cxn ang="0">
                    <a:pos x="T8" y="T9"/>
                  </a:cxn>
                  <a:cxn ang="0">
                    <a:pos x="T10" y="T11"/>
                  </a:cxn>
                  <a:cxn ang="0">
                    <a:pos x="T12" y="T13"/>
                  </a:cxn>
                </a:cxnLst>
                <a:rect l="0" t="0" r="r" b="b"/>
                <a:pathLst>
                  <a:path w="7" h="14">
                    <a:moveTo>
                      <a:pt x="7" y="1"/>
                    </a:moveTo>
                    <a:lnTo>
                      <a:pt x="4" y="0"/>
                    </a:lnTo>
                    <a:lnTo>
                      <a:pt x="0" y="0"/>
                    </a:lnTo>
                    <a:lnTo>
                      <a:pt x="0" y="11"/>
                    </a:lnTo>
                    <a:lnTo>
                      <a:pt x="4" y="14"/>
                    </a:lnTo>
                    <a:lnTo>
                      <a:pt x="7" y="11"/>
                    </a:lnTo>
                    <a:lnTo>
                      <a:pt x="7" y="1"/>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12" name="Freeform 119"/>
              <p:cNvSpPr>
                <a:spLocks/>
              </p:cNvSpPr>
              <p:nvPr/>
            </p:nvSpPr>
            <p:spPr bwMode="auto">
              <a:xfrm>
                <a:off x="2424118" y="5613402"/>
                <a:ext cx="22225" cy="15874"/>
              </a:xfrm>
              <a:custGeom>
                <a:avLst/>
                <a:gdLst>
                  <a:gd name="T0" fmla="*/ 0 w 14"/>
                  <a:gd name="T1" fmla="*/ 3 h 10"/>
                  <a:gd name="T2" fmla="*/ 4 w 14"/>
                  <a:gd name="T3" fmla="*/ 10 h 10"/>
                  <a:gd name="T4" fmla="*/ 11 w 14"/>
                  <a:gd name="T5" fmla="*/ 10 h 10"/>
                  <a:gd name="T6" fmla="*/ 14 w 14"/>
                  <a:gd name="T7" fmla="*/ 6 h 10"/>
                  <a:gd name="T8" fmla="*/ 4 w 14"/>
                  <a:gd name="T9" fmla="*/ 0 h 10"/>
                  <a:gd name="T10" fmla="*/ 0 w 14"/>
                  <a:gd name="T11" fmla="*/ 3 h 10"/>
                </a:gdLst>
                <a:ahLst/>
                <a:cxnLst>
                  <a:cxn ang="0">
                    <a:pos x="T0" y="T1"/>
                  </a:cxn>
                  <a:cxn ang="0">
                    <a:pos x="T2" y="T3"/>
                  </a:cxn>
                  <a:cxn ang="0">
                    <a:pos x="T4" y="T5"/>
                  </a:cxn>
                  <a:cxn ang="0">
                    <a:pos x="T6" y="T7"/>
                  </a:cxn>
                  <a:cxn ang="0">
                    <a:pos x="T8" y="T9"/>
                  </a:cxn>
                  <a:cxn ang="0">
                    <a:pos x="T10" y="T11"/>
                  </a:cxn>
                </a:cxnLst>
                <a:rect l="0" t="0" r="r" b="b"/>
                <a:pathLst>
                  <a:path w="14" h="10">
                    <a:moveTo>
                      <a:pt x="0" y="3"/>
                    </a:moveTo>
                    <a:lnTo>
                      <a:pt x="4" y="10"/>
                    </a:lnTo>
                    <a:lnTo>
                      <a:pt x="11" y="10"/>
                    </a:lnTo>
                    <a:lnTo>
                      <a:pt x="14" y="6"/>
                    </a:lnTo>
                    <a:lnTo>
                      <a:pt x="4" y="0"/>
                    </a:lnTo>
                    <a:lnTo>
                      <a:pt x="0" y="3"/>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13" name="Freeform 120"/>
              <p:cNvSpPr>
                <a:spLocks/>
              </p:cNvSpPr>
              <p:nvPr/>
            </p:nvSpPr>
            <p:spPr bwMode="auto">
              <a:xfrm>
                <a:off x="2451107" y="5629278"/>
                <a:ext cx="17462" cy="12700"/>
              </a:xfrm>
              <a:custGeom>
                <a:avLst/>
                <a:gdLst>
                  <a:gd name="T0" fmla="*/ 0 w 11"/>
                  <a:gd name="T1" fmla="*/ 4 h 8"/>
                  <a:gd name="T2" fmla="*/ 0 w 11"/>
                  <a:gd name="T3" fmla="*/ 8 h 8"/>
                  <a:gd name="T4" fmla="*/ 10 w 11"/>
                  <a:gd name="T5" fmla="*/ 8 h 8"/>
                  <a:gd name="T6" fmla="*/ 11 w 11"/>
                  <a:gd name="T7" fmla="*/ 1 h 8"/>
                  <a:gd name="T8" fmla="*/ 2 w 11"/>
                  <a:gd name="T9" fmla="*/ 0 h 8"/>
                  <a:gd name="T10" fmla="*/ 0 w 11"/>
                  <a:gd name="T11" fmla="*/ 4 h 8"/>
                </a:gdLst>
                <a:ahLst/>
                <a:cxnLst>
                  <a:cxn ang="0">
                    <a:pos x="T0" y="T1"/>
                  </a:cxn>
                  <a:cxn ang="0">
                    <a:pos x="T2" y="T3"/>
                  </a:cxn>
                  <a:cxn ang="0">
                    <a:pos x="T4" y="T5"/>
                  </a:cxn>
                  <a:cxn ang="0">
                    <a:pos x="T6" y="T7"/>
                  </a:cxn>
                  <a:cxn ang="0">
                    <a:pos x="T8" y="T9"/>
                  </a:cxn>
                  <a:cxn ang="0">
                    <a:pos x="T10" y="T11"/>
                  </a:cxn>
                </a:cxnLst>
                <a:rect l="0" t="0" r="r" b="b"/>
                <a:pathLst>
                  <a:path w="11" h="8">
                    <a:moveTo>
                      <a:pt x="0" y="4"/>
                    </a:moveTo>
                    <a:lnTo>
                      <a:pt x="0" y="8"/>
                    </a:lnTo>
                    <a:lnTo>
                      <a:pt x="10" y="8"/>
                    </a:lnTo>
                    <a:lnTo>
                      <a:pt x="11" y="1"/>
                    </a:lnTo>
                    <a:lnTo>
                      <a:pt x="2" y="0"/>
                    </a:lnTo>
                    <a:lnTo>
                      <a:pt x="0" y="4"/>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14" name="Freeform 121"/>
              <p:cNvSpPr>
                <a:spLocks/>
              </p:cNvSpPr>
              <p:nvPr/>
            </p:nvSpPr>
            <p:spPr bwMode="auto">
              <a:xfrm>
                <a:off x="2403481" y="5546728"/>
                <a:ext cx="12700" cy="19051"/>
              </a:xfrm>
              <a:custGeom>
                <a:avLst/>
                <a:gdLst>
                  <a:gd name="T0" fmla="*/ 8 w 8"/>
                  <a:gd name="T1" fmla="*/ 7 h 12"/>
                  <a:gd name="T2" fmla="*/ 0 w 8"/>
                  <a:gd name="T3" fmla="*/ 0 h 12"/>
                  <a:gd name="T4" fmla="*/ 0 w 8"/>
                  <a:gd name="T5" fmla="*/ 4 h 12"/>
                  <a:gd name="T6" fmla="*/ 0 w 8"/>
                  <a:gd name="T7" fmla="*/ 8 h 12"/>
                  <a:gd name="T8" fmla="*/ 3 w 8"/>
                  <a:gd name="T9" fmla="*/ 12 h 12"/>
                  <a:gd name="T10" fmla="*/ 8 w 8"/>
                  <a:gd name="T11" fmla="*/ 7 h 12"/>
                </a:gdLst>
                <a:ahLst/>
                <a:cxnLst>
                  <a:cxn ang="0">
                    <a:pos x="T0" y="T1"/>
                  </a:cxn>
                  <a:cxn ang="0">
                    <a:pos x="T2" y="T3"/>
                  </a:cxn>
                  <a:cxn ang="0">
                    <a:pos x="T4" y="T5"/>
                  </a:cxn>
                  <a:cxn ang="0">
                    <a:pos x="T6" y="T7"/>
                  </a:cxn>
                  <a:cxn ang="0">
                    <a:pos x="T8" y="T9"/>
                  </a:cxn>
                  <a:cxn ang="0">
                    <a:pos x="T10" y="T11"/>
                  </a:cxn>
                </a:cxnLst>
                <a:rect l="0" t="0" r="r" b="b"/>
                <a:pathLst>
                  <a:path w="8" h="12">
                    <a:moveTo>
                      <a:pt x="8" y="7"/>
                    </a:moveTo>
                    <a:lnTo>
                      <a:pt x="0" y="0"/>
                    </a:lnTo>
                    <a:lnTo>
                      <a:pt x="0" y="4"/>
                    </a:lnTo>
                    <a:lnTo>
                      <a:pt x="0" y="8"/>
                    </a:lnTo>
                    <a:lnTo>
                      <a:pt x="3" y="12"/>
                    </a:lnTo>
                    <a:lnTo>
                      <a:pt x="8" y="7"/>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15" name="Freeform 122"/>
              <p:cNvSpPr>
                <a:spLocks/>
              </p:cNvSpPr>
              <p:nvPr/>
            </p:nvSpPr>
            <p:spPr bwMode="auto">
              <a:xfrm>
                <a:off x="2403481" y="5580065"/>
                <a:ext cx="20639" cy="28574"/>
              </a:xfrm>
              <a:custGeom>
                <a:avLst/>
                <a:gdLst>
                  <a:gd name="T0" fmla="*/ 5 w 13"/>
                  <a:gd name="T1" fmla="*/ 0 h 18"/>
                  <a:gd name="T2" fmla="*/ 0 w 13"/>
                  <a:gd name="T3" fmla="*/ 7 h 18"/>
                  <a:gd name="T4" fmla="*/ 8 w 13"/>
                  <a:gd name="T5" fmla="*/ 18 h 18"/>
                  <a:gd name="T6" fmla="*/ 13 w 13"/>
                  <a:gd name="T7" fmla="*/ 15 h 18"/>
                  <a:gd name="T8" fmla="*/ 9 w 13"/>
                  <a:gd name="T9" fmla="*/ 5 h 18"/>
                  <a:gd name="T10" fmla="*/ 5 w 13"/>
                  <a:gd name="T11" fmla="*/ 0 h 18"/>
                </a:gdLst>
                <a:ahLst/>
                <a:cxnLst>
                  <a:cxn ang="0">
                    <a:pos x="T0" y="T1"/>
                  </a:cxn>
                  <a:cxn ang="0">
                    <a:pos x="T2" y="T3"/>
                  </a:cxn>
                  <a:cxn ang="0">
                    <a:pos x="T4" y="T5"/>
                  </a:cxn>
                  <a:cxn ang="0">
                    <a:pos x="T6" y="T7"/>
                  </a:cxn>
                  <a:cxn ang="0">
                    <a:pos x="T8" y="T9"/>
                  </a:cxn>
                  <a:cxn ang="0">
                    <a:pos x="T10" y="T11"/>
                  </a:cxn>
                </a:cxnLst>
                <a:rect l="0" t="0" r="r" b="b"/>
                <a:pathLst>
                  <a:path w="13" h="18">
                    <a:moveTo>
                      <a:pt x="5" y="0"/>
                    </a:moveTo>
                    <a:lnTo>
                      <a:pt x="0" y="7"/>
                    </a:lnTo>
                    <a:lnTo>
                      <a:pt x="8" y="18"/>
                    </a:lnTo>
                    <a:lnTo>
                      <a:pt x="13" y="15"/>
                    </a:lnTo>
                    <a:lnTo>
                      <a:pt x="9" y="5"/>
                    </a:lnTo>
                    <a:lnTo>
                      <a:pt x="5"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16" name="Freeform 123"/>
              <p:cNvSpPr>
                <a:spLocks noEditPoints="1"/>
              </p:cNvSpPr>
              <p:nvPr/>
            </p:nvSpPr>
            <p:spPr bwMode="auto">
              <a:xfrm>
                <a:off x="312739" y="1747839"/>
                <a:ext cx="2997207" cy="3868739"/>
              </a:xfrm>
              <a:custGeom>
                <a:avLst/>
                <a:gdLst>
                  <a:gd name="T0" fmla="*/ 1021 w 1180"/>
                  <a:gd name="T1" fmla="*/ 1269 h 1523"/>
                  <a:gd name="T2" fmla="*/ 1087 w 1180"/>
                  <a:gd name="T3" fmla="*/ 1164 h 1523"/>
                  <a:gd name="T4" fmla="*/ 1138 w 1180"/>
                  <a:gd name="T5" fmla="*/ 1087 h 1523"/>
                  <a:gd name="T6" fmla="*/ 1144 w 1180"/>
                  <a:gd name="T7" fmla="*/ 957 h 1523"/>
                  <a:gd name="T8" fmla="*/ 1059 w 1180"/>
                  <a:gd name="T9" fmla="*/ 922 h 1523"/>
                  <a:gd name="T10" fmla="*/ 984 w 1180"/>
                  <a:gd name="T11" fmla="*/ 850 h 1523"/>
                  <a:gd name="T12" fmla="*/ 935 w 1180"/>
                  <a:gd name="T13" fmla="*/ 797 h 1523"/>
                  <a:gd name="T14" fmla="*/ 854 w 1180"/>
                  <a:gd name="T15" fmla="*/ 795 h 1523"/>
                  <a:gd name="T16" fmla="*/ 828 w 1180"/>
                  <a:gd name="T17" fmla="*/ 792 h 1523"/>
                  <a:gd name="T18" fmla="*/ 751 w 1180"/>
                  <a:gd name="T19" fmla="*/ 806 h 1523"/>
                  <a:gd name="T20" fmla="*/ 713 w 1180"/>
                  <a:gd name="T21" fmla="*/ 707 h 1523"/>
                  <a:gd name="T22" fmla="*/ 623 w 1180"/>
                  <a:gd name="T23" fmla="*/ 675 h 1523"/>
                  <a:gd name="T24" fmla="*/ 696 w 1180"/>
                  <a:gd name="T25" fmla="*/ 586 h 1523"/>
                  <a:gd name="T26" fmla="*/ 746 w 1180"/>
                  <a:gd name="T27" fmla="*/ 582 h 1523"/>
                  <a:gd name="T28" fmla="*/ 795 w 1180"/>
                  <a:gd name="T29" fmla="*/ 539 h 1523"/>
                  <a:gd name="T30" fmla="*/ 825 w 1180"/>
                  <a:gd name="T31" fmla="*/ 475 h 1523"/>
                  <a:gd name="T32" fmla="*/ 898 w 1180"/>
                  <a:gd name="T33" fmla="*/ 406 h 1523"/>
                  <a:gd name="T34" fmla="*/ 932 w 1180"/>
                  <a:gd name="T35" fmla="*/ 400 h 1523"/>
                  <a:gd name="T36" fmla="*/ 917 w 1180"/>
                  <a:gd name="T37" fmla="*/ 351 h 1523"/>
                  <a:gd name="T38" fmla="*/ 984 w 1180"/>
                  <a:gd name="T39" fmla="*/ 319 h 1523"/>
                  <a:gd name="T40" fmla="*/ 956 w 1180"/>
                  <a:gd name="T41" fmla="*/ 275 h 1523"/>
                  <a:gd name="T42" fmla="*/ 870 w 1180"/>
                  <a:gd name="T43" fmla="*/ 216 h 1523"/>
                  <a:gd name="T44" fmla="*/ 799 w 1180"/>
                  <a:gd name="T45" fmla="*/ 253 h 1523"/>
                  <a:gd name="T46" fmla="*/ 718 w 1180"/>
                  <a:gd name="T47" fmla="*/ 274 h 1523"/>
                  <a:gd name="T48" fmla="*/ 714 w 1180"/>
                  <a:gd name="T49" fmla="*/ 127 h 1523"/>
                  <a:gd name="T50" fmla="*/ 763 w 1180"/>
                  <a:gd name="T51" fmla="*/ 66 h 1523"/>
                  <a:gd name="T52" fmla="*/ 691 w 1180"/>
                  <a:gd name="T53" fmla="*/ 85 h 1523"/>
                  <a:gd name="T54" fmla="*/ 666 w 1180"/>
                  <a:gd name="T55" fmla="*/ 69 h 1523"/>
                  <a:gd name="T56" fmla="*/ 544 w 1180"/>
                  <a:gd name="T57" fmla="*/ 100 h 1523"/>
                  <a:gd name="T58" fmla="*/ 370 w 1180"/>
                  <a:gd name="T59" fmla="*/ 34 h 1523"/>
                  <a:gd name="T60" fmla="*/ 235 w 1180"/>
                  <a:gd name="T61" fmla="*/ 35 h 1523"/>
                  <a:gd name="T62" fmla="*/ 35 w 1180"/>
                  <a:gd name="T63" fmla="*/ 60 h 1523"/>
                  <a:gd name="T64" fmla="*/ 44 w 1180"/>
                  <a:gd name="T65" fmla="*/ 132 h 1523"/>
                  <a:gd name="T66" fmla="*/ 47 w 1180"/>
                  <a:gd name="T67" fmla="*/ 212 h 1523"/>
                  <a:gd name="T68" fmla="*/ 44 w 1180"/>
                  <a:gd name="T69" fmla="*/ 269 h 1523"/>
                  <a:gd name="T70" fmla="*/ 147 w 1180"/>
                  <a:gd name="T71" fmla="*/ 212 h 1523"/>
                  <a:gd name="T72" fmla="*/ 248 w 1180"/>
                  <a:gd name="T73" fmla="*/ 218 h 1523"/>
                  <a:gd name="T74" fmla="*/ 332 w 1180"/>
                  <a:gd name="T75" fmla="*/ 281 h 1523"/>
                  <a:gd name="T76" fmla="*/ 388 w 1180"/>
                  <a:gd name="T77" fmla="*/ 389 h 1523"/>
                  <a:gd name="T78" fmla="*/ 468 w 1180"/>
                  <a:gd name="T79" fmla="*/ 608 h 1523"/>
                  <a:gd name="T80" fmla="*/ 548 w 1180"/>
                  <a:gd name="T81" fmla="*/ 685 h 1523"/>
                  <a:gd name="T82" fmla="*/ 721 w 1180"/>
                  <a:gd name="T83" fmla="*/ 799 h 1523"/>
                  <a:gd name="T84" fmla="*/ 799 w 1180"/>
                  <a:gd name="T85" fmla="*/ 873 h 1523"/>
                  <a:gd name="T86" fmla="*/ 802 w 1180"/>
                  <a:gd name="T87" fmla="*/ 1040 h 1523"/>
                  <a:gd name="T88" fmla="*/ 834 w 1180"/>
                  <a:gd name="T89" fmla="*/ 1346 h 1523"/>
                  <a:gd name="T90" fmla="*/ 817 w 1180"/>
                  <a:gd name="T91" fmla="*/ 1441 h 1523"/>
                  <a:gd name="T92" fmla="*/ 835 w 1180"/>
                  <a:gd name="T93" fmla="*/ 1506 h 1523"/>
                  <a:gd name="T94" fmla="*/ 863 w 1180"/>
                  <a:gd name="T95" fmla="*/ 1508 h 1523"/>
                  <a:gd name="T96" fmla="*/ 894 w 1180"/>
                  <a:gd name="T97" fmla="*/ 1439 h 1523"/>
                  <a:gd name="T98" fmla="*/ 907 w 1180"/>
                  <a:gd name="T99" fmla="*/ 1362 h 1523"/>
                  <a:gd name="T100" fmla="*/ 976 w 1180"/>
                  <a:gd name="T101" fmla="*/ 1304 h 1523"/>
                  <a:gd name="T102" fmla="*/ 784 w 1180"/>
                  <a:gd name="T103" fmla="*/ 420 h 1523"/>
                  <a:gd name="T104" fmla="*/ 677 w 1180"/>
                  <a:gd name="T105" fmla="*/ 375 h 1523"/>
                  <a:gd name="T106" fmla="*/ 770 w 1180"/>
                  <a:gd name="T107" fmla="*/ 405 h 1523"/>
                  <a:gd name="T108" fmla="*/ 732 w 1180"/>
                  <a:gd name="T109" fmla="*/ 402 h 1523"/>
                  <a:gd name="T110" fmla="*/ 730 w 1180"/>
                  <a:gd name="T111" fmla="*/ 390 h 1523"/>
                  <a:gd name="T112" fmla="*/ 620 w 1180"/>
                  <a:gd name="T113" fmla="*/ 282 h 1523"/>
                  <a:gd name="T114" fmla="*/ 418 w 1180"/>
                  <a:gd name="T115" fmla="*/ 136 h 1523"/>
                  <a:gd name="T116" fmla="*/ 406 w 1180"/>
                  <a:gd name="T117" fmla="*/ 110 h 1523"/>
                  <a:gd name="T118" fmla="*/ 448 w 1180"/>
                  <a:gd name="T119" fmla="*/ 188 h 1523"/>
                  <a:gd name="T120" fmla="*/ 508 w 1180"/>
                  <a:gd name="T121" fmla="*/ 182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0" h="1523">
                    <a:moveTo>
                      <a:pt x="967" y="1281"/>
                    </a:moveTo>
                    <a:cubicBezTo>
                      <a:pt x="967" y="1281"/>
                      <a:pt x="967" y="1281"/>
                      <a:pt x="967" y="1281"/>
                    </a:cubicBezTo>
                    <a:cubicBezTo>
                      <a:pt x="967" y="1281"/>
                      <a:pt x="967" y="1281"/>
                      <a:pt x="967" y="1281"/>
                    </a:cubicBezTo>
                    <a:cubicBezTo>
                      <a:pt x="967" y="1281"/>
                      <a:pt x="969" y="1284"/>
                      <a:pt x="970" y="1286"/>
                    </a:cubicBezTo>
                    <a:cubicBezTo>
                      <a:pt x="970" y="1286"/>
                      <a:pt x="970" y="1288"/>
                      <a:pt x="971" y="1289"/>
                    </a:cubicBezTo>
                    <a:cubicBezTo>
                      <a:pt x="971" y="1290"/>
                      <a:pt x="972" y="1291"/>
                      <a:pt x="972" y="1292"/>
                    </a:cubicBezTo>
                    <a:cubicBezTo>
                      <a:pt x="973" y="1292"/>
                      <a:pt x="974" y="1293"/>
                      <a:pt x="975" y="1294"/>
                    </a:cubicBezTo>
                    <a:cubicBezTo>
                      <a:pt x="976" y="1294"/>
                      <a:pt x="978" y="1295"/>
                      <a:pt x="979" y="1296"/>
                    </a:cubicBezTo>
                    <a:cubicBezTo>
                      <a:pt x="982" y="1297"/>
                      <a:pt x="984" y="1298"/>
                      <a:pt x="986" y="1299"/>
                    </a:cubicBezTo>
                    <a:cubicBezTo>
                      <a:pt x="989" y="1298"/>
                      <a:pt x="989" y="1298"/>
                      <a:pt x="989" y="1298"/>
                    </a:cubicBezTo>
                    <a:cubicBezTo>
                      <a:pt x="991" y="1300"/>
                      <a:pt x="991" y="1300"/>
                      <a:pt x="991" y="1300"/>
                    </a:cubicBezTo>
                    <a:cubicBezTo>
                      <a:pt x="993" y="1299"/>
                      <a:pt x="994" y="1299"/>
                      <a:pt x="996" y="1298"/>
                    </a:cubicBezTo>
                    <a:cubicBezTo>
                      <a:pt x="999" y="1298"/>
                      <a:pt x="1001" y="1297"/>
                      <a:pt x="1003" y="1297"/>
                    </a:cubicBezTo>
                    <a:cubicBezTo>
                      <a:pt x="1005" y="1295"/>
                      <a:pt x="1008" y="1292"/>
                      <a:pt x="1009" y="1289"/>
                    </a:cubicBezTo>
                    <a:cubicBezTo>
                      <a:pt x="1011" y="1287"/>
                      <a:pt x="1012" y="1284"/>
                      <a:pt x="1013" y="1282"/>
                    </a:cubicBezTo>
                    <a:cubicBezTo>
                      <a:pt x="1013" y="1282"/>
                      <a:pt x="1013" y="1282"/>
                      <a:pt x="1013" y="1282"/>
                    </a:cubicBezTo>
                    <a:cubicBezTo>
                      <a:pt x="1021" y="1269"/>
                      <a:pt x="1021" y="1269"/>
                      <a:pt x="1021" y="1269"/>
                    </a:cubicBezTo>
                    <a:cubicBezTo>
                      <a:pt x="1022" y="1265"/>
                      <a:pt x="1022" y="1265"/>
                      <a:pt x="1022" y="1265"/>
                    </a:cubicBezTo>
                    <a:cubicBezTo>
                      <a:pt x="1020" y="1260"/>
                      <a:pt x="1020" y="1260"/>
                      <a:pt x="1020" y="1260"/>
                    </a:cubicBezTo>
                    <a:cubicBezTo>
                      <a:pt x="1027" y="1248"/>
                      <a:pt x="1027" y="1248"/>
                      <a:pt x="1027" y="1248"/>
                    </a:cubicBezTo>
                    <a:cubicBezTo>
                      <a:pt x="1034" y="1241"/>
                      <a:pt x="1034" y="1241"/>
                      <a:pt x="1034" y="1241"/>
                    </a:cubicBezTo>
                    <a:cubicBezTo>
                      <a:pt x="1037" y="1242"/>
                      <a:pt x="1037" y="1242"/>
                      <a:pt x="1037" y="1242"/>
                    </a:cubicBezTo>
                    <a:cubicBezTo>
                      <a:pt x="1032" y="1250"/>
                      <a:pt x="1032" y="1250"/>
                      <a:pt x="1032" y="1250"/>
                    </a:cubicBezTo>
                    <a:cubicBezTo>
                      <a:pt x="1030" y="1254"/>
                      <a:pt x="1030" y="1254"/>
                      <a:pt x="1030" y="1254"/>
                    </a:cubicBezTo>
                    <a:cubicBezTo>
                      <a:pt x="1025" y="1260"/>
                      <a:pt x="1024" y="1263"/>
                      <a:pt x="1024" y="1262"/>
                    </a:cubicBezTo>
                    <a:cubicBezTo>
                      <a:pt x="1032" y="1254"/>
                      <a:pt x="1032" y="1254"/>
                      <a:pt x="1032" y="1254"/>
                    </a:cubicBezTo>
                    <a:cubicBezTo>
                      <a:pt x="1051" y="1220"/>
                      <a:pt x="1051" y="1220"/>
                      <a:pt x="1051" y="1220"/>
                    </a:cubicBezTo>
                    <a:cubicBezTo>
                      <a:pt x="1050" y="1214"/>
                      <a:pt x="1050" y="1214"/>
                      <a:pt x="1050" y="1214"/>
                    </a:cubicBezTo>
                    <a:cubicBezTo>
                      <a:pt x="1051" y="1196"/>
                      <a:pt x="1051" y="1196"/>
                      <a:pt x="1051" y="1196"/>
                    </a:cubicBezTo>
                    <a:cubicBezTo>
                      <a:pt x="1053" y="1191"/>
                      <a:pt x="1053" y="1191"/>
                      <a:pt x="1053" y="1191"/>
                    </a:cubicBezTo>
                    <a:cubicBezTo>
                      <a:pt x="1077" y="1173"/>
                      <a:pt x="1077" y="1173"/>
                      <a:pt x="1077" y="1173"/>
                    </a:cubicBezTo>
                    <a:cubicBezTo>
                      <a:pt x="1082" y="1173"/>
                      <a:pt x="1082" y="1173"/>
                      <a:pt x="1082" y="1173"/>
                    </a:cubicBezTo>
                    <a:cubicBezTo>
                      <a:pt x="1089" y="1166"/>
                      <a:pt x="1089" y="1166"/>
                      <a:pt x="1089" y="1166"/>
                    </a:cubicBezTo>
                    <a:cubicBezTo>
                      <a:pt x="1087" y="1164"/>
                      <a:pt x="1087" y="1164"/>
                      <a:pt x="1087" y="1164"/>
                    </a:cubicBezTo>
                    <a:cubicBezTo>
                      <a:pt x="1091" y="1161"/>
                      <a:pt x="1091" y="1161"/>
                      <a:pt x="1091" y="1161"/>
                    </a:cubicBezTo>
                    <a:cubicBezTo>
                      <a:pt x="1094" y="1161"/>
                      <a:pt x="1094" y="1161"/>
                      <a:pt x="1094" y="1161"/>
                    </a:cubicBezTo>
                    <a:cubicBezTo>
                      <a:pt x="1095" y="1163"/>
                      <a:pt x="1095" y="1163"/>
                      <a:pt x="1095" y="1163"/>
                    </a:cubicBezTo>
                    <a:cubicBezTo>
                      <a:pt x="1101" y="1162"/>
                      <a:pt x="1101" y="1162"/>
                      <a:pt x="1101" y="1162"/>
                    </a:cubicBezTo>
                    <a:cubicBezTo>
                      <a:pt x="1109" y="1163"/>
                      <a:pt x="1109" y="1163"/>
                      <a:pt x="1109" y="1163"/>
                    </a:cubicBezTo>
                    <a:cubicBezTo>
                      <a:pt x="1111" y="1160"/>
                      <a:pt x="1111" y="1160"/>
                      <a:pt x="1111" y="1160"/>
                    </a:cubicBezTo>
                    <a:cubicBezTo>
                      <a:pt x="1112" y="1155"/>
                      <a:pt x="1112" y="1155"/>
                      <a:pt x="1112" y="1155"/>
                    </a:cubicBezTo>
                    <a:cubicBezTo>
                      <a:pt x="1119" y="1150"/>
                      <a:pt x="1119" y="1150"/>
                      <a:pt x="1119" y="1150"/>
                    </a:cubicBezTo>
                    <a:cubicBezTo>
                      <a:pt x="1119" y="1143"/>
                      <a:pt x="1119" y="1143"/>
                      <a:pt x="1119" y="1143"/>
                    </a:cubicBezTo>
                    <a:cubicBezTo>
                      <a:pt x="1123" y="1137"/>
                      <a:pt x="1123" y="1137"/>
                      <a:pt x="1123" y="1137"/>
                    </a:cubicBezTo>
                    <a:cubicBezTo>
                      <a:pt x="1124" y="1129"/>
                      <a:pt x="1124" y="1129"/>
                      <a:pt x="1124" y="1129"/>
                    </a:cubicBezTo>
                    <a:cubicBezTo>
                      <a:pt x="1129" y="1122"/>
                      <a:pt x="1129" y="1122"/>
                      <a:pt x="1129" y="1122"/>
                    </a:cubicBezTo>
                    <a:cubicBezTo>
                      <a:pt x="1130" y="1115"/>
                      <a:pt x="1130" y="1115"/>
                      <a:pt x="1130" y="1115"/>
                    </a:cubicBezTo>
                    <a:cubicBezTo>
                      <a:pt x="1137" y="1107"/>
                      <a:pt x="1137" y="1107"/>
                      <a:pt x="1137" y="1107"/>
                    </a:cubicBezTo>
                    <a:cubicBezTo>
                      <a:pt x="1135" y="1097"/>
                      <a:pt x="1135" y="1097"/>
                      <a:pt x="1135" y="1097"/>
                    </a:cubicBezTo>
                    <a:cubicBezTo>
                      <a:pt x="1139" y="1092"/>
                      <a:pt x="1139" y="1092"/>
                      <a:pt x="1139" y="1092"/>
                    </a:cubicBezTo>
                    <a:cubicBezTo>
                      <a:pt x="1138" y="1087"/>
                      <a:pt x="1138" y="1087"/>
                      <a:pt x="1138" y="1087"/>
                    </a:cubicBezTo>
                    <a:cubicBezTo>
                      <a:pt x="1137" y="1081"/>
                      <a:pt x="1137" y="1081"/>
                      <a:pt x="1137" y="1081"/>
                    </a:cubicBezTo>
                    <a:cubicBezTo>
                      <a:pt x="1140" y="1075"/>
                      <a:pt x="1140" y="1075"/>
                      <a:pt x="1140" y="1075"/>
                    </a:cubicBezTo>
                    <a:cubicBezTo>
                      <a:pt x="1140" y="1062"/>
                      <a:pt x="1140" y="1062"/>
                      <a:pt x="1140" y="1062"/>
                    </a:cubicBezTo>
                    <a:cubicBezTo>
                      <a:pt x="1140" y="1061"/>
                      <a:pt x="1141" y="1058"/>
                      <a:pt x="1143" y="1052"/>
                    </a:cubicBezTo>
                    <a:cubicBezTo>
                      <a:pt x="1145" y="1052"/>
                      <a:pt x="1145" y="1052"/>
                      <a:pt x="1145" y="1052"/>
                    </a:cubicBezTo>
                    <a:cubicBezTo>
                      <a:pt x="1146" y="1055"/>
                      <a:pt x="1146" y="1055"/>
                      <a:pt x="1146" y="1055"/>
                    </a:cubicBezTo>
                    <a:cubicBezTo>
                      <a:pt x="1148" y="1050"/>
                      <a:pt x="1148" y="1050"/>
                      <a:pt x="1148" y="1050"/>
                    </a:cubicBezTo>
                    <a:cubicBezTo>
                      <a:pt x="1161" y="1028"/>
                      <a:pt x="1161" y="1028"/>
                      <a:pt x="1161" y="1028"/>
                    </a:cubicBezTo>
                    <a:cubicBezTo>
                      <a:pt x="1168" y="1021"/>
                      <a:pt x="1168" y="1021"/>
                      <a:pt x="1168" y="1021"/>
                    </a:cubicBezTo>
                    <a:cubicBezTo>
                      <a:pt x="1175" y="1011"/>
                      <a:pt x="1175" y="1011"/>
                      <a:pt x="1175" y="1011"/>
                    </a:cubicBezTo>
                    <a:cubicBezTo>
                      <a:pt x="1180" y="997"/>
                      <a:pt x="1180" y="997"/>
                      <a:pt x="1180" y="997"/>
                    </a:cubicBezTo>
                    <a:cubicBezTo>
                      <a:pt x="1178" y="997"/>
                      <a:pt x="1178" y="997"/>
                      <a:pt x="1178" y="997"/>
                    </a:cubicBezTo>
                    <a:cubicBezTo>
                      <a:pt x="1180" y="985"/>
                      <a:pt x="1180" y="985"/>
                      <a:pt x="1180" y="985"/>
                    </a:cubicBezTo>
                    <a:cubicBezTo>
                      <a:pt x="1178" y="976"/>
                      <a:pt x="1178" y="976"/>
                      <a:pt x="1178" y="976"/>
                    </a:cubicBezTo>
                    <a:cubicBezTo>
                      <a:pt x="1173" y="972"/>
                      <a:pt x="1173" y="972"/>
                      <a:pt x="1173" y="972"/>
                    </a:cubicBezTo>
                    <a:cubicBezTo>
                      <a:pt x="1154" y="964"/>
                      <a:pt x="1154" y="964"/>
                      <a:pt x="1154" y="964"/>
                    </a:cubicBezTo>
                    <a:cubicBezTo>
                      <a:pt x="1144" y="957"/>
                      <a:pt x="1144" y="957"/>
                      <a:pt x="1144" y="957"/>
                    </a:cubicBezTo>
                    <a:cubicBezTo>
                      <a:pt x="1135" y="947"/>
                      <a:pt x="1135" y="947"/>
                      <a:pt x="1135" y="947"/>
                    </a:cubicBezTo>
                    <a:cubicBezTo>
                      <a:pt x="1131" y="945"/>
                      <a:pt x="1131" y="945"/>
                      <a:pt x="1131" y="945"/>
                    </a:cubicBezTo>
                    <a:cubicBezTo>
                      <a:pt x="1124" y="946"/>
                      <a:pt x="1124" y="946"/>
                      <a:pt x="1124" y="946"/>
                    </a:cubicBezTo>
                    <a:cubicBezTo>
                      <a:pt x="1109" y="943"/>
                      <a:pt x="1109" y="943"/>
                      <a:pt x="1109" y="943"/>
                    </a:cubicBezTo>
                    <a:cubicBezTo>
                      <a:pt x="1103" y="939"/>
                      <a:pt x="1103" y="939"/>
                      <a:pt x="1103" y="939"/>
                    </a:cubicBezTo>
                    <a:cubicBezTo>
                      <a:pt x="1101" y="939"/>
                      <a:pt x="1101" y="939"/>
                      <a:pt x="1101" y="939"/>
                    </a:cubicBezTo>
                    <a:cubicBezTo>
                      <a:pt x="1098" y="943"/>
                      <a:pt x="1098" y="943"/>
                      <a:pt x="1098" y="943"/>
                    </a:cubicBezTo>
                    <a:cubicBezTo>
                      <a:pt x="1097" y="934"/>
                      <a:pt x="1097" y="934"/>
                      <a:pt x="1097" y="934"/>
                    </a:cubicBezTo>
                    <a:cubicBezTo>
                      <a:pt x="1093" y="931"/>
                      <a:pt x="1093" y="931"/>
                      <a:pt x="1093" y="931"/>
                    </a:cubicBezTo>
                    <a:cubicBezTo>
                      <a:pt x="1071" y="924"/>
                      <a:pt x="1071" y="924"/>
                      <a:pt x="1071" y="924"/>
                    </a:cubicBezTo>
                    <a:cubicBezTo>
                      <a:pt x="1067" y="924"/>
                      <a:pt x="1067" y="924"/>
                      <a:pt x="1067" y="924"/>
                    </a:cubicBezTo>
                    <a:cubicBezTo>
                      <a:pt x="1063" y="927"/>
                      <a:pt x="1063" y="927"/>
                      <a:pt x="1063" y="927"/>
                    </a:cubicBezTo>
                    <a:cubicBezTo>
                      <a:pt x="1055" y="933"/>
                      <a:pt x="1055" y="933"/>
                      <a:pt x="1055" y="933"/>
                    </a:cubicBezTo>
                    <a:cubicBezTo>
                      <a:pt x="1053" y="935"/>
                      <a:pt x="1053" y="935"/>
                      <a:pt x="1053" y="935"/>
                    </a:cubicBezTo>
                    <a:cubicBezTo>
                      <a:pt x="1048" y="934"/>
                      <a:pt x="1048" y="934"/>
                      <a:pt x="1048" y="934"/>
                    </a:cubicBezTo>
                    <a:cubicBezTo>
                      <a:pt x="1054" y="930"/>
                      <a:pt x="1054" y="930"/>
                      <a:pt x="1054" y="930"/>
                    </a:cubicBezTo>
                    <a:cubicBezTo>
                      <a:pt x="1059" y="922"/>
                      <a:pt x="1059" y="922"/>
                      <a:pt x="1059" y="922"/>
                    </a:cubicBezTo>
                    <a:cubicBezTo>
                      <a:pt x="1058" y="917"/>
                      <a:pt x="1058" y="917"/>
                      <a:pt x="1058" y="917"/>
                    </a:cubicBezTo>
                    <a:cubicBezTo>
                      <a:pt x="1049" y="915"/>
                      <a:pt x="1049" y="915"/>
                      <a:pt x="1049" y="915"/>
                    </a:cubicBezTo>
                    <a:cubicBezTo>
                      <a:pt x="1046" y="916"/>
                      <a:pt x="1046" y="916"/>
                      <a:pt x="1046" y="916"/>
                    </a:cubicBezTo>
                    <a:cubicBezTo>
                      <a:pt x="1040" y="919"/>
                      <a:pt x="1040" y="919"/>
                      <a:pt x="1040" y="919"/>
                    </a:cubicBezTo>
                    <a:cubicBezTo>
                      <a:pt x="1042" y="914"/>
                      <a:pt x="1042" y="914"/>
                      <a:pt x="1042" y="914"/>
                    </a:cubicBezTo>
                    <a:cubicBezTo>
                      <a:pt x="1040" y="912"/>
                      <a:pt x="1040" y="912"/>
                      <a:pt x="1040" y="912"/>
                    </a:cubicBezTo>
                    <a:cubicBezTo>
                      <a:pt x="1035" y="912"/>
                      <a:pt x="1035" y="912"/>
                      <a:pt x="1035" y="912"/>
                    </a:cubicBezTo>
                    <a:cubicBezTo>
                      <a:pt x="1041" y="906"/>
                      <a:pt x="1041" y="906"/>
                      <a:pt x="1041" y="906"/>
                    </a:cubicBezTo>
                    <a:cubicBezTo>
                      <a:pt x="1043" y="899"/>
                      <a:pt x="1043" y="899"/>
                      <a:pt x="1043" y="899"/>
                    </a:cubicBezTo>
                    <a:cubicBezTo>
                      <a:pt x="1042" y="894"/>
                      <a:pt x="1042" y="894"/>
                      <a:pt x="1042" y="894"/>
                    </a:cubicBezTo>
                    <a:cubicBezTo>
                      <a:pt x="1037" y="887"/>
                      <a:pt x="1037" y="887"/>
                      <a:pt x="1037" y="887"/>
                    </a:cubicBezTo>
                    <a:cubicBezTo>
                      <a:pt x="1031" y="869"/>
                      <a:pt x="1031" y="869"/>
                      <a:pt x="1031" y="869"/>
                    </a:cubicBezTo>
                    <a:cubicBezTo>
                      <a:pt x="1029" y="867"/>
                      <a:pt x="1029" y="867"/>
                      <a:pt x="1029" y="867"/>
                    </a:cubicBezTo>
                    <a:cubicBezTo>
                      <a:pt x="1028" y="866"/>
                      <a:pt x="1026" y="864"/>
                      <a:pt x="1024" y="864"/>
                    </a:cubicBezTo>
                    <a:cubicBezTo>
                      <a:pt x="1019" y="860"/>
                      <a:pt x="1014" y="857"/>
                      <a:pt x="1008" y="854"/>
                    </a:cubicBezTo>
                    <a:cubicBezTo>
                      <a:pt x="1007" y="854"/>
                      <a:pt x="1005" y="853"/>
                      <a:pt x="1004" y="853"/>
                    </a:cubicBezTo>
                    <a:cubicBezTo>
                      <a:pt x="997" y="852"/>
                      <a:pt x="991" y="851"/>
                      <a:pt x="984" y="850"/>
                    </a:cubicBezTo>
                    <a:cubicBezTo>
                      <a:pt x="982" y="846"/>
                      <a:pt x="982" y="846"/>
                      <a:pt x="982" y="846"/>
                    </a:cubicBezTo>
                    <a:cubicBezTo>
                      <a:pt x="979" y="844"/>
                      <a:pt x="975" y="842"/>
                      <a:pt x="972" y="840"/>
                    </a:cubicBezTo>
                    <a:cubicBezTo>
                      <a:pt x="972" y="840"/>
                      <a:pt x="972" y="840"/>
                      <a:pt x="972" y="840"/>
                    </a:cubicBezTo>
                    <a:cubicBezTo>
                      <a:pt x="968" y="837"/>
                      <a:pt x="968" y="837"/>
                      <a:pt x="968" y="837"/>
                    </a:cubicBezTo>
                    <a:cubicBezTo>
                      <a:pt x="967" y="827"/>
                      <a:pt x="967" y="827"/>
                      <a:pt x="967" y="827"/>
                    </a:cubicBezTo>
                    <a:cubicBezTo>
                      <a:pt x="963" y="825"/>
                      <a:pt x="958" y="824"/>
                      <a:pt x="954" y="823"/>
                    </a:cubicBezTo>
                    <a:cubicBezTo>
                      <a:pt x="952" y="823"/>
                      <a:pt x="950" y="823"/>
                      <a:pt x="947" y="824"/>
                    </a:cubicBezTo>
                    <a:cubicBezTo>
                      <a:pt x="953" y="821"/>
                      <a:pt x="953" y="821"/>
                      <a:pt x="953" y="821"/>
                    </a:cubicBezTo>
                    <a:cubicBezTo>
                      <a:pt x="944" y="821"/>
                      <a:pt x="944" y="821"/>
                      <a:pt x="944" y="821"/>
                    </a:cubicBezTo>
                    <a:cubicBezTo>
                      <a:pt x="945" y="817"/>
                      <a:pt x="945" y="817"/>
                      <a:pt x="945" y="817"/>
                    </a:cubicBezTo>
                    <a:cubicBezTo>
                      <a:pt x="944" y="812"/>
                      <a:pt x="944" y="812"/>
                      <a:pt x="944" y="812"/>
                    </a:cubicBezTo>
                    <a:cubicBezTo>
                      <a:pt x="938" y="806"/>
                      <a:pt x="938" y="806"/>
                      <a:pt x="938" y="806"/>
                    </a:cubicBezTo>
                    <a:cubicBezTo>
                      <a:pt x="928" y="805"/>
                      <a:pt x="928" y="805"/>
                      <a:pt x="928" y="805"/>
                    </a:cubicBezTo>
                    <a:cubicBezTo>
                      <a:pt x="927" y="802"/>
                      <a:pt x="927" y="802"/>
                      <a:pt x="927" y="802"/>
                    </a:cubicBezTo>
                    <a:cubicBezTo>
                      <a:pt x="929" y="799"/>
                      <a:pt x="929" y="799"/>
                      <a:pt x="929" y="799"/>
                    </a:cubicBezTo>
                    <a:cubicBezTo>
                      <a:pt x="933" y="799"/>
                      <a:pt x="933" y="799"/>
                      <a:pt x="933" y="799"/>
                    </a:cubicBezTo>
                    <a:cubicBezTo>
                      <a:pt x="935" y="797"/>
                      <a:pt x="935" y="797"/>
                      <a:pt x="935" y="797"/>
                    </a:cubicBezTo>
                    <a:cubicBezTo>
                      <a:pt x="939" y="797"/>
                      <a:pt x="939" y="797"/>
                      <a:pt x="939" y="797"/>
                    </a:cubicBezTo>
                    <a:cubicBezTo>
                      <a:pt x="933" y="796"/>
                      <a:pt x="928" y="796"/>
                      <a:pt x="922" y="796"/>
                    </a:cubicBezTo>
                    <a:cubicBezTo>
                      <a:pt x="921" y="796"/>
                      <a:pt x="920" y="796"/>
                      <a:pt x="919" y="796"/>
                    </a:cubicBezTo>
                    <a:cubicBezTo>
                      <a:pt x="921" y="798"/>
                      <a:pt x="921" y="798"/>
                      <a:pt x="921" y="798"/>
                    </a:cubicBezTo>
                    <a:cubicBezTo>
                      <a:pt x="918" y="801"/>
                      <a:pt x="918" y="801"/>
                      <a:pt x="918" y="801"/>
                    </a:cubicBezTo>
                    <a:cubicBezTo>
                      <a:pt x="910" y="800"/>
                      <a:pt x="910" y="800"/>
                      <a:pt x="910" y="800"/>
                    </a:cubicBezTo>
                    <a:cubicBezTo>
                      <a:pt x="907" y="797"/>
                      <a:pt x="907" y="797"/>
                      <a:pt x="907" y="797"/>
                    </a:cubicBezTo>
                    <a:cubicBezTo>
                      <a:pt x="903" y="797"/>
                      <a:pt x="898" y="798"/>
                      <a:pt x="893" y="799"/>
                    </a:cubicBezTo>
                    <a:cubicBezTo>
                      <a:pt x="891" y="799"/>
                      <a:pt x="889" y="799"/>
                      <a:pt x="886" y="799"/>
                    </a:cubicBezTo>
                    <a:cubicBezTo>
                      <a:pt x="887" y="794"/>
                      <a:pt x="887" y="794"/>
                      <a:pt x="887" y="794"/>
                    </a:cubicBezTo>
                    <a:cubicBezTo>
                      <a:pt x="885" y="791"/>
                      <a:pt x="885" y="791"/>
                      <a:pt x="885" y="791"/>
                    </a:cubicBezTo>
                    <a:cubicBezTo>
                      <a:pt x="872" y="790"/>
                      <a:pt x="872" y="790"/>
                      <a:pt x="872" y="790"/>
                    </a:cubicBezTo>
                    <a:cubicBezTo>
                      <a:pt x="871" y="788"/>
                      <a:pt x="871" y="787"/>
                      <a:pt x="870" y="786"/>
                    </a:cubicBezTo>
                    <a:cubicBezTo>
                      <a:pt x="869" y="785"/>
                      <a:pt x="869" y="784"/>
                      <a:pt x="868" y="783"/>
                    </a:cubicBezTo>
                    <a:cubicBezTo>
                      <a:pt x="866" y="783"/>
                      <a:pt x="866" y="783"/>
                      <a:pt x="866" y="783"/>
                    </a:cubicBezTo>
                    <a:cubicBezTo>
                      <a:pt x="867" y="791"/>
                      <a:pt x="867" y="791"/>
                      <a:pt x="867" y="791"/>
                    </a:cubicBezTo>
                    <a:cubicBezTo>
                      <a:pt x="854" y="795"/>
                      <a:pt x="854" y="795"/>
                      <a:pt x="854" y="795"/>
                    </a:cubicBezTo>
                    <a:cubicBezTo>
                      <a:pt x="854" y="797"/>
                      <a:pt x="854" y="798"/>
                      <a:pt x="854" y="800"/>
                    </a:cubicBezTo>
                    <a:cubicBezTo>
                      <a:pt x="854" y="803"/>
                      <a:pt x="854" y="805"/>
                      <a:pt x="855" y="808"/>
                    </a:cubicBezTo>
                    <a:cubicBezTo>
                      <a:pt x="854" y="811"/>
                      <a:pt x="854" y="811"/>
                      <a:pt x="854" y="811"/>
                    </a:cubicBezTo>
                    <a:cubicBezTo>
                      <a:pt x="849" y="813"/>
                      <a:pt x="849" y="813"/>
                      <a:pt x="849" y="813"/>
                    </a:cubicBezTo>
                    <a:cubicBezTo>
                      <a:pt x="845" y="811"/>
                      <a:pt x="845" y="811"/>
                      <a:pt x="845" y="811"/>
                    </a:cubicBezTo>
                    <a:cubicBezTo>
                      <a:pt x="846" y="802"/>
                      <a:pt x="846" y="802"/>
                      <a:pt x="846" y="802"/>
                    </a:cubicBezTo>
                    <a:cubicBezTo>
                      <a:pt x="850" y="800"/>
                      <a:pt x="850" y="800"/>
                      <a:pt x="850" y="800"/>
                    </a:cubicBezTo>
                    <a:cubicBezTo>
                      <a:pt x="850" y="794"/>
                      <a:pt x="850" y="794"/>
                      <a:pt x="850" y="794"/>
                    </a:cubicBezTo>
                    <a:cubicBezTo>
                      <a:pt x="848" y="791"/>
                      <a:pt x="848" y="791"/>
                      <a:pt x="848" y="791"/>
                    </a:cubicBezTo>
                    <a:cubicBezTo>
                      <a:pt x="848" y="790"/>
                      <a:pt x="848" y="790"/>
                      <a:pt x="848" y="790"/>
                    </a:cubicBezTo>
                    <a:cubicBezTo>
                      <a:pt x="850" y="786"/>
                      <a:pt x="850" y="786"/>
                      <a:pt x="850" y="786"/>
                    </a:cubicBezTo>
                    <a:cubicBezTo>
                      <a:pt x="856" y="787"/>
                      <a:pt x="856" y="787"/>
                      <a:pt x="856" y="787"/>
                    </a:cubicBezTo>
                    <a:cubicBezTo>
                      <a:pt x="856" y="782"/>
                      <a:pt x="856" y="782"/>
                      <a:pt x="856" y="782"/>
                    </a:cubicBezTo>
                    <a:cubicBezTo>
                      <a:pt x="851" y="779"/>
                      <a:pt x="851" y="779"/>
                      <a:pt x="851" y="779"/>
                    </a:cubicBezTo>
                    <a:cubicBezTo>
                      <a:pt x="849" y="781"/>
                      <a:pt x="849" y="781"/>
                      <a:pt x="849" y="781"/>
                    </a:cubicBezTo>
                    <a:cubicBezTo>
                      <a:pt x="845" y="784"/>
                      <a:pt x="840" y="786"/>
                      <a:pt x="835" y="789"/>
                    </a:cubicBezTo>
                    <a:cubicBezTo>
                      <a:pt x="833" y="790"/>
                      <a:pt x="831" y="791"/>
                      <a:pt x="828" y="792"/>
                    </a:cubicBezTo>
                    <a:cubicBezTo>
                      <a:pt x="826" y="793"/>
                      <a:pt x="823" y="794"/>
                      <a:pt x="820" y="795"/>
                    </a:cubicBezTo>
                    <a:cubicBezTo>
                      <a:pt x="817" y="800"/>
                      <a:pt x="817" y="800"/>
                      <a:pt x="817" y="800"/>
                    </a:cubicBezTo>
                    <a:cubicBezTo>
                      <a:pt x="817" y="808"/>
                      <a:pt x="817" y="808"/>
                      <a:pt x="817" y="808"/>
                    </a:cubicBezTo>
                    <a:cubicBezTo>
                      <a:pt x="806" y="817"/>
                      <a:pt x="806" y="817"/>
                      <a:pt x="806" y="817"/>
                    </a:cubicBezTo>
                    <a:cubicBezTo>
                      <a:pt x="806" y="823"/>
                      <a:pt x="806" y="823"/>
                      <a:pt x="806" y="823"/>
                    </a:cubicBezTo>
                    <a:cubicBezTo>
                      <a:pt x="803" y="824"/>
                      <a:pt x="803" y="824"/>
                      <a:pt x="803" y="824"/>
                    </a:cubicBezTo>
                    <a:cubicBezTo>
                      <a:pt x="802" y="821"/>
                      <a:pt x="802" y="821"/>
                      <a:pt x="802" y="821"/>
                    </a:cubicBezTo>
                    <a:cubicBezTo>
                      <a:pt x="802" y="823"/>
                      <a:pt x="802" y="823"/>
                      <a:pt x="802" y="823"/>
                    </a:cubicBezTo>
                    <a:cubicBezTo>
                      <a:pt x="802" y="821"/>
                      <a:pt x="802" y="821"/>
                      <a:pt x="802" y="821"/>
                    </a:cubicBezTo>
                    <a:cubicBezTo>
                      <a:pt x="802" y="820"/>
                      <a:pt x="802" y="818"/>
                      <a:pt x="801" y="817"/>
                    </a:cubicBezTo>
                    <a:cubicBezTo>
                      <a:pt x="797" y="813"/>
                      <a:pt x="797" y="813"/>
                      <a:pt x="797" y="813"/>
                    </a:cubicBezTo>
                    <a:cubicBezTo>
                      <a:pt x="793" y="813"/>
                      <a:pt x="793" y="813"/>
                      <a:pt x="793" y="813"/>
                    </a:cubicBezTo>
                    <a:cubicBezTo>
                      <a:pt x="793" y="808"/>
                      <a:pt x="793" y="808"/>
                      <a:pt x="793" y="808"/>
                    </a:cubicBezTo>
                    <a:cubicBezTo>
                      <a:pt x="777" y="807"/>
                      <a:pt x="777" y="807"/>
                      <a:pt x="777" y="807"/>
                    </a:cubicBezTo>
                    <a:cubicBezTo>
                      <a:pt x="775" y="812"/>
                      <a:pt x="775" y="812"/>
                      <a:pt x="775" y="812"/>
                    </a:cubicBezTo>
                    <a:cubicBezTo>
                      <a:pt x="768" y="810"/>
                      <a:pt x="761" y="809"/>
                      <a:pt x="754" y="808"/>
                    </a:cubicBezTo>
                    <a:cubicBezTo>
                      <a:pt x="753" y="808"/>
                      <a:pt x="752" y="807"/>
                      <a:pt x="751" y="806"/>
                    </a:cubicBezTo>
                    <a:cubicBezTo>
                      <a:pt x="748" y="802"/>
                      <a:pt x="745" y="797"/>
                      <a:pt x="742" y="792"/>
                    </a:cubicBezTo>
                    <a:cubicBezTo>
                      <a:pt x="740" y="790"/>
                      <a:pt x="740" y="790"/>
                      <a:pt x="740" y="790"/>
                    </a:cubicBezTo>
                    <a:cubicBezTo>
                      <a:pt x="742" y="778"/>
                      <a:pt x="744" y="766"/>
                      <a:pt x="745" y="754"/>
                    </a:cubicBezTo>
                    <a:cubicBezTo>
                      <a:pt x="745" y="752"/>
                      <a:pt x="745" y="750"/>
                      <a:pt x="746" y="748"/>
                    </a:cubicBezTo>
                    <a:cubicBezTo>
                      <a:pt x="746" y="745"/>
                      <a:pt x="746" y="745"/>
                      <a:pt x="746" y="745"/>
                    </a:cubicBezTo>
                    <a:cubicBezTo>
                      <a:pt x="744" y="744"/>
                      <a:pt x="742" y="743"/>
                      <a:pt x="741" y="743"/>
                    </a:cubicBezTo>
                    <a:cubicBezTo>
                      <a:pt x="739" y="743"/>
                      <a:pt x="737" y="742"/>
                      <a:pt x="735" y="742"/>
                    </a:cubicBezTo>
                    <a:cubicBezTo>
                      <a:pt x="731" y="739"/>
                      <a:pt x="731" y="739"/>
                      <a:pt x="731" y="739"/>
                    </a:cubicBezTo>
                    <a:cubicBezTo>
                      <a:pt x="725" y="740"/>
                      <a:pt x="719" y="741"/>
                      <a:pt x="713" y="742"/>
                    </a:cubicBezTo>
                    <a:cubicBezTo>
                      <a:pt x="711" y="743"/>
                      <a:pt x="709" y="743"/>
                      <a:pt x="707" y="744"/>
                    </a:cubicBezTo>
                    <a:cubicBezTo>
                      <a:pt x="702" y="741"/>
                      <a:pt x="702" y="741"/>
                      <a:pt x="702" y="741"/>
                    </a:cubicBezTo>
                    <a:cubicBezTo>
                      <a:pt x="705" y="739"/>
                      <a:pt x="705" y="739"/>
                      <a:pt x="705" y="739"/>
                    </a:cubicBezTo>
                    <a:cubicBezTo>
                      <a:pt x="706" y="737"/>
                      <a:pt x="706" y="737"/>
                      <a:pt x="706" y="737"/>
                    </a:cubicBezTo>
                    <a:cubicBezTo>
                      <a:pt x="707" y="728"/>
                      <a:pt x="707" y="719"/>
                      <a:pt x="708" y="710"/>
                    </a:cubicBezTo>
                    <a:cubicBezTo>
                      <a:pt x="708" y="707"/>
                      <a:pt x="708" y="707"/>
                      <a:pt x="708" y="707"/>
                    </a:cubicBezTo>
                    <a:cubicBezTo>
                      <a:pt x="711" y="712"/>
                      <a:pt x="711" y="712"/>
                      <a:pt x="711" y="712"/>
                    </a:cubicBezTo>
                    <a:cubicBezTo>
                      <a:pt x="712" y="710"/>
                      <a:pt x="712" y="709"/>
                      <a:pt x="713" y="707"/>
                    </a:cubicBezTo>
                    <a:cubicBezTo>
                      <a:pt x="713" y="703"/>
                      <a:pt x="714" y="699"/>
                      <a:pt x="716" y="694"/>
                    </a:cubicBezTo>
                    <a:cubicBezTo>
                      <a:pt x="717" y="690"/>
                      <a:pt x="718" y="687"/>
                      <a:pt x="721" y="684"/>
                    </a:cubicBezTo>
                    <a:cubicBezTo>
                      <a:pt x="720" y="679"/>
                      <a:pt x="720" y="679"/>
                      <a:pt x="720" y="679"/>
                    </a:cubicBezTo>
                    <a:cubicBezTo>
                      <a:pt x="717" y="679"/>
                      <a:pt x="713" y="679"/>
                      <a:pt x="710" y="680"/>
                    </a:cubicBezTo>
                    <a:cubicBezTo>
                      <a:pt x="707" y="680"/>
                      <a:pt x="704" y="681"/>
                      <a:pt x="701" y="682"/>
                    </a:cubicBezTo>
                    <a:cubicBezTo>
                      <a:pt x="689" y="681"/>
                      <a:pt x="689" y="681"/>
                      <a:pt x="689" y="681"/>
                    </a:cubicBezTo>
                    <a:cubicBezTo>
                      <a:pt x="685" y="684"/>
                      <a:pt x="685" y="684"/>
                      <a:pt x="685" y="684"/>
                    </a:cubicBezTo>
                    <a:cubicBezTo>
                      <a:pt x="684" y="688"/>
                      <a:pt x="683" y="691"/>
                      <a:pt x="682" y="695"/>
                    </a:cubicBezTo>
                    <a:cubicBezTo>
                      <a:pt x="681" y="698"/>
                      <a:pt x="681" y="701"/>
                      <a:pt x="680" y="703"/>
                    </a:cubicBezTo>
                    <a:cubicBezTo>
                      <a:pt x="679" y="706"/>
                      <a:pt x="678" y="708"/>
                      <a:pt x="677" y="710"/>
                    </a:cubicBezTo>
                    <a:cubicBezTo>
                      <a:pt x="675" y="711"/>
                      <a:pt x="672" y="711"/>
                      <a:pt x="669" y="712"/>
                    </a:cubicBezTo>
                    <a:cubicBezTo>
                      <a:pt x="663" y="712"/>
                      <a:pt x="663" y="712"/>
                      <a:pt x="663" y="712"/>
                    </a:cubicBezTo>
                    <a:cubicBezTo>
                      <a:pt x="658" y="716"/>
                      <a:pt x="658" y="716"/>
                      <a:pt x="658" y="716"/>
                    </a:cubicBezTo>
                    <a:cubicBezTo>
                      <a:pt x="650" y="716"/>
                      <a:pt x="650" y="716"/>
                      <a:pt x="650" y="716"/>
                    </a:cubicBezTo>
                    <a:cubicBezTo>
                      <a:pt x="648" y="713"/>
                      <a:pt x="645" y="710"/>
                      <a:pt x="642" y="708"/>
                    </a:cubicBezTo>
                    <a:cubicBezTo>
                      <a:pt x="640" y="706"/>
                      <a:pt x="637" y="704"/>
                      <a:pt x="634" y="702"/>
                    </a:cubicBezTo>
                    <a:cubicBezTo>
                      <a:pt x="629" y="693"/>
                      <a:pt x="626" y="684"/>
                      <a:pt x="623" y="675"/>
                    </a:cubicBezTo>
                    <a:cubicBezTo>
                      <a:pt x="621" y="665"/>
                      <a:pt x="619" y="655"/>
                      <a:pt x="619" y="644"/>
                    </a:cubicBezTo>
                    <a:cubicBezTo>
                      <a:pt x="625" y="636"/>
                      <a:pt x="625" y="636"/>
                      <a:pt x="625" y="636"/>
                    </a:cubicBezTo>
                    <a:cubicBezTo>
                      <a:pt x="625" y="632"/>
                      <a:pt x="625" y="632"/>
                      <a:pt x="625" y="632"/>
                    </a:cubicBezTo>
                    <a:cubicBezTo>
                      <a:pt x="626" y="613"/>
                      <a:pt x="626" y="613"/>
                      <a:pt x="626" y="613"/>
                    </a:cubicBezTo>
                    <a:cubicBezTo>
                      <a:pt x="630" y="607"/>
                      <a:pt x="630" y="607"/>
                      <a:pt x="630" y="607"/>
                    </a:cubicBezTo>
                    <a:cubicBezTo>
                      <a:pt x="645" y="594"/>
                      <a:pt x="645" y="594"/>
                      <a:pt x="645" y="594"/>
                    </a:cubicBezTo>
                    <a:cubicBezTo>
                      <a:pt x="651" y="592"/>
                      <a:pt x="651" y="592"/>
                      <a:pt x="651" y="592"/>
                    </a:cubicBezTo>
                    <a:cubicBezTo>
                      <a:pt x="657" y="587"/>
                      <a:pt x="657" y="587"/>
                      <a:pt x="657" y="587"/>
                    </a:cubicBezTo>
                    <a:cubicBezTo>
                      <a:pt x="668" y="583"/>
                      <a:pt x="668" y="583"/>
                      <a:pt x="668" y="583"/>
                    </a:cubicBezTo>
                    <a:cubicBezTo>
                      <a:pt x="678" y="586"/>
                      <a:pt x="678" y="586"/>
                      <a:pt x="678" y="586"/>
                    </a:cubicBezTo>
                    <a:cubicBezTo>
                      <a:pt x="683" y="591"/>
                      <a:pt x="683" y="591"/>
                      <a:pt x="683" y="591"/>
                    </a:cubicBezTo>
                    <a:cubicBezTo>
                      <a:pt x="688" y="591"/>
                      <a:pt x="688" y="591"/>
                      <a:pt x="688" y="591"/>
                    </a:cubicBezTo>
                    <a:cubicBezTo>
                      <a:pt x="689" y="587"/>
                      <a:pt x="689" y="587"/>
                      <a:pt x="689" y="587"/>
                    </a:cubicBezTo>
                    <a:cubicBezTo>
                      <a:pt x="693" y="588"/>
                      <a:pt x="693" y="588"/>
                      <a:pt x="693" y="588"/>
                    </a:cubicBezTo>
                    <a:cubicBezTo>
                      <a:pt x="698" y="591"/>
                      <a:pt x="698" y="591"/>
                      <a:pt x="698" y="591"/>
                    </a:cubicBezTo>
                    <a:cubicBezTo>
                      <a:pt x="699" y="588"/>
                      <a:pt x="699" y="588"/>
                      <a:pt x="699" y="588"/>
                    </a:cubicBezTo>
                    <a:cubicBezTo>
                      <a:pt x="696" y="586"/>
                      <a:pt x="696" y="586"/>
                      <a:pt x="696" y="586"/>
                    </a:cubicBezTo>
                    <a:cubicBezTo>
                      <a:pt x="697" y="583"/>
                      <a:pt x="697" y="583"/>
                      <a:pt x="697" y="583"/>
                    </a:cubicBezTo>
                    <a:cubicBezTo>
                      <a:pt x="690" y="579"/>
                      <a:pt x="690" y="579"/>
                      <a:pt x="690" y="579"/>
                    </a:cubicBezTo>
                    <a:cubicBezTo>
                      <a:pt x="687" y="575"/>
                      <a:pt x="687" y="575"/>
                      <a:pt x="687" y="575"/>
                    </a:cubicBezTo>
                    <a:cubicBezTo>
                      <a:pt x="686" y="572"/>
                      <a:pt x="686" y="572"/>
                      <a:pt x="686" y="572"/>
                    </a:cubicBezTo>
                    <a:cubicBezTo>
                      <a:pt x="691" y="574"/>
                      <a:pt x="691" y="574"/>
                      <a:pt x="691" y="574"/>
                    </a:cubicBezTo>
                    <a:cubicBezTo>
                      <a:pt x="694" y="577"/>
                      <a:pt x="694" y="577"/>
                      <a:pt x="694" y="577"/>
                    </a:cubicBezTo>
                    <a:cubicBezTo>
                      <a:pt x="701" y="579"/>
                      <a:pt x="701" y="579"/>
                      <a:pt x="701" y="579"/>
                    </a:cubicBezTo>
                    <a:cubicBezTo>
                      <a:pt x="707" y="577"/>
                      <a:pt x="707" y="577"/>
                      <a:pt x="707" y="577"/>
                    </a:cubicBezTo>
                    <a:cubicBezTo>
                      <a:pt x="713" y="577"/>
                      <a:pt x="713" y="577"/>
                      <a:pt x="713" y="577"/>
                    </a:cubicBezTo>
                    <a:cubicBezTo>
                      <a:pt x="717" y="579"/>
                      <a:pt x="717" y="579"/>
                      <a:pt x="717" y="579"/>
                    </a:cubicBezTo>
                    <a:cubicBezTo>
                      <a:pt x="721" y="578"/>
                      <a:pt x="721" y="578"/>
                      <a:pt x="721" y="578"/>
                    </a:cubicBezTo>
                    <a:cubicBezTo>
                      <a:pt x="725" y="576"/>
                      <a:pt x="725" y="576"/>
                      <a:pt x="725" y="576"/>
                    </a:cubicBezTo>
                    <a:cubicBezTo>
                      <a:pt x="731" y="578"/>
                      <a:pt x="731" y="578"/>
                      <a:pt x="731" y="578"/>
                    </a:cubicBezTo>
                    <a:cubicBezTo>
                      <a:pt x="733" y="584"/>
                      <a:pt x="733" y="584"/>
                      <a:pt x="733" y="584"/>
                    </a:cubicBezTo>
                    <a:cubicBezTo>
                      <a:pt x="736" y="586"/>
                      <a:pt x="736" y="586"/>
                      <a:pt x="736" y="586"/>
                    </a:cubicBezTo>
                    <a:cubicBezTo>
                      <a:pt x="744" y="582"/>
                      <a:pt x="744" y="582"/>
                      <a:pt x="744" y="582"/>
                    </a:cubicBezTo>
                    <a:cubicBezTo>
                      <a:pt x="746" y="582"/>
                      <a:pt x="746" y="582"/>
                      <a:pt x="746" y="582"/>
                    </a:cubicBezTo>
                    <a:cubicBezTo>
                      <a:pt x="752" y="591"/>
                      <a:pt x="752" y="591"/>
                      <a:pt x="752" y="591"/>
                    </a:cubicBezTo>
                    <a:cubicBezTo>
                      <a:pt x="753" y="598"/>
                      <a:pt x="753" y="598"/>
                      <a:pt x="753" y="598"/>
                    </a:cubicBezTo>
                    <a:cubicBezTo>
                      <a:pt x="751" y="609"/>
                      <a:pt x="751" y="609"/>
                      <a:pt x="751" y="609"/>
                    </a:cubicBezTo>
                    <a:cubicBezTo>
                      <a:pt x="753" y="616"/>
                      <a:pt x="753" y="616"/>
                      <a:pt x="753" y="616"/>
                    </a:cubicBezTo>
                    <a:cubicBezTo>
                      <a:pt x="758" y="619"/>
                      <a:pt x="758" y="619"/>
                      <a:pt x="758" y="619"/>
                    </a:cubicBezTo>
                    <a:cubicBezTo>
                      <a:pt x="765" y="633"/>
                      <a:pt x="765" y="633"/>
                      <a:pt x="765" y="633"/>
                    </a:cubicBezTo>
                    <a:cubicBezTo>
                      <a:pt x="771" y="636"/>
                      <a:pt x="771" y="636"/>
                      <a:pt x="771" y="636"/>
                    </a:cubicBezTo>
                    <a:cubicBezTo>
                      <a:pt x="772" y="638"/>
                      <a:pt x="772" y="638"/>
                      <a:pt x="772" y="638"/>
                    </a:cubicBezTo>
                    <a:cubicBezTo>
                      <a:pt x="769" y="643"/>
                      <a:pt x="769" y="643"/>
                      <a:pt x="769" y="643"/>
                    </a:cubicBezTo>
                    <a:cubicBezTo>
                      <a:pt x="775" y="637"/>
                      <a:pt x="775" y="637"/>
                      <a:pt x="775" y="637"/>
                    </a:cubicBezTo>
                    <a:cubicBezTo>
                      <a:pt x="778" y="627"/>
                      <a:pt x="778" y="627"/>
                      <a:pt x="778" y="627"/>
                    </a:cubicBezTo>
                    <a:cubicBezTo>
                      <a:pt x="777" y="609"/>
                      <a:pt x="777" y="609"/>
                      <a:pt x="777" y="609"/>
                    </a:cubicBezTo>
                    <a:cubicBezTo>
                      <a:pt x="767" y="580"/>
                      <a:pt x="767" y="580"/>
                      <a:pt x="767" y="580"/>
                    </a:cubicBezTo>
                    <a:cubicBezTo>
                      <a:pt x="767" y="569"/>
                      <a:pt x="767" y="569"/>
                      <a:pt x="767" y="569"/>
                    </a:cubicBezTo>
                    <a:cubicBezTo>
                      <a:pt x="771" y="554"/>
                      <a:pt x="771" y="554"/>
                      <a:pt x="771" y="554"/>
                    </a:cubicBezTo>
                    <a:cubicBezTo>
                      <a:pt x="781" y="549"/>
                      <a:pt x="781" y="549"/>
                      <a:pt x="781" y="549"/>
                    </a:cubicBezTo>
                    <a:cubicBezTo>
                      <a:pt x="795" y="539"/>
                      <a:pt x="795" y="539"/>
                      <a:pt x="795" y="539"/>
                    </a:cubicBezTo>
                    <a:cubicBezTo>
                      <a:pt x="813" y="518"/>
                      <a:pt x="813" y="518"/>
                      <a:pt x="813" y="518"/>
                    </a:cubicBezTo>
                    <a:cubicBezTo>
                      <a:pt x="814" y="504"/>
                      <a:pt x="814" y="504"/>
                      <a:pt x="814" y="504"/>
                    </a:cubicBezTo>
                    <a:cubicBezTo>
                      <a:pt x="808" y="500"/>
                      <a:pt x="808" y="500"/>
                      <a:pt x="808" y="500"/>
                    </a:cubicBezTo>
                    <a:cubicBezTo>
                      <a:pt x="806" y="495"/>
                      <a:pt x="806" y="495"/>
                      <a:pt x="806" y="495"/>
                    </a:cubicBezTo>
                    <a:cubicBezTo>
                      <a:pt x="806" y="481"/>
                      <a:pt x="806" y="481"/>
                      <a:pt x="806" y="481"/>
                    </a:cubicBezTo>
                    <a:cubicBezTo>
                      <a:pt x="811" y="470"/>
                      <a:pt x="811" y="470"/>
                      <a:pt x="811" y="470"/>
                    </a:cubicBezTo>
                    <a:cubicBezTo>
                      <a:pt x="811" y="478"/>
                      <a:pt x="811" y="478"/>
                      <a:pt x="811" y="478"/>
                    </a:cubicBezTo>
                    <a:cubicBezTo>
                      <a:pt x="812" y="481"/>
                      <a:pt x="812" y="481"/>
                      <a:pt x="812" y="481"/>
                    </a:cubicBezTo>
                    <a:cubicBezTo>
                      <a:pt x="811" y="485"/>
                      <a:pt x="811" y="485"/>
                      <a:pt x="811" y="485"/>
                    </a:cubicBezTo>
                    <a:cubicBezTo>
                      <a:pt x="815" y="491"/>
                      <a:pt x="815" y="491"/>
                      <a:pt x="815" y="491"/>
                    </a:cubicBezTo>
                    <a:cubicBezTo>
                      <a:pt x="814" y="498"/>
                      <a:pt x="814" y="498"/>
                      <a:pt x="814" y="498"/>
                    </a:cubicBezTo>
                    <a:cubicBezTo>
                      <a:pt x="822" y="484"/>
                      <a:pt x="822" y="484"/>
                      <a:pt x="822" y="484"/>
                    </a:cubicBezTo>
                    <a:cubicBezTo>
                      <a:pt x="823" y="478"/>
                      <a:pt x="823" y="478"/>
                      <a:pt x="823" y="478"/>
                    </a:cubicBezTo>
                    <a:cubicBezTo>
                      <a:pt x="818" y="473"/>
                      <a:pt x="818" y="473"/>
                      <a:pt x="818" y="473"/>
                    </a:cubicBezTo>
                    <a:cubicBezTo>
                      <a:pt x="819" y="463"/>
                      <a:pt x="819" y="463"/>
                      <a:pt x="819" y="463"/>
                    </a:cubicBezTo>
                    <a:cubicBezTo>
                      <a:pt x="823" y="469"/>
                      <a:pt x="823" y="469"/>
                      <a:pt x="823" y="469"/>
                    </a:cubicBezTo>
                    <a:cubicBezTo>
                      <a:pt x="825" y="475"/>
                      <a:pt x="825" y="475"/>
                      <a:pt x="825" y="475"/>
                    </a:cubicBezTo>
                    <a:cubicBezTo>
                      <a:pt x="835" y="456"/>
                      <a:pt x="835" y="456"/>
                      <a:pt x="835" y="456"/>
                    </a:cubicBezTo>
                    <a:cubicBezTo>
                      <a:pt x="831" y="455"/>
                      <a:pt x="831" y="455"/>
                      <a:pt x="831" y="455"/>
                    </a:cubicBezTo>
                    <a:cubicBezTo>
                      <a:pt x="832" y="452"/>
                      <a:pt x="832" y="452"/>
                      <a:pt x="832" y="452"/>
                    </a:cubicBezTo>
                    <a:cubicBezTo>
                      <a:pt x="838" y="445"/>
                      <a:pt x="838" y="445"/>
                      <a:pt x="838" y="445"/>
                    </a:cubicBezTo>
                    <a:cubicBezTo>
                      <a:pt x="853" y="441"/>
                      <a:pt x="853" y="441"/>
                      <a:pt x="853" y="441"/>
                    </a:cubicBezTo>
                    <a:cubicBezTo>
                      <a:pt x="864" y="439"/>
                      <a:pt x="864" y="439"/>
                      <a:pt x="864" y="439"/>
                    </a:cubicBezTo>
                    <a:cubicBezTo>
                      <a:pt x="865" y="436"/>
                      <a:pt x="865" y="436"/>
                      <a:pt x="865" y="436"/>
                    </a:cubicBezTo>
                    <a:cubicBezTo>
                      <a:pt x="861" y="432"/>
                      <a:pt x="861" y="432"/>
                      <a:pt x="861" y="432"/>
                    </a:cubicBezTo>
                    <a:cubicBezTo>
                      <a:pt x="862" y="425"/>
                      <a:pt x="862" y="425"/>
                      <a:pt x="862" y="425"/>
                    </a:cubicBezTo>
                    <a:cubicBezTo>
                      <a:pt x="874" y="417"/>
                      <a:pt x="874" y="417"/>
                      <a:pt x="874" y="417"/>
                    </a:cubicBezTo>
                    <a:cubicBezTo>
                      <a:pt x="876" y="412"/>
                      <a:pt x="876" y="412"/>
                      <a:pt x="876" y="412"/>
                    </a:cubicBezTo>
                    <a:cubicBezTo>
                      <a:pt x="878" y="414"/>
                      <a:pt x="878" y="414"/>
                      <a:pt x="878" y="414"/>
                    </a:cubicBezTo>
                    <a:cubicBezTo>
                      <a:pt x="878" y="417"/>
                      <a:pt x="878" y="417"/>
                      <a:pt x="878" y="417"/>
                    </a:cubicBezTo>
                    <a:cubicBezTo>
                      <a:pt x="891" y="409"/>
                      <a:pt x="891" y="409"/>
                      <a:pt x="891" y="409"/>
                    </a:cubicBezTo>
                    <a:cubicBezTo>
                      <a:pt x="891" y="402"/>
                      <a:pt x="891" y="402"/>
                      <a:pt x="891" y="402"/>
                    </a:cubicBezTo>
                    <a:cubicBezTo>
                      <a:pt x="895" y="402"/>
                      <a:pt x="895" y="402"/>
                      <a:pt x="895" y="402"/>
                    </a:cubicBezTo>
                    <a:cubicBezTo>
                      <a:pt x="898" y="406"/>
                      <a:pt x="898" y="406"/>
                      <a:pt x="898" y="406"/>
                    </a:cubicBezTo>
                    <a:cubicBezTo>
                      <a:pt x="908" y="401"/>
                      <a:pt x="908" y="401"/>
                      <a:pt x="908" y="401"/>
                    </a:cubicBezTo>
                    <a:cubicBezTo>
                      <a:pt x="913" y="397"/>
                      <a:pt x="913" y="397"/>
                      <a:pt x="913" y="397"/>
                    </a:cubicBezTo>
                    <a:cubicBezTo>
                      <a:pt x="912" y="403"/>
                      <a:pt x="912" y="403"/>
                      <a:pt x="912" y="403"/>
                    </a:cubicBezTo>
                    <a:cubicBezTo>
                      <a:pt x="922" y="403"/>
                      <a:pt x="922" y="403"/>
                      <a:pt x="922" y="403"/>
                    </a:cubicBezTo>
                    <a:cubicBezTo>
                      <a:pt x="918" y="405"/>
                      <a:pt x="918" y="405"/>
                      <a:pt x="918" y="405"/>
                    </a:cubicBezTo>
                    <a:cubicBezTo>
                      <a:pt x="914" y="405"/>
                      <a:pt x="914" y="405"/>
                      <a:pt x="914" y="405"/>
                    </a:cubicBezTo>
                    <a:cubicBezTo>
                      <a:pt x="903" y="413"/>
                      <a:pt x="903" y="413"/>
                      <a:pt x="903" y="413"/>
                    </a:cubicBezTo>
                    <a:cubicBezTo>
                      <a:pt x="902" y="418"/>
                      <a:pt x="902" y="418"/>
                      <a:pt x="902" y="418"/>
                    </a:cubicBezTo>
                    <a:cubicBezTo>
                      <a:pt x="904" y="420"/>
                      <a:pt x="904" y="420"/>
                      <a:pt x="904" y="420"/>
                    </a:cubicBezTo>
                    <a:cubicBezTo>
                      <a:pt x="904" y="423"/>
                      <a:pt x="904" y="423"/>
                      <a:pt x="904" y="423"/>
                    </a:cubicBezTo>
                    <a:cubicBezTo>
                      <a:pt x="909" y="423"/>
                      <a:pt x="909" y="423"/>
                      <a:pt x="909" y="423"/>
                    </a:cubicBezTo>
                    <a:cubicBezTo>
                      <a:pt x="921" y="412"/>
                      <a:pt x="921" y="412"/>
                      <a:pt x="921" y="412"/>
                    </a:cubicBezTo>
                    <a:cubicBezTo>
                      <a:pt x="926" y="409"/>
                      <a:pt x="926" y="409"/>
                      <a:pt x="926" y="409"/>
                    </a:cubicBezTo>
                    <a:cubicBezTo>
                      <a:pt x="936" y="407"/>
                      <a:pt x="936" y="407"/>
                      <a:pt x="936" y="407"/>
                    </a:cubicBezTo>
                    <a:cubicBezTo>
                      <a:pt x="944" y="403"/>
                      <a:pt x="944" y="403"/>
                      <a:pt x="944" y="403"/>
                    </a:cubicBezTo>
                    <a:cubicBezTo>
                      <a:pt x="939" y="398"/>
                      <a:pt x="939" y="398"/>
                      <a:pt x="939" y="398"/>
                    </a:cubicBezTo>
                    <a:cubicBezTo>
                      <a:pt x="932" y="400"/>
                      <a:pt x="932" y="400"/>
                      <a:pt x="932" y="400"/>
                    </a:cubicBezTo>
                    <a:cubicBezTo>
                      <a:pt x="927" y="400"/>
                      <a:pt x="927" y="400"/>
                      <a:pt x="927" y="400"/>
                    </a:cubicBezTo>
                    <a:cubicBezTo>
                      <a:pt x="922" y="396"/>
                      <a:pt x="922" y="396"/>
                      <a:pt x="922" y="396"/>
                    </a:cubicBezTo>
                    <a:cubicBezTo>
                      <a:pt x="920" y="396"/>
                      <a:pt x="920" y="396"/>
                      <a:pt x="920" y="396"/>
                    </a:cubicBezTo>
                    <a:cubicBezTo>
                      <a:pt x="916" y="391"/>
                      <a:pt x="916" y="391"/>
                      <a:pt x="916" y="391"/>
                    </a:cubicBezTo>
                    <a:cubicBezTo>
                      <a:pt x="913" y="384"/>
                      <a:pt x="913" y="384"/>
                      <a:pt x="913" y="384"/>
                    </a:cubicBezTo>
                    <a:cubicBezTo>
                      <a:pt x="913" y="379"/>
                      <a:pt x="913" y="379"/>
                      <a:pt x="913" y="379"/>
                    </a:cubicBezTo>
                    <a:cubicBezTo>
                      <a:pt x="912" y="376"/>
                      <a:pt x="912" y="376"/>
                      <a:pt x="912" y="376"/>
                    </a:cubicBezTo>
                    <a:cubicBezTo>
                      <a:pt x="913" y="370"/>
                      <a:pt x="913" y="370"/>
                      <a:pt x="913" y="370"/>
                    </a:cubicBezTo>
                    <a:cubicBezTo>
                      <a:pt x="909" y="372"/>
                      <a:pt x="909" y="372"/>
                      <a:pt x="909" y="372"/>
                    </a:cubicBezTo>
                    <a:cubicBezTo>
                      <a:pt x="906" y="369"/>
                      <a:pt x="906" y="369"/>
                      <a:pt x="906" y="369"/>
                    </a:cubicBezTo>
                    <a:cubicBezTo>
                      <a:pt x="901" y="368"/>
                      <a:pt x="901" y="368"/>
                      <a:pt x="901" y="368"/>
                    </a:cubicBezTo>
                    <a:cubicBezTo>
                      <a:pt x="905" y="366"/>
                      <a:pt x="905" y="366"/>
                      <a:pt x="905" y="366"/>
                    </a:cubicBezTo>
                    <a:cubicBezTo>
                      <a:pt x="910" y="368"/>
                      <a:pt x="910" y="368"/>
                      <a:pt x="910" y="368"/>
                    </a:cubicBezTo>
                    <a:cubicBezTo>
                      <a:pt x="914" y="366"/>
                      <a:pt x="914" y="366"/>
                      <a:pt x="914" y="366"/>
                    </a:cubicBezTo>
                    <a:cubicBezTo>
                      <a:pt x="919" y="360"/>
                      <a:pt x="919" y="360"/>
                      <a:pt x="919" y="360"/>
                    </a:cubicBezTo>
                    <a:cubicBezTo>
                      <a:pt x="920" y="354"/>
                      <a:pt x="920" y="354"/>
                      <a:pt x="920" y="354"/>
                    </a:cubicBezTo>
                    <a:cubicBezTo>
                      <a:pt x="917" y="351"/>
                      <a:pt x="917" y="351"/>
                      <a:pt x="917" y="351"/>
                    </a:cubicBezTo>
                    <a:cubicBezTo>
                      <a:pt x="906" y="351"/>
                      <a:pt x="906" y="351"/>
                      <a:pt x="906" y="351"/>
                    </a:cubicBezTo>
                    <a:cubicBezTo>
                      <a:pt x="884" y="361"/>
                      <a:pt x="884" y="361"/>
                      <a:pt x="884" y="361"/>
                    </a:cubicBezTo>
                    <a:cubicBezTo>
                      <a:pt x="868" y="374"/>
                      <a:pt x="868" y="374"/>
                      <a:pt x="868" y="374"/>
                    </a:cubicBezTo>
                    <a:cubicBezTo>
                      <a:pt x="878" y="358"/>
                      <a:pt x="878" y="358"/>
                      <a:pt x="878" y="358"/>
                    </a:cubicBezTo>
                    <a:cubicBezTo>
                      <a:pt x="892" y="350"/>
                      <a:pt x="892" y="350"/>
                      <a:pt x="892" y="350"/>
                    </a:cubicBezTo>
                    <a:cubicBezTo>
                      <a:pt x="897" y="340"/>
                      <a:pt x="897" y="340"/>
                      <a:pt x="897" y="340"/>
                    </a:cubicBezTo>
                    <a:cubicBezTo>
                      <a:pt x="904" y="336"/>
                      <a:pt x="904" y="336"/>
                      <a:pt x="904" y="336"/>
                    </a:cubicBezTo>
                    <a:cubicBezTo>
                      <a:pt x="916" y="337"/>
                      <a:pt x="916" y="337"/>
                      <a:pt x="916" y="337"/>
                    </a:cubicBezTo>
                    <a:cubicBezTo>
                      <a:pt x="921" y="336"/>
                      <a:pt x="921" y="336"/>
                      <a:pt x="921" y="336"/>
                    </a:cubicBezTo>
                    <a:cubicBezTo>
                      <a:pt x="928" y="338"/>
                      <a:pt x="928" y="338"/>
                      <a:pt x="928" y="338"/>
                    </a:cubicBezTo>
                    <a:cubicBezTo>
                      <a:pt x="938" y="337"/>
                      <a:pt x="938" y="337"/>
                      <a:pt x="938" y="337"/>
                    </a:cubicBezTo>
                    <a:cubicBezTo>
                      <a:pt x="946" y="341"/>
                      <a:pt x="946" y="341"/>
                      <a:pt x="946" y="341"/>
                    </a:cubicBezTo>
                    <a:cubicBezTo>
                      <a:pt x="952" y="340"/>
                      <a:pt x="952" y="340"/>
                      <a:pt x="952" y="340"/>
                    </a:cubicBezTo>
                    <a:cubicBezTo>
                      <a:pt x="958" y="337"/>
                      <a:pt x="958" y="337"/>
                      <a:pt x="958" y="337"/>
                    </a:cubicBezTo>
                    <a:cubicBezTo>
                      <a:pt x="966" y="328"/>
                      <a:pt x="966" y="328"/>
                      <a:pt x="966" y="328"/>
                    </a:cubicBezTo>
                    <a:cubicBezTo>
                      <a:pt x="967" y="323"/>
                      <a:pt x="967" y="323"/>
                      <a:pt x="967" y="323"/>
                    </a:cubicBezTo>
                    <a:cubicBezTo>
                      <a:pt x="984" y="319"/>
                      <a:pt x="984" y="319"/>
                      <a:pt x="984" y="319"/>
                    </a:cubicBezTo>
                    <a:cubicBezTo>
                      <a:pt x="988" y="315"/>
                      <a:pt x="988" y="315"/>
                      <a:pt x="988" y="315"/>
                    </a:cubicBezTo>
                    <a:cubicBezTo>
                      <a:pt x="989" y="300"/>
                      <a:pt x="989" y="300"/>
                      <a:pt x="989" y="300"/>
                    </a:cubicBezTo>
                    <a:cubicBezTo>
                      <a:pt x="987" y="297"/>
                      <a:pt x="987" y="297"/>
                      <a:pt x="987" y="297"/>
                    </a:cubicBezTo>
                    <a:cubicBezTo>
                      <a:pt x="982" y="299"/>
                      <a:pt x="982" y="299"/>
                      <a:pt x="982" y="299"/>
                    </a:cubicBezTo>
                    <a:cubicBezTo>
                      <a:pt x="982" y="294"/>
                      <a:pt x="982" y="294"/>
                      <a:pt x="982" y="294"/>
                    </a:cubicBezTo>
                    <a:cubicBezTo>
                      <a:pt x="976" y="291"/>
                      <a:pt x="976" y="291"/>
                      <a:pt x="976" y="291"/>
                    </a:cubicBezTo>
                    <a:cubicBezTo>
                      <a:pt x="971" y="295"/>
                      <a:pt x="971" y="295"/>
                      <a:pt x="971" y="295"/>
                    </a:cubicBezTo>
                    <a:cubicBezTo>
                      <a:pt x="962" y="301"/>
                      <a:pt x="962" y="301"/>
                      <a:pt x="962" y="301"/>
                    </a:cubicBezTo>
                    <a:cubicBezTo>
                      <a:pt x="955" y="302"/>
                      <a:pt x="955" y="302"/>
                      <a:pt x="955" y="302"/>
                    </a:cubicBezTo>
                    <a:cubicBezTo>
                      <a:pt x="957" y="298"/>
                      <a:pt x="957" y="298"/>
                      <a:pt x="957" y="298"/>
                    </a:cubicBezTo>
                    <a:cubicBezTo>
                      <a:pt x="963" y="295"/>
                      <a:pt x="963" y="295"/>
                      <a:pt x="963" y="295"/>
                    </a:cubicBezTo>
                    <a:cubicBezTo>
                      <a:pt x="965" y="292"/>
                      <a:pt x="965" y="292"/>
                      <a:pt x="965" y="292"/>
                    </a:cubicBezTo>
                    <a:cubicBezTo>
                      <a:pt x="969" y="291"/>
                      <a:pt x="969" y="291"/>
                      <a:pt x="969" y="291"/>
                    </a:cubicBezTo>
                    <a:cubicBezTo>
                      <a:pt x="975" y="288"/>
                      <a:pt x="975" y="288"/>
                      <a:pt x="975" y="288"/>
                    </a:cubicBezTo>
                    <a:cubicBezTo>
                      <a:pt x="975" y="284"/>
                      <a:pt x="975" y="284"/>
                      <a:pt x="975" y="284"/>
                    </a:cubicBezTo>
                    <a:cubicBezTo>
                      <a:pt x="968" y="279"/>
                      <a:pt x="968" y="279"/>
                      <a:pt x="968" y="279"/>
                    </a:cubicBezTo>
                    <a:cubicBezTo>
                      <a:pt x="956" y="275"/>
                      <a:pt x="956" y="275"/>
                      <a:pt x="956" y="275"/>
                    </a:cubicBezTo>
                    <a:cubicBezTo>
                      <a:pt x="950" y="268"/>
                      <a:pt x="950" y="268"/>
                      <a:pt x="950" y="268"/>
                    </a:cubicBezTo>
                    <a:cubicBezTo>
                      <a:pt x="946" y="268"/>
                      <a:pt x="946" y="268"/>
                      <a:pt x="946" y="268"/>
                    </a:cubicBezTo>
                    <a:cubicBezTo>
                      <a:pt x="939" y="262"/>
                      <a:pt x="939" y="262"/>
                      <a:pt x="939" y="262"/>
                    </a:cubicBezTo>
                    <a:cubicBezTo>
                      <a:pt x="941" y="252"/>
                      <a:pt x="941" y="252"/>
                      <a:pt x="941" y="252"/>
                    </a:cubicBezTo>
                    <a:cubicBezTo>
                      <a:pt x="914" y="205"/>
                      <a:pt x="914" y="205"/>
                      <a:pt x="914" y="205"/>
                    </a:cubicBezTo>
                    <a:cubicBezTo>
                      <a:pt x="911" y="198"/>
                      <a:pt x="911" y="198"/>
                      <a:pt x="911" y="198"/>
                    </a:cubicBezTo>
                    <a:cubicBezTo>
                      <a:pt x="909" y="200"/>
                      <a:pt x="909" y="200"/>
                      <a:pt x="909" y="200"/>
                    </a:cubicBezTo>
                    <a:cubicBezTo>
                      <a:pt x="909" y="206"/>
                      <a:pt x="909" y="206"/>
                      <a:pt x="909" y="206"/>
                    </a:cubicBezTo>
                    <a:cubicBezTo>
                      <a:pt x="907" y="209"/>
                      <a:pt x="907" y="209"/>
                      <a:pt x="907" y="209"/>
                    </a:cubicBezTo>
                    <a:cubicBezTo>
                      <a:pt x="906" y="214"/>
                      <a:pt x="906" y="214"/>
                      <a:pt x="906" y="214"/>
                    </a:cubicBezTo>
                    <a:cubicBezTo>
                      <a:pt x="900" y="218"/>
                      <a:pt x="900" y="218"/>
                      <a:pt x="900" y="218"/>
                    </a:cubicBezTo>
                    <a:cubicBezTo>
                      <a:pt x="900" y="222"/>
                      <a:pt x="900" y="222"/>
                      <a:pt x="900" y="222"/>
                    </a:cubicBezTo>
                    <a:cubicBezTo>
                      <a:pt x="891" y="231"/>
                      <a:pt x="891" y="231"/>
                      <a:pt x="891" y="231"/>
                    </a:cubicBezTo>
                    <a:cubicBezTo>
                      <a:pt x="883" y="223"/>
                      <a:pt x="883" y="223"/>
                      <a:pt x="883" y="223"/>
                    </a:cubicBezTo>
                    <a:cubicBezTo>
                      <a:pt x="879" y="221"/>
                      <a:pt x="879" y="221"/>
                      <a:pt x="879" y="221"/>
                    </a:cubicBezTo>
                    <a:cubicBezTo>
                      <a:pt x="874" y="222"/>
                      <a:pt x="874" y="222"/>
                      <a:pt x="874" y="222"/>
                    </a:cubicBezTo>
                    <a:cubicBezTo>
                      <a:pt x="872" y="218"/>
                      <a:pt x="870" y="216"/>
                      <a:pt x="870" y="216"/>
                    </a:cubicBezTo>
                    <a:cubicBezTo>
                      <a:pt x="871" y="191"/>
                      <a:pt x="871" y="191"/>
                      <a:pt x="871" y="191"/>
                    </a:cubicBezTo>
                    <a:cubicBezTo>
                      <a:pt x="867" y="193"/>
                      <a:pt x="867" y="193"/>
                      <a:pt x="867" y="193"/>
                    </a:cubicBezTo>
                    <a:cubicBezTo>
                      <a:pt x="854" y="186"/>
                      <a:pt x="854" y="186"/>
                      <a:pt x="854" y="186"/>
                    </a:cubicBezTo>
                    <a:cubicBezTo>
                      <a:pt x="854" y="179"/>
                      <a:pt x="854" y="179"/>
                      <a:pt x="854" y="179"/>
                    </a:cubicBezTo>
                    <a:cubicBezTo>
                      <a:pt x="834" y="172"/>
                      <a:pt x="834" y="172"/>
                      <a:pt x="834" y="172"/>
                    </a:cubicBezTo>
                    <a:cubicBezTo>
                      <a:pt x="825" y="175"/>
                      <a:pt x="825" y="175"/>
                      <a:pt x="825" y="175"/>
                    </a:cubicBezTo>
                    <a:cubicBezTo>
                      <a:pt x="818" y="177"/>
                      <a:pt x="818" y="177"/>
                      <a:pt x="818" y="177"/>
                    </a:cubicBezTo>
                    <a:cubicBezTo>
                      <a:pt x="802" y="169"/>
                      <a:pt x="802" y="169"/>
                      <a:pt x="802" y="169"/>
                    </a:cubicBezTo>
                    <a:cubicBezTo>
                      <a:pt x="797" y="169"/>
                      <a:pt x="797" y="169"/>
                      <a:pt x="797" y="169"/>
                    </a:cubicBezTo>
                    <a:cubicBezTo>
                      <a:pt x="794" y="171"/>
                      <a:pt x="794" y="171"/>
                      <a:pt x="794" y="171"/>
                    </a:cubicBezTo>
                    <a:cubicBezTo>
                      <a:pt x="792" y="196"/>
                      <a:pt x="792" y="196"/>
                      <a:pt x="792" y="196"/>
                    </a:cubicBezTo>
                    <a:cubicBezTo>
                      <a:pt x="797" y="199"/>
                      <a:pt x="797" y="199"/>
                      <a:pt x="797" y="199"/>
                    </a:cubicBezTo>
                    <a:cubicBezTo>
                      <a:pt x="796" y="211"/>
                      <a:pt x="796" y="211"/>
                      <a:pt x="796" y="211"/>
                    </a:cubicBezTo>
                    <a:cubicBezTo>
                      <a:pt x="788" y="224"/>
                      <a:pt x="788" y="224"/>
                      <a:pt x="788" y="224"/>
                    </a:cubicBezTo>
                    <a:cubicBezTo>
                      <a:pt x="788" y="228"/>
                      <a:pt x="788" y="228"/>
                      <a:pt x="788" y="228"/>
                    </a:cubicBezTo>
                    <a:cubicBezTo>
                      <a:pt x="797" y="242"/>
                      <a:pt x="797" y="242"/>
                      <a:pt x="797" y="242"/>
                    </a:cubicBezTo>
                    <a:cubicBezTo>
                      <a:pt x="799" y="253"/>
                      <a:pt x="799" y="253"/>
                      <a:pt x="799" y="253"/>
                    </a:cubicBezTo>
                    <a:cubicBezTo>
                      <a:pt x="799" y="265"/>
                      <a:pt x="799" y="265"/>
                      <a:pt x="799" y="265"/>
                    </a:cubicBezTo>
                    <a:cubicBezTo>
                      <a:pt x="796" y="274"/>
                      <a:pt x="796" y="274"/>
                      <a:pt x="796" y="274"/>
                    </a:cubicBezTo>
                    <a:cubicBezTo>
                      <a:pt x="791" y="280"/>
                      <a:pt x="791" y="280"/>
                      <a:pt x="791" y="280"/>
                    </a:cubicBezTo>
                    <a:cubicBezTo>
                      <a:pt x="783" y="285"/>
                      <a:pt x="783" y="285"/>
                      <a:pt x="783" y="285"/>
                    </a:cubicBezTo>
                    <a:cubicBezTo>
                      <a:pt x="785" y="291"/>
                      <a:pt x="785" y="291"/>
                      <a:pt x="785" y="291"/>
                    </a:cubicBezTo>
                    <a:cubicBezTo>
                      <a:pt x="786" y="298"/>
                      <a:pt x="786" y="298"/>
                      <a:pt x="786" y="298"/>
                    </a:cubicBezTo>
                    <a:cubicBezTo>
                      <a:pt x="790" y="308"/>
                      <a:pt x="790" y="308"/>
                      <a:pt x="790" y="308"/>
                    </a:cubicBezTo>
                    <a:cubicBezTo>
                      <a:pt x="789" y="320"/>
                      <a:pt x="789" y="320"/>
                      <a:pt x="789" y="320"/>
                    </a:cubicBezTo>
                    <a:cubicBezTo>
                      <a:pt x="777" y="330"/>
                      <a:pt x="777" y="330"/>
                      <a:pt x="777" y="330"/>
                    </a:cubicBezTo>
                    <a:cubicBezTo>
                      <a:pt x="769" y="316"/>
                      <a:pt x="769" y="316"/>
                      <a:pt x="769" y="316"/>
                    </a:cubicBezTo>
                    <a:cubicBezTo>
                      <a:pt x="763" y="311"/>
                      <a:pt x="763" y="311"/>
                      <a:pt x="763" y="311"/>
                    </a:cubicBezTo>
                    <a:cubicBezTo>
                      <a:pt x="756" y="301"/>
                      <a:pt x="756" y="301"/>
                      <a:pt x="756" y="301"/>
                    </a:cubicBezTo>
                    <a:cubicBezTo>
                      <a:pt x="753" y="287"/>
                      <a:pt x="753" y="287"/>
                      <a:pt x="753" y="287"/>
                    </a:cubicBezTo>
                    <a:cubicBezTo>
                      <a:pt x="753" y="278"/>
                      <a:pt x="753" y="278"/>
                      <a:pt x="753" y="278"/>
                    </a:cubicBezTo>
                    <a:cubicBezTo>
                      <a:pt x="749" y="275"/>
                      <a:pt x="749" y="275"/>
                      <a:pt x="749" y="275"/>
                    </a:cubicBezTo>
                    <a:cubicBezTo>
                      <a:pt x="734" y="276"/>
                      <a:pt x="734" y="276"/>
                      <a:pt x="734" y="276"/>
                    </a:cubicBezTo>
                    <a:cubicBezTo>
                      <a:pt x="718" y="274"/>
                      <a:pt x="718" y="274"/>
                      <a:pt x="718" y="274"/>
                    </a:cubicBezTo>
                    <a:cubicBezTo>
                      <a:pt x="707" y="267"/>
                      <a:pt x="707" y="267"/>
                      <a:pt x="707" y="267"/>
                    </a:cubicBezTo>
                    <a:cubicBezTo>
                      <a:pt x="701" y="266"/>
                      <a:pt x="701" y="266"/>
                      <a:pt x="701" y="266"/>
                    </a:cubicBezTo>
                    <a:cubicBezTo>
                      <a:pt x="700" y="261"/>
                      <a:pt x="700" y="261"/>
                      <a:pt x="700" y="261"/>
                    </a:cubicBezTo>
                    <a:cubicBezTo>
                      <a:pt x="681" y="244"/>
                      <a:pt x="681" y="244"/>
                      <a:pt x="681" y="244"/>
                    </a:cubicBezTo>
                    <a:cubicBezTo>
                      <a:pt x="666" y="250"/>
                      <a:pt x="666" y="250"/>
                      <a:pt x="666" y="250"/>
                    </a:cubicBezTo>
                    <a:cubicBezTo>
                      <a:pt x="658" y="222"/>
                      <a:pt x="658" y="222"/>
                      <a:pt x="658" y="222"/>
                    </a:cubicBezTo>
                    <a:cubicBezTo>
                      <a:pt x="647" y="220"/>
                      <a:pt x="647" y="220"/>
                      <a:pt x="647" y="220"/>
                    </a:cubicBezTo>
                    <a:cubicBezTo>
                      <a:pt x="646" y="212"/>
                      <a:pt x="646" y="212"/>
                      <a:pt x="646" y="212"/>
                    </a:cubicBezTo>
                    <a:cubicBezTo>
                      <a:pt x="654" y="195"/>
                      <a:pt x="654" y="195"/>
                      <a:pt x="654" y="195"/>
                    </a:cubicBezTo>
                    <a:cubicBezTo>
                      <a:pt x="667" y="178"/>
                      <a:pt x="667" y="178"/>
                      <a:pt x="667" y="178"/>
                    </a:cubicBezTo>
                    <a:cubicBezTo>
                      <a:pt x="681" y="173"/>
                      <a:pt x="681" y="173"/>
                      <a:pt x="681" y="173"/>
                    </a:cubicBezTo>
                    <a:cubicBezTo>
                      <a:pt x="686" y="163"/>
                      <a:pt x="686" y="163"/>
                      <a:pt x="686" y="163"/>
                    </a:cubicBezTo>
                    <a:cubicBezTo>
                      <a:pt x="682" y="159"/>
                      <a:pt x="682" y="159"/>
                      <a:pt x="682" y="159"/>
                    </a:cubicBezTo>
                    <a:cubicBezTo>
                      <a:pt x="687" y="159"/>
                      <a:pt x="687" y="159"/>
                      <a:pt x="687" y="159"/>
                    </a:cubicBezTo>
                    <a:cubicBezTo>
                      <a:pt x="695" y="143"/>
                      <a:pt x="695" y="143"/>
                      <a:pt x="695" y="143"/>
                    </a:cubicBezTo>
                    <a:cubicBezTo>
                      <a:pt x="706" y="146"/>
                      <a:pt x="706" y="146"/>
                      <a:pt x="706" y="146"/>
                    </a:cubicBezTo>
                    <a:cubicBezTo>
                      <a:pt x="714" y="127"/>
                      <a:pt x="714" y="127"/>
                      <a:pt x="714" y="127"/>
                    </a:cubicBezTo>
                    <a:cubicBezTo>
                      <a:pt x="712" y="120"/>
                      <a:pt x="712" y="120"/>
                      <a:pt x="712" y="120"/>
                    </a:cubicBezTo>
                    <a:cubicBezTo>
                      <a:pt x="721" y="123"/>
                      <a:pt x="721" y="123"/>
                      <a:pt x="721" y="123"/>
                    </a:cubicBezTo>
                    <a:cubicBezTo>
                      <a:pt x="732" y="113"/>
                      <a:pt x="732" y="113"/>
                      <a:pt x="732" y="113"/>
                    </a:cubicBezTo>
                    <a:cubicBezTo>
                      <a:pt x="732" y="108"/>
                      <a:pt x="732" y="108"/>
                      <a:pt x="732" y="108"/>
                    </a:cubicBezTo>
                    <a:cubicBezTo>
                      <a:pt x="738" y="105"/>
                      <a:pt x="738" y="105"/>
                      <a:pt x="738" y="105"/>
                    </a:cubicBezTo>
                    <a:cubicBezTo>
                      <a:pt x="742" y="105"/>
                      <a:pt x="742" y="105"/>
                      <a:pt x="742" y="105"/>
                    </a:cubicBezTo>
                    <a:cubicBezTo>
                      <a:pt x="742" y="111"/>
                      <a:pt x="742" y="111"/>
                      <a:pt x="742" y="111"/>
                    </a:cubicBezTo>
                    <a:cubicBezTo>
                      <a:pt x="749" y="109"/>
                      <a:pt x="749" y="109"/>
                      <a:pt x="749" y="109"/>
                    </a:cubicBezTo>
                    <a:cubicBezTo>
                      <a:pt x="749" y="104"/>
                      <a:pt x="749" y="104"/>
                      <a:pt x="749" y="104"/>
                    </a:cubicBezTo>
                    <a:cubicBezTo>
                      <a:pt x="755" y="107"/>
                      <a:pt x="755" y="107"/>
                      <a:pt x="755" y="107"/>
                    </a:cubicBezTo>
                    <a:cubicBezTo>
                      <a:pt x="765" y="105"/>
                      <a:pt x="765" y="105"/>
                      <a:pt x="765" y="105"/>
                    </a:cubicBezTo>
                    <a:cubicBezTo>
                      <a:pt x="771" y="95"/>
                      <a:pt x="771" y="95"/>
                      <a:pt x="771" y="95"/>
                    </a:cubicBezTo>
                    <a:cubicBezTo>
                      <a:pt x="770" y="86"/>
                      <a:pt x="770" y="86"/>
                      <a:pt x="770" y="86"/>
                    </a:cubicBezTo>
                    <a:cubicBezTo>
                      <a:pt x="768" y="78"/>
                      <a:pt x="768" y="78"/>
                      <a:pt x="768" y="78"/>
                    </a:cubicBezTo>
                    <a:cubicBezTo>
                      <a:pt x="774" y="71"/>
                      <a:pt x="774" y="71"/>
                      <a:pt x="774" y="71"/>
                    </a:cubicBezTo>
                    <a:cubicBezTo>
                      <a:pt x="772" y="67"/>
                      <a:pt x="772" y="67"/>
                      <a:pt x="772" y="67"/>
                    </a:cubicBezTo>
                    <a:cubicBezTo>
                      <a:pt x="763" y="66"/>
                      <a:pt x="763" y="66"/>
                      <a:pt x="763" y="66"/>
                    </a:cubicBezTo>
                    <a:cubicBezTo>
                      <a:pt x="766" y="61"/>
                      <a:pt x="766" y="61"/>
                      <a:pt x="766" y="61"/>
                    </a:cubicBezTo>
                    <a:cubicBezTo>
                      <a:pt x="744" y="55"/>
                      <a:pt x="744" y="55"/>
                      <a:pt x="744" y="55"/>
                    </a:cubicBezTo>
                    <a:cubicBezTo>
                      <a:pt x="741" y="59"/>
                      <a:pt x="741" y="59"/>
                      <a:pt x="741" y="59"/>
                    </a:cubicBezTo>
                    <a:cubicBezTo>
                      <a:pt x="732" y="59"/>
                      <a:pt x="732" y="59"/>
                      <a:pt x="732" y="59"/>
                    </a:cubicBezTo>
                    <a:cubicBezTo>
                      <a:pt x="729" y="61"/>
                      <a:pt x="729" y="61"/>
                      <a:pt x="729" y="61"/>
                    </a:cubicBezTo>
                    <a:cubicBezTo>
                      <a:pt x="738" y="71"/>
                      <a:pt x="738" y="71"/>
                      <a:pt x="738" y="71"/>
                    </a:cubicBezTo>
                    <a:cubicBezTo>
                      <a:pt x="736" y="75"/>
                      <a:pt x="736" y="75"/>
                      <a:pt x="736" y="75"/>
                    </a:cubicBezTo>
                    <a:cubicBezTo>
                      <a:pt x="733" y="75"/>
                      <a:pt x="733" y="75"/>
                      <a:pt x="733" y="75"/>
                    </a:cubicBezTo>
                    <a:cubicBezTo>
                      <a:pt x="727" y="92"/>
                      <a:pt x="727" y="92"/>
                      <a:pt x="727" y="92"/>
                    </a:cubicBezTo>
                    <a:cubicBezTo>
                      <a:pt x="727" y="99"/>
                      <a:pt x="727" y="99"/>
                      <a:pt x="727" y="99"/>
                    </a:cubicBezTo>
                    <a:cubicBezTo>
                      <a:pt x="719" y="105"/>
                      <a:pt x="719" y="105"/>
                      <a:pt x="719" y="105"/>
                    </a:cubicBezTo>
                    <a:cubicBezTo>
                      <a:pt x="707" y="91"/>
                      <a:pt x="707" y="91"/>
                      <a:pt x="707" y="91"/>
                    </a:cubicBezTo>
                    <a:cubicBezTo>
                      <a:pt x="715" y="81"/>
                      <a:pt x="715" y="81"/>
                      <a:pt x="715" y="81"/>
                    </a:cubicBezTo>
                    <a:cubicBezTo>
                      <a:pt x="704" y="70"/>
                      <a:pt x="704" y="70"/>
                      <a:pt x="704" y="70"/>
                    </a:cubicBezTo>
                    <a:cubicBezTo>
                      <a:pt x="698" y="72"/>
                      <a:pt x="698" y="72"/>
                      <a:pt x="698" y="72"/>
                    </a:cubicBezTo>
                    <a:cubicBezTo>
                      <a:pt x="697" y="82"/>
                      <a:pt x="697" y="82"/>
                      <a:pt x="697" y="82"/>
                    </a:cubicBezTo>
                    <a:cubicBezTo>
                      <a:pt x="691" y="85"/>
                      <a:pt x="691" y="85"/>
                      <a:pt x="691" y="85"/>
                    </a:cubicBezTo>
                    <a:cubicBezTo>
                      <a:pt x="687" y="78"/>
                      <a:pt x="687" y="78"/>
                      <a:pt x="687" y="78"/>
                    </a:cubicBezTo>
                    <a:cubicBezTo>
                      <a:pt x="690" y="68"/>
                      <a:pt x="690" y="68"/>
                      <a:pt x="690" y="68"/>
                    </a:cubicBezTo>
                    <a:cubicBezTo>
                      <a:pt x="687" y="65"/>
                      <a:pt x="687" y="65"/>
                      <a:pt x="687" y="65"/>
                    </a:cubicBezTo>
                    <a:cubicBezTo>
                      <a:pt x="682" y="68"/>
                      <a:pt x="682" y="68"/>
                      <a:pt x="682" y="68"/>
                    </a:cubicBezTo>
                    <a:cubicBezTo>
                      <a:pt x="675" y="62"/>
                      <a:pt x="675" y="62"/>
                      <a:pt x="675" y="62"/>
                    </a:cubicBezTo>
                    <a:cubicBezTo>
                      <a:pt x="690" y="50"/>
                      <a:pt x="690" y="50"/>
                      <a:pt x="690" y="50"/>
                    </a:cubicBezTo>
                    <a:cubicBezTo>
                      <a:pt x="682" y="42"/>
                      <a:pt x="682" y="42"/>
                      <a:pt x="682" y="42"/>
                    </a:cubicBezTo>
                    <a:cubicBezTo>
                      <a:pt x="678" y="37"/>
                      <a:pt x="678" y="37"/>
                      <a:pt x="678" y="37"/>
                    </a:cubicBezTo>
                    <a:cubicBezTo>
                      <a:pt x="665" y="30"/>
                      <a:pt x="665" y="30"/>
                      <a:pt x="665" y="30"/>
                    </a:cubicBezTo>
                    <a:cubicBezTo>
                      <a:pt x="661" y="24"/>
                      <a:pt x="661" y="24"/>
                      <a:pt x="661" y="24"/>
                    </a:cubicBezTo>
                    <a:cubicBezTo>
                      <a:pt x="651" y="33"/>
                      <a:pt x="651" y="33"/>
                      <a:pt x="651" y="33"/>
                    </a:cubicBezTo>
                    <a:cubicBezTo>
                      <a:pt x="641" y="50"/>
                      <a:pt x="641" y="50"/>
                      <a:pt x="641" y="50"/>
                    </a:cubicBezTo>
                    <a:cubicBezTo>
                      <a:pt x="658" y="59"/>
                      <a:pt x="658" y="59"/>
                      <a:pt x="658" y="59"/>
                    </a:cubicBezTo>
                    <a:cubicBezTo>
                      <a:pt x="661" y="58"/>
                      <a:pt x="661" y="58"/>
                      <a:pt x="661" y="58"/>
                    </a:cubicBezTo>
                    <a:cubicBezTo>
                      <a:pt x="650" y="70"/>
                      <a:pt x="650" y="70"/>
                      <a:pt x="650" y="70"/>
                    </a:cubicBezTo>
                    <a:cubicBezTo>
                      <a:pt x="653" y="74"/>
                      <a:pt x="653" y="74"/>
                      <a:pt x="653" y="74"/>
                    </a:cubicBezTo>
                    <a:cubicBezTo>
                      <a:pt x="666" y="69"/>
                      <a:pt x="666" y="69"/>
                      <a:pt x="666" y="69"/>
                    </a:cubicBezTo>
                    <a:cubicBezTo>
                      <a:pt x="657" y="78"/>
                      <a:pt x="657" y="78"/>
                      <a:pt x="657" y="78"/>
                    </a:cubicBezTo>
                    <a:cubicBezTo>
                      <a:pt x="644" y="86"/>
                      <a:pt x="644" y="86"/>
                      <a:pt x="644" y="86"/>
                    </a:cubicBezTo>
                    <a:cubicBezTo>
                      <a:pt x="646" y="95"/>
                      <a:pt x="646" y="95"/>
                      <a:pt x="646" y="95"/>
                    </a:cubicBezTo>
                    <a:cubicBezTo>
                      <a:pt x="646" y="99"/>
                      <a:pt x="646" y="99"/>
                      <a:pt x="646" y="99"/>
                    </a:cubicBezTo>
                    <a:cubicBezTo>
                      <a:pt x="635" y="94"/>
                      <a:pt x="635" y="94"/>
                      <a:pt x="635" y="94"/>
                    </a:cubicBezTo>
                    <a:cubicBezTo>
                      <a:pt x="637" y="89"/>
                      <a:pt x="637" y="89"/>
                      <a:pt x="637" y="89"/>
                    </a:cubicBezTo>
                    <a:cubicBezTo>
                      <a:pt x="623" y="84"/>
                      <a:pt x="623" y="84"/>
                      <a:pt x="623" y="84"/>
                    </a:cubicBezTo>
                    <a:cubicBezTo>
                      <a:pt x="619" y="91"/>
                      <a:pt x="619" y="91"/>
                      <a:pt x="619" y="91"/>
                    </a:cubicBezTo>
                    <a:cubicBezTo>
                      <a:pt x="607" y="94"/>
                      <a:pt x="607" y="94"/>
                      <a:pt x="607" y="94"/>
                    </a:cubicBezTo>
                    <a:cubicBezTo>
                      <a:pt x="598" y="88"/>
                      <a:pt x="598" y="88"/>
                      <a:pt x="598" y="88"/>
                    </a:cubicBezTo>
                    <a:cubicBezTo>
                      <a:pt x="581" y="84"/>
                      <a:pt x="581" y="84"/>
                      <a:pt x="581" y="84"/>
                    </a:cubicBezTo>
                    <a:cubicBezTo>
                      <a:pt x="579" y="77"/>
                      <a:pt x="579" y="77"/>
                      <a:pt x="579" y="77"/>
                    </a:cubicBezTo>
                    <a:cubicBezTo>
                      <a:pt x="570" y="77"/>
                      <a:pt x="570" y="77"/>
                      <a:pt x="570" y="77"/>
                    </a:cubicBezTo>
                    <a:cubicBezTo>
                      <a:pt x="562" y="85"/>
                      <a:pt x="562" y="85"/>
                      <a:pt x="562" y="85"/>
                    </a:cubicBezTo>
                    <a:cubicBezTo>
                      <a:pt x="550" y="85"/>
                      <a:pt x="550" y="85"/>
                      <a:pt x="550" y="85"/>
                    </a:cubicBezTo>
                    <a:cubicBezTo>
                      <a:pt x="551" y="96"/>
                      <a:pt x="551" y="96"/>
                      <a:pt x="551" y="96"/>
                    </a:cubicBezTo>
                    <a:cubicBezTo>
                      <a:pt x="544" y="100"/>
                      <a:pt x="544" y="100"/>
                      <a:pt x="544" y="100"/>
                    </a:cubicBezTo>
                    <a:cubicBezTo>
                      <a:pt x="540" y="91"/>
                      <a:pt x="540" y="91"/>
                      <a:pt x="540" y="91"/>
                    </a:cubicBezTo>
                    <a:cubicBezTo>
                      <a:pt x="529" y="90"/>
                      <a:pt x="529" y="90"/>
                      <a:pt x="529" y="90"/>
                    </a:cubicBezTo>
                    <a:cubicBezTo>
                      <a:pt x="520" y="82"/>
                      <a:pt x="520" y="82"/>
                      <a:pt x="520" y="82"/>
                    </a:cubicBezTo>
                    <a:cubicBezTo>
                      <a:pt x="485" y="88"/>
                      <a:pt x="485" y="88"/>
                      <a:pt x="485" y="88"/>
                    </a:cubicBezTo>
                    <a:cubicBezTo>
                      <a:pt x="468" y="84"/>
                      <a:pt x="468" y="84"/>
                      <a:pt x="468" y="84"/>
                    </a:cubicBezTo>
                    <a:cubicBezTo>
                      <a:pt x="463" y="79"/>
                      <a:pt x="463" y="79"/>
                      <a:pt x="463" y="79"/>
                    </a:cubicBezTo>
                    <a:cubicBezTo>
                      <a:pt x="475" y="75"/>
                      <a:pt x="475" y="75"/>
                      <a:pt x="475" y="75"/>
                    </a:cubicBezTo>
                    <a:cubicBezTo>
                      <a:pt x="477" y="71"/>
                      <a:pt x="477" y="71"/>
                      <a:pt x="477" y="71"/>
                    </a:cubicBezTo>
                    <a:cubicBezTo>
                      <a:pt x="468" y="66"/>
                      <a:pt x="468" y="66"/>
                      <a:pt x="468" y="66"/>
                    </a:cubicBezTo>
                    <a:cubicBezTo>
                      <a:pt x="460" y="67"/>
                      <a:pt x="460" y="67"/>
                      <a:pt x="460" y="67"/>
                    </a:cubicBezTo>
                    <a:cubicBezTo>
                      <a:pt x="430" y="49"/>
                      <a:pt x="430" y="49"/>
                      <a:pt x="430" y="49"/>
                    </a:cubicBezTo>
                    <a:cubicBezTo>
                      <a:pt x="417" y="48"/>
                      <a:pt x="417" y="48"/>
                      <a:pt x="417" y="48"/>
                    </a:cubicBezTo>
                    <a:cubicBezTo>
                      <a:pt x="402" y="54"/>
                      <a:pt x="402" y="54"/>
                      <a:pt x="402" y="54"/>
                    </a:cubicBezTo>
                    <a:cubicBezTo>
                      <a:pt x="402" y="46"/>
                      <a:pt x="402" y="46"/>
                      <a:pt x="402" y="46"/>
                    </a:cubicBezTo>
                    <a:cubicBezTo>
                      <a:pt x="397" y="41"/>
                      <a:pt x="397" y="41"/>
                      <a:pt x="397" y="41"/>
                    </a:cubicBezTo>
                    <a:cubicBezTo>
                      <a:pt x="390" y="53"/>
                      <a:pt x="390" y="53"/>
                      <a:pt x="390" y="53"/>
                    </a:cubicBezTo>
                    <a:cubicBezTo>
                      <a:pt x="370" y="34"/>
                      <a:pt x="370" y="34"/>
                      <a:pt x="370" y="34"/>
                    </a:cubicBezTo>
                    <a:cubicBezTo>
                      <a:pt x="366" y="34"/>
                      <a:pt x="366" y="34"/>
                      <a:pt x="366" y="34"/>
                    </a:cubicBezTo>
                    <a:cubicBezTo>
                      <a:pt x="369" y="43"/>
                      <a:pt x="369" y="43"/>
                      <a:pt x="369" y="43"/>
                    </a:cubicBezTo>
                    <a:cubicBezTo>
                      <a:pt x="354" y="46"/>
                      <a:pt x="354" y="46"/>
                      <a:pt x="354" y="46"/>
                    </a:cubicBezTo>
                    <a:cubicBezTo>
                      <a:pt x="357" y="39"/>
                      <a:pt x="357" y="39"/>
                      <a:pt x="357" y="39"/>
                    </a:cubicBezTo>
                    <a:cubicBezTo>
                      <a:pt x="348" y="39"/>
                      <a:pt x="348" y="39"/>
                      <a:pt x="348" y="39"/>
                    </a:cubicBezTo>
                    <a:cubicBezTo>
                      <a:pt x="340" y="49"/>
                      <a:pt x="340" y="49"/>
                      <a:pt x="340" y="49"/>
                    </a:cubicBezTo>
                    <a:cubicBezTo>
                      <a:pt x="320" y="57"/>
                      <a:pt x="320" y="57"/>
                      <a:pt x="320" y="57"/>
                    </a:cubicBezTo>
                    <a:cubicBezTo>
                      <a:pt x="320" y="50"/>
                      <a:pt x="320" y="50"/>
                      <a:pt x="320" y="50"/>
                    </a:cubicBezTo>
                    <a:cubicBezTo>
                      <a:pt x="317" y="47"/>
                      <a:pt x="317" y="47"/>
                      <a:pt x="317" y="47"/>
                    </a:cubicBezTo>
                    <a:cubicBezTo>
                      <a:pt x="306" y="56"/>
                      <a:pt x="306" y="56"/>
                      <a:pt x="306" y="56"/>
                    </a:cubicBezTo>
                    <a:cubicBezTo>
                      <a:pt x="307" y="64"/>
                      <a:pt x="307" y="64"/>
                      <a:pt x="307" y="64"/>
                    </a:cubicBezTo>
                    <a:cubicBezTo>
                      <a:pt x="289" y="52"/>
                      <a:pt x="289" y="52"/>
                      <a:pt x="289" y="52"/>
                    </a:cubicBezTo>
                    <a:cubicBezTo>
                      <a:pt x="268" y="48"/>
                      <a:pt x="268" y="48"/>
                      <a:pt x="268" y="48"/>
                    </a:cubicBezTo>
                    <a:cubicBezTo>
                      <a:pt x="259" y="48"/>
                      <a:pt x="259" y="48"/>
                      <a:pt x="259" y="48"/>
                    </a:cubicBezTo>
                    <a:cubicBezTo>
                      <a:pt x="248" y="42"/>
                      <a:pt x="248" y="42"/>
                      <a:pt x="248" y="42"/>
                    </a:cubicBezTo>
                    <a:cubicBezTo>
                      <a:pt x="238" y="35"/>
                      <a:pt x="238" y="35"/>
                      <a:pt x="238" y="35"/>
                    </a:cubicBezTo>
                    <a:cubicBezTo>
                      <a:pt x="235" y="35"/>
                      <a:pt x="235" y="35"/>
                      <a:pt x="235" y="35"/>
                    </a:cubicBezTo>
                    <a:cubicBezTo>
                      <a:pt x="233" y="35"/>
                      <a:pt x="230" y="35"/>
                      <a:pt x="227" y="34"/>
                    </a:cubicBezTo>
                    <a:cubicBezTo>
                      <a:pt x="218" y="33"/>
                      <a:pt x="209" y="30"/>
                      <a:pt x="200" y="28"/>
                    </a:cubicBezTo>
                    <a:cubicBezTo>
                      <a:pt x="200" y="23"/>
                      <a:pt x="200" y="23"/>
                      <a:pt x="200" y="23"/>
                    </a:cubicBezTo>
                    <a:cubicBezTo>
                      <a:pt x="197" y="21"/>
                      <a:pt x="195" y="21"/>
                      <a:pt x="193" y="20"/>
                    </a:cubicBezTo>
                    <a:cubicBezTo>
                      <a:pt x="188" y="19"/>
                      <a:pt x="184" y="18"/>
                      <a:pt x="180" y="18"/>
                    </a:cubicBezTo>
                    <a:cubicBezTo>
                      <a:pt x="179" y="11"/>
                      <a:pt x="179" y="11"/>
                      <a:pt x="179" y="11"/>
                    </a:cubicBezTo>
                    <a:cubicBezTo>
                      <a:pt x="160" y="10"/>
                      <a:pt x="160" y="10"/>
                      <a:pt x="160" y="10"/>
                    </a:cubicBezTo>
                    <a:cubicBezTo>
                      <a:pt x="165" y="4"/>
                      <a:pt x="165" y="4"/>
                      <a:pt x="165" y="4"/>
                    </a:cubicBezTo>
                    <a:cubicBezTo>
                      <a:pt x="160" y="0"/>
                      <a:pt x="160" y="0"/>
                      <a:pt x="160" y="0"/>
                    </a:cubicBezTo>
                    <a:cubicBezTo>
                      <a:pt x="137" y="4"/>
                      <a:pt x="137" y="4"/>
                      <a:pt x="137" y="4"/>
                    </a:cubicBezTo>
                    <a:cubicBezTo>
                      <a:pt x="134" y="4"/>
                      <a:pt x="131" y="3"/>
                      <a:pt x="129" y="3"/>
                    </a:cubicBezTo>
                    <a:cubicBezTo>
                      <a:pt x="122" y="3"/>
                      <a:pt x="116" y="3"/>
                      <a:pt x="110" y="4"/>
                    </a:cubicBezTo>
                    <a:cubicBezTo>
                      <a:pt x="76" y="26"/>
                      <a:pt x="76" y="26"/>
                      <a:pt x="76" y="26"/>
                    </a:cubicBezTo>
                    <a:cubicBezTo>
                      <a:pt x="59" y="39"/>
                      <a:pt x="59" y="39"/>
                      <a:pt x="59" y="39"/>
                    </a:cubicBezTo>
                    <a:cubicBezTo>
                      <a:pt x="50" y="39"/>
                      <a:pt x="50" y="39"/>
                      <a:pt x="50" y="39"/>
                    </a:cubicBezTo>
                    <a:cubicBezTo>
                      <a:pt x="29" y="56"/>
                      <a:pt x="29" y="56"/>
                      <a:pt x="29" y="56"/>
                    </a:cubicBezTo>
                    <a:cubicBezTo>
                      <a:pt x="35" y="60"/>
                      <a:pt x="35" y="60"/>
                      <a:pt x="35" y="60"/>
                    </a:cubicBezTo>
                    <a:cubicBezTo>
                      <a:pt x="35" y="63"/>
                      <a:pt x="36" y="66"/>
                      <a:pt x="38" y="68"/>
                    </a:cubicBezTo>
                    <a:cubicBezTo>
                      <a:pt x="42" y="76"/>
                      <a:pt x="46" y="82"/>
                      <a:pt x="50" y="89"/>
                    </a:cubicBezTo>
                    <a:cubicBezTo>
                      <a:pt x="63" y="100"/>
                      <a:pt x="63" y="100"/>
                      <a:pt x="63" y="100"/>
                    </a:cubicBezTo>
                    <a:cubicBezTo>
                      <a:pt x="53" y="99"/>
                      <a:pt x="53" y="99"/>
                      <a:pt x="53" y="99"/>
                    </a:cubicBezTo>
                    <a:cubicBezTo>
                      <a:pt x="54" y="104"/>
                      <a:pt x="54" y="104"/>
                      <a:pt x="54" y="104"/>
                    </a:cubicBezTo>
                    <a:cubicBezTo>
                      <a:pt x="59" y="109"/>
                      <a:pt x="59" y="109"/>
                      <a:pt x="59" y="109"/>
                    </a:cubicBezTo>
                    <a:cubicBezTo>
                      <a:pt x="55" y="109"/>
                      <a:pt x="51" y="110"/>
                      <a:pt x="47" y="109"/>
                    </a:cubicBezTo>
                    <a:cubicBezTo>
                      <a:pt x="44" y="109"/>
                      <a:pt x="40" y="108"/>
                      <a:pt x="37" y="107"/>
                    </a:cubicBezTo>
                    <a:cubicBezTo>
                      <a:pt x="34" y="98"/>
                      <a:pt x="34" y="98"/>
                      <a:pt x="34" y="98"/>
                    </a:cubicBezTo>
                    <a:cubicBezTo>
                      <a:pt x="0" y="119"/>
                      <a:pt x="0" y="119"/>
                      <a:pt x="0" y="119"/>
                    </a:cubicBezTo>
                    <a:cubicBezTo>
                      <a:pt x="2" y="123"/>
                      <a:pt x="2" y="123"/>
                      <a:pt x="2" y="123"/>
                    </a:cubicBezTo>
                    <a:cubicBezTo>
                      <a:pt x="14" y="124"/>
                      <a:pt x="14" y="124"/>
                      <a:pt x="14" y="124"/>
                    </a:cubicBezTo>
                    <a:cubicBezTo>
                      <a:pt x="11" y="128"/>
                      <a:pt x="11" y="128"/>
                      <a:pt x="11" y="128"/>
                    </a:cubicBezTo>
                    <a:cubicBezTo>
                      <a:pt x="23" y="136"/>
                      <a:pt x="23" y="136"/>
                      <a:pt x="23" y="136"/>
                    </a:cubicBezTo>
                    <a:cubicBezTo>
                      <a:pt x="34" y="135"/>
                      <a:pt x="34" y="135"/>
                      <a:pt x="34" y="135"/>
                    </a:cubicBezTo>
                    <a:cubicBezTo>
                      <a:pt x="36" y="140"/>
                      <a:pt x="36" y="140"/>
                      <a:pt x="36" y="140"/>
                    </a:cubicBezTo>
                    <a:cubicBezTo>
                      <a:pt x="44" y="132"/>
                      <a:pt x="44" y="132"/>
                      <a:pt x="44" y="132"/>
                    </a:cubicBezTo>
                    <a:cubicBezTo>
                      <a:pt x="54" y="131"/>
                      <a:pt x="54" y="131"/>
                      <a:pt x="54" y="131"/>
                    </a:cubicBezTo>
                    <a:cubicBezTo>
                      <a:pt x="62" y="125"/>
                      <a:pt x="62" y="125"/>
                      <a:pt x="62" y="125"/>
                    </a:cubicBezTo>
                    <a:cubicBezTo>
                      <a:pt x="67" y="128"/>
                      <a:pt x="67" y="128"/>
                      <a:pt x="67" y="128"/>
                    </a:cubicBezTo>
                    <a:cubicBezTo>
                      <a:pt x="59" y="137"/>
                      <a:pt x="59" y="137"/>
                      <a:pt x="59" y="137"/>
                    </a:cubicBezTo>
                    <a:cubicBezTo>
                      <a:pt x="63" y="138"/>
                      <a:pt x="63" y="138"/>
                      <a:pt x="63" y="138"/>
                    </a:cubicBezTo>
                    <a:cubicBezTo>
                      <a:pt x="63" y="150"/>
                      <a:pt x="63" y="150"/>
                      <a:pt x="63" y="150"/>
                    </a:cubicBezTo>
                    <a:cubicBezTo>
                      <a:pt x="45" y="158"/>
                      <a:pt x="45" y="158"/>
                      <a:pt x="45" y="158"/>
                    </a:cubicBezTo>
                    <a:cubicBezTo>
                      <a:pt x="40" y="157"/>
                      <a:pt x="40" y="157"/>
                      <a:pt x="40" y="157"/>
                    </a:cubicBezTo>
                    <a:cubicBezTo>
                      <a:pt x="37" y="162"/>
                      <a:pt x="33" y="166"/>
                      <a:pt x="31" y="171"/>
                    </a:cubicBezTo>
                    <a:cubicBezTo>
                      <a:pt x="29" y="173"/>
                      <a:pt x="28" y="176"/>
                      <a:pt x="27" y="179"/>
                    </a:cubicBezTo>
                    <a:cubicBezTo>
                      <a:pt x="20" y="182"/>
                      <a:pt x="20" y="182"/>
                      <a:pt x="20" y="182"/>
                    </a:cubicBezTo>
                    <a:cubicBezTo>
                      <a:pt x="20" y="187"/>
                      <a:pt x="20" y="187"/>
                      <a:pt x="20" y="187"/>
                    </a:cubicBezTo>
                    <a:cubicBezTo>
                      <a:pt x="28" y="189"/>
                      <a:pt x="28" y="189"/>
                      <a:pt x="28" y="189"/>
                    </a:cubicBezTo>
                    <a:cubicBezTo>
                      <a:pt x="32" y="194"/>
                      <a:pt x="32" y="194"/>
                      <a:pt x="32" y="194"/>
                    </a:cubicBezTo>
                    <a:cubicBezTo>
                      <a:pt x="32" y="201"/>
                      <a:pt x="32" y="201"/>
                      <a:pt x="32" y="201"/>
                    </a:cubicBezTo>
                    <a:cubicBezTo>
                      <a:pt x="42" y="211"/>
                      <a:pt x="42" y="211"/>
                      <a:pt x="42" y="211"/>
                    </a:cubicBezTo>
                    <a:cubicBezTo>
                      <a:pt x="47" y="212"/>
                      <a:pt x="47" y="212"/>
                      <a:pt x="47" y="212"/>
                    </a:cubicBezTo>
                    <a:cubicBezTo>
                      <a:pt x="53" y="201"/>
                      <a:pt x="53" y="201"/>
                      <a:pt x="53" y="201"/>
                    </a:cubicBezTo>
                    <a:cubicBezTo>
                      <a:pt x="59" y="213"/>
                      <a:pt x="59" y="213"/>
                      <a:pt x="59" y="213"/>
                    </a:cubicBezTo>
                    <a:cubicBezTo>
                      <a:pt x="54" y="224"/>
                      <a:pt x="54" y="224"/>
                      <a:pt x="54" y="224"/>
                    </a:cubicBezTo>
                    <a:cubicBezTo>
                      <a:pt x="59" y="227"/>
                      <a:pt x="59" y="227"/>
                      <a:pt x="59" y="227"/>
                    </a:cubicBezTo>
                    <a:cubicBezTo>
                      <a:pt x="71" y="218"/>
                      <a:pt x="71" y="218"/>
                      <a:pt x="71" y="218"/>
                    </a:cubicBezTo>
                    <a:cubicBezTo>
                      <a:pt x="83" y="229"/>
                      <a:pt x="83" y="229"/>
                      <a:pt x="83" y="229"/>
                    </a:cubicBezTo>
                    <a:cubicBezTo>
                      <a:pt x="87" y="219"/>
                      <a:pt x="87" y="219"/>
                      <a:pt x="87" y="219"/>
                    </a:cubicBezTo>
                    <a:cubicBezTo>
                      <a:pt x="90" y="221"/>
                      <a:pt x="90" y="221"/>
                      <a:pt x="90" y="221"/>
                    </a:cubicBezTo>
                    <a:cubicBezTo>
                      <a:pt x="103" y="217"/>
                      <a:pt x="103" y="217"/>
                      <a:pt x="103" y="217"/>
                    </a:cubicBezTo>
                    <a:cubicBezTo>
                      <a:pt x="100" y="220"/>
                      <a:pt x="97" y="223"/>
                      <a:pt x="95" y="227"/>
                    </a:cubicBezTo>
                    <a:cubicBezTo>
                      <a:pt x="91" y="232"/>
                      <a:pt x="88" y="238"/>
                      <a:pt x="85" y="244"/>
                    </a:cubicBezTo>
                    <a:cubicBezTo>
                      <a:pt x="70" y="253"/>
                      <a:pt x="70" y="253"/>
                      <a:pt x="70" y="253"/>
                    </a:cubicBezTo>
                    <a:cubicBezTo>
                      <a:pt x="65" y="261"/>
                      <a:pt x="65" y="261"/>
                      <a:pt x="65" y="261"/>
                    </a:cubicBezTo>
                    <a:cubicBezTo>
                      <a:pt x="61" y="257"/>
                      <a:pt x="61" y="257"/>
                      <a:pt x="61" y="257"/>
                    </a:cubicBezTo>
                    <a:cubicBezTo>
                      <a:pt x="54" y="260"/>
                      <a:pt x="54" y="260"/>
                      <a:pt x="54" y="260"/>
                    </a:cubicBezTo>
                    <a:cubicBezTo>
                      <a:pt x="51" y="266"/>
                      <a:pt x="51" y="266"/>
                      <a:pt x="51" y="266"/>
                    </a:cubicBezTo>
                    <a:cubicBezTo>
                      <a:pt x="44" y="269"/>
                      <a:pt x="44" y="269"/>
                      <a:pt x="44" y="269"/>
                    </a:cubicBezTo>
                    <a:cubicBezTo>
                      <a:pt x="44" y="274"/>
                      <a:pt x="44" y="274"/>
                      <a:pt x="44" y="274"/>
                    </a:cubicBezTo>
                    <a:cubicBezTo>
                      <a:pt x="53" y="271"/>
                      <a:pt x="53" y="271"/>
                      <a:pt x="53" y="271"/>
                    </a:cubicBezTo>
                    <a:cubicBezTo>
                      <a:pt x="57" y="266"/>
                      <a:pt x="57" y="266"/>
                      <a:pt x="57" y="266"/>
                    </a:cubicBezTo>
                    <a:cubicBezTo>
                      <a:pt x="59" y="270"/>
                      <a:pt x="59" y="270"/>
                      <a:pt x="59" y="270"/>
                    </a:cubicBezTo>
                    <a:cubicBezTo>
                      <a:pt x="89" y="257"/>
                      <a:pt x="89" y="257"/>
                      <a:pt x="89" y="257"/>
                    </a:cubicBezTo>
                    <a:cubicBezTo>
                      <a:pt x="88" y="251"/>
                      <a:pt x="88" y="251"/>
                      <a:pt x="88" y="251"/>
                    </a:cubicBezTo>
                    <a:cubicBezTo>
                      <a:pt x="97" y="252"/>
                      <a:pt x="97" y="252"/>
                      <a:pt x="97" y="252"/>
                    </a:cubicBezTo>
                    <a:cubicBezTo>
                      <a:pt x="130" y="221"/>
                      <a:pt x="130" y="221"/>
                      <a:pt x="130" y="221"/>
                    </a:cubicBezTo>
                    <a:cubicBezTo>
                      <a:pt x="124" y="218"/>
                      <a:pt x="124" y="218"/>
                      <a:pt x="124" y="218"/>
                    </a:cubicBezTo>
                    <a:cubicBezTo>
                      <a:pt x="135" y="204"/>
                      <a:pt x="135" y="204"/>
                      <a:pt x="135" y="204"/>
                    </a:cubicBezTo>
                    <a:cubicBezTo>
                      <a:pt x="139" y="203"/>
                      <a:pt x="139" y="203"/>
                      <a:pt x="139" y="203"/>
                    </a:cubicBezTo>
                    <a:cubicBezTo>
                      <a:pt x="154" y="186"/>
                      <a:pt x="154" y="186"/>
                      <a:pt x="154" y="186"/>
                    </a:cubicBezTo>
                    <a:cubicBezTo>
                      <a:pt x="164" y="184"/>
                      <a:pt x="164" y="184"/>
                      <a:pt x="164" y="184"/>
                    </a:cubicBezTo>
                    <a:cubicBezTo>
                      <a:pt x="164" y="192"/>
                      <a:pt x="164" y="192"/>
                      <a:pt x="164" y="192"/>
                    </a:cubicBezTo>
                    <a:cubicBezTo>
                      <a:pt x="157" y="192"/>
                      <a:pt x="157" y="192"/>
                      <a:pt x="157" y="192"/>
                    </a:cubicBezTo>
                    <a:cubicBezTo>
                      <a:pt x="145" y="207"/>
                      <a:pt x="145" y="207"/>
                      <a:pt x="145" y="207"/>
                    </a:cubicBezTo>
                    <a:cubicBezTo>
                      <a:pt x="147" y="212"/>
                      <a:pt x="147" y="212"/>
                      <a:pt x="147" y="212"/>
                    </a:cubicBezTo>
                    <a:cubicBezTo>
                      <a:pt x="143" y="218"/>
                      <a:pt x="143" y="218"/>
                      <a:pt x="143" y="218"/>
                    </a:cubicBezTo>
                    <a:cubicBezTo>
                      <a:pt x="149" y="220"/>
                      <a:pt x="149" y="220"/>
                      <a:pt x="149" y="220"/>
                    </a:cubicBezTo>
                    <a:cubicBezTo>
                      <a:pt x="168" y="207"/>
                      <a:pt x="168" y="207"/>
                      <a:pt x="168" y="207"/>
                    </a:cubicBezTo>
                    <a:cubicBezTo>
                      <a:pt x="177" y="207"/>
                      <a:pt x="177" y="207"/>
                      <a:pt x="177" y="207"/>
                    </a:cubicBezTo>
                    <a:cubicBezTo>
                      <a:pt x="175" y="196"/>
                      <a:pt x="175" y="196"/>
                      <a:pt x="175" y="196"/>
                    </a:cubicBezTo>
                    <a:cubicBezTo>
                      <a:pt x="180" y="192"/>
                      <a:pt x="180" y="192"/>
                      <a:pt x="180" y="192"/>
                    </a:cubicBezTo>
                    <a:cubicBezTo>
                      <a:pt x="186" y="193"/>
                      <a:pt x="186" y="193"/>
                      <a:pt x="186" y="193"/>
                    </a:cubicBezTo>
                    <a:cubicBezTo>
                      <a:pt x="193" y="190"/>
                      <a:pt x="193" y="190"/>
                      <a:pt x="193" y="190"/>
                    </a:cubicBezTo>
                    <a:cubicBezTo>
                      <a:pt x="192" y="196"/>
                      <a:pt x="192" y="196"/>
                      <a:pt x="192" y="196"/>
                    </a:cubicBezTo>
                    <a:cubicBezTo>
                      <a:pt x="194" y="198"/>
                      <a:pt x="196" y="199"/>
                      <a:pt x="197" y="200"/>
                    </a:cubicBezTo>
                    <a:cubicBezTo>
                      <a:pt x="199" y="201"/>
                      <a:pt x="201" y="202"/>
                      <a:pt x="203" y="202"/>
                    </a:cubicBezTo>
                    <a:cubicBezTo>
                      <a:pt x="207" y="204"/>
                      <a:pt x="212" y="206"/>
                      <a:pt x="216" y="207"/>
                    </a:cubicBezTo>
                    <a:cubicBezTo>
                      <a:pt x="222" y="204"/>
                      <a:pt x="222" y="204"/>
                      <a:pt x="222" y="204"/>
                    </a:cubicBezTo>
                    <a:cubicBezTo>
                      <a:pt x="224" y="210"/>
                      <a:pt x="224" y="210"/>
                      <a:pt x="224" y="210"/>
                    </a:cubicBezTo>
                    <a:cubicBezTo>
                      <a:pt x="235" y="209"/>
                      <a:pt x="235" y="209"/>
                      <a:pt x="235" y="209"/>
                    </a:cubicBezTo>
                    <a:cubicBezTo>
                      <a:pt x="237" y="209"/>
                      <a:pt x="237" y="209"/>
                      <a:pt x="237" y="209"/>
                    </a:cubicBezTo>
                    <a:cubicBezTo>
                      <a:pt x="248" y="218"/>
                      <a:pt x="248" y="218"/>
                      <a:pt x="248" y="218"/>
                    </a:cubicBezTo>
                    <a:cubicBezTo>
                      <a:pt x="257" y="215"/>
                      <a:pt x="257" y="215"/>
                      <a:pt x="257" y="215"/>
                    </a:cubicBezTo>
                    <a:cubicBezTo>
                      <a:pt x="258" y="223"/>
                      <a:pt x="258" y="223"/>
                      <a:pt x="258" y="223"/>
                    </a:cubicBezTo>
                    <a:cubicBezTo>
                      <a:pt x="276" y="232"/>
                      <a:pt x="276" y="232"/>
                      <a:pt x="276" y="232"/>
                    </a:cubicBezTo>
                    <a:cubicBezTo>
                      <a:pt x="279" y="229"/>
                      <a:pt x="279" y="229"/>
                      <a:pt x="279" y="229"/>
                    </a:cubicBezTo>
                    <a:cubicBezTo>
                      <a:pt x="287" y="228"/>
                      <a:pt x="287" y="228"/>
                      <a:pt x="287" y="228"/>
                    </a:cubicBezTo>
                    <a:cubicBezTo>
                      <a:pt x="290" y="223"/>
                      <a:pt x="290" y="223"/>
                      <a:pt x="290" y="223"/>
                    </a:cubicBezTo>
                    <a:cubicBezTo>
                      <a:pt x="302" y="235"/>
                      <a:pt x="302" y="235"/>
                      <a:pt x="302" y="235"/>
                    </a:cubicBezTo>
                    <a:cubicBezTo>
                      <a:pt x="304" y="242"/>
                      <a:pt x="304" y="242"/>
                      <a:pt x="304" y="242"/>
                    </a:cubicBezTo>
                    <a:cubicBezTo>
                      <a:pt x="309" y="249"/>
                      <a:pt x="309" y="249"/>
                      <a:pt x="309" y="249"/>
                    </a:cubicBezTo>
                    <a:cubicBezTo>
                      <a:pt x="316" y="261"/>
                      <a:pt x="316" y="261"/>
                      <a:pt x="316" y="261"/>
                    </a:cubicBezTo>
                    <a:cubicBezTo>
                      <a:pt x="320" y="267"/>
                      <a:pt x="320" y="267"/>
                      <a:pt x="320" y="267"/>
                    </a:cubicBezTo>
                    <a:cubicBezTo>
                      <a:pt x="327" y="263"/>
                      <a:pt x="327" y="263"/>
                      <a:pt x="327" y="263"/>
                    </a:cubicBezTo>
                    <a:cubicBezTo>
                      <a:pt x="326" y="274"/>
                      <a:pt x="326" y="274"/>
                      <a:pt x="326" y="274"/>
                    </a:cubicBezTo>
                    <a:cubicBezTo>
                      <a:pt x="328" y="277"/>
                      <a:pt x="328" y="277"/>
                      <a:pt x="328" y="277"/>
                    </a:cubicBezTo>
                    <a:cubicBezTo>
                      <a:pt x="332" y="273"/>
                      <a:pt x="332" y="273"/>
                      <a:pt x="332" y="273"/>
                    </a:cubicBezTo>
                    <a:cubicBezTo>
                      <a:pt x="337" y="274"/>
                      <a:pt x="337" y="274"/>
                      <a:pt x="337" y="274"/>
                    </a:cubicBezTo>
                    <a:cubicBezTo>
                      <a:pt x="332" y="281"/>
                      <a:pt x="332" y="281"/>
                      <a:pt x="332" y="281"/>
                    </a:cubicBezTo>
                    <a:cubicBezTo>
                      <a:pt x="338" y="289"/>
                      <a:pt x="338" y="289"/>
                      <a:pt x="338" y="289"/>
                    </a:cubicBezTo>
                    <a:cubicBezTo>
                      <a:pt x="345" y="289"/>
                      <a:pt x="345" y="289"/>
                      <a:pt x="345" y="289"/>
                    </a:cubicBezTo>
                    <a:cubicBezTo>
                      <a:pt x="346" y="303"/>
                      <a:pt x="346" y="303"/>
                      <a:pt x="346" y="303"/>
                    </a:cubicBezTo>
                    <a:cubicBezTo>
                      <a:pt x="357" y="324"/>
                      <a:pt x="357" y="324"/>
                      <a:pt x="357" y="324"/>
                    </a:cubicBezTo>
                    <a:cubicBezTo>
                      <a:pt x="366" y="328"/>
                      <a:pt x="366" y="328"/>
                      <a:pt x="366" y="328"/>
                    </a:cubicBezTo>
                    <a:cubicBezTo>
                      <a:pt x="371" y="327"/>
                      <a:pt x="371" y="327"/>
                      <a:pt x="371" y="327"/>
                    </a:cubicBezTo>
                    <a:cubicBezTo>
                      <a:pt x="374" y="338"/>
                      <a:pt x="374" y="338"/>
                      <a:pt x="374" y="338"/>
                    </a:cubicBezTo>
                    <a:cubicBezTo>
                      <a:pt x="393" y="344"/>
                      <a:pt x="393" y="344"/>
                      <a:pt x="393" y="344"/>
                    </a:cubicBezTo>
                    <a:cubicBezTo>
                      <a:pt x="397" y="351"/>
                      <a:pt x="397" y="351"/>
                      <a:pt x="397" y="351"/>
                    </a:cubicBezTo>
                    <a:cubicBezTo>
                      <a:pt x="404" y="363"/>
                      <a:pt x="404" y="363"/>
                      <a:pt x="404" y="363"/>
                    </a:cubicBezTo>
                    <a:cubicBezTo>
                      <a:pt x="403" y="369"/>
                      <a:pt x="403" y="369"/>
                      <a:pt x="403" y="369"/>
                    </a:cubicBezTo>
                    <a:cubicBezTo>
                      <a:pt x="398" y="364"/>
                      <a:pt x="398" y="364"/>
                      <a:pt x="398" y="364"/>
                    </a:cubicBezTo>
                    <a:cubicBezTo>
                      <a:pt x="383" y="361"/>
                      <a:pt x="383" y="361"/>
                      <a:pt x="383" y="361"/>
                    </a:cubicBezTo>
                    <a:cubicBezTo>
                      <a:pt x="380" y="363"/>
                      <a:pt x="380" y="363"/>
                      <a:pt x="380" y="363"/>
                    </a:cubicBezTo>
                    <a:cubicBezTo>
                      <a:pt x="387" y="383"/>
                      <a:pt x="387" y="383"/>
                      <a:pt x="387" y="383"/>
                    </a:cubicBezTo>
                    <a:cubicBezTo>
                      <a:pt x="393" y="387"/>
                      <a:pt x="393" y="387"/>
                      <a:pt x="393" y="387"/>
                    </a:cubicBezTo>
                    <a:cubicBezTo>
                      <a:pt x="388" y="389"/>
                      <a:pt x="388" y="389"/>
                      <a:pt x="388" y="389"/>
                    </a:cubicBezTo>
                    <a:cubicBezTo>
                      <a:pt x="388" y="417"/>
                      <a:pt x="388" y="417"/>
                      <a:pt x="388" y="417"/>
                    </a:cubicBezTo>
                    <a:cubicBezTo>
                      <a:pt x="383" y="432"/>
                      <a:pt x="383" y="432"/>
                      <a:pt x="383" y="432"/>
                    </a:cubicBezTo>
                    <a:cubicBezTo>
                      <a:pt x="388" y="445"/>
                      <a:pt x="388" y="445"/>
                      <a:pt x="388" y="445"/>
                    </a:cubicBezTo>
                    <a:cubicBezTo>
                      <a:pt x="388" y="453"/>
                      <a:pt x="388" y="453"/>
                      <a:pt x="388" y="453"/>
                    </a:cubicBezTo>
                    <a:cubicBezTo>
                      <a:pt x="385" y="460"/>
                      <a:pt x="385" y="460"/>
                      <a:pt x="385" y="460"/>
                    </a:cubicBezTo>
                    <a:cubicBezTo>
                      <a:pt x="410" y="504"/>
                      <a:pt x="410" y="504"/>
                      <a:pt x="410" y="504"/>
                    </a:cubicBezTo>
                    <a:cubicBezTo>
                      <a:pt x="407" y="509"/>
                      <a:pt x="407" y="509"/>
                      <a:pt x="407" y="509"/>
                    </a:cubicBezTo>
                    <a:cubicBezTo>
                      <a:pt x="417" y="518"/>
                      <a:pt x="417" y="518"/>
                      <a:pt x="417" y="518"/>
                    </a:cubicBezTo>
                    <a:cubicBezTo>
                      <a:pt x="418" y="527"/>
                      <a:pt x="418" y="527"/>
                      <a:pt x="418" y="527"/>
                    </a:cubicBezTo>
                    <a:cubicBezTo>
                      <a:pt x="437" y="535"/>
                      <a:pt x="437" y="535"/>
                      <a:pt x="437" y="535"/>
                    </a:cubicBezTo>
                    <a:cubicBezTo>
                      <a:pt x="446" y="542"/>
                      <a:pt x="446" y="542"/>
                      <a:pt x="446" y="542"/>
                    </a:cubicBezTo>
                    <a:cubicBezTo>
                      <a:pt x="450" y="554"/>
                      <a:pt x="450" y="554"/>
                      <a:pt x="450" y="554"/>
                    </a:cubicBezTo>
                    <a:cubicBezTo>
                      <a:pt x="452" y="560"/>
                      <a:pt x="454" y="567"/>
                      <a:pt x="456" y="574"/>
                    </a:cubicBezTo>
                    <a:cubicBezTo>
                      <a:pt x="457" y="576"/>
                      <a:pt x="457" y="579"/>
                      <a:pt x="457" y="581"/>
                    </a:cubicBezTo>
                    <a:cubicBezTo>
                      <a:pt x="475" y="604"/>
                      <a:pt x="475" y="604"/>
                      <a:pt x="475" y="604"/>
                    </a:cubicBezTo>
                    <a:cubicBezTo>
                      <a:pt x="475" y="610"/>
                      <a:pt x="475" y="610"/>
                      <a:pt x="475" y="610"/>
                    </a:cubicBezTo>
                    <a:cubicBezTo>
                      <a:pt x="468" y="608"/>
                      <a:pt x="468" y="608"/>
                      <a:pt x="468" y="608"/>
                    </a:cubicBezTo>
                    <a:cubicBezTo>
                      <a:pt x="476" y="616"/>
                      <a:pt x="484" y="623"/>
                      <a:pt x="493" y="631"/>
                    </a:cubicBezTo>
                    <a:cubicBezTo>
                      <a:pt x="493" y="644"/>
                      <a:pt x="493" y="644"/>
                      <a:pt x="493" y="644"/>
                    </a:cubicBezTo>
                    <a:cubicBezTo>
                      <a:pt x="496" y="646"/>
                      <a:pt x="499" y="647"/>
                      <a:pt x="502" y="649"/>
                    </a:cubicBezTo>
                    <a:cubicBezTo>
                      <a:pt x="507" y="652"/>
                      <a:pt x="510" y="655"/>
                      <a:pt x="514" y="658"/>
                    </a:cubicBezTo>
                    <a:cubicBezTo>
                      <a:pt x="518" y="654"/>
                      <a:pt x="518" y="654"/>
                      <a:pt x="518" y="654"/>
                    </a:cubicBezTo>
                    <a:cubicBezTo>
                      <a:pt x="516" y="647"/>
                      <a:pt x="516" y="647"/>
                      <a:pt x="516" y="647"/>
                    </a:cubicBezTo>
                    <a:cubicBezTo>
                      <a:pt x="508" y="647"/>
                      <a:pt x="508" y="647"/>
                      <a:pt x="508" y="647"/>
                    </a:cubicBezTo>
                    <a:cubicBezTo>
                      <a:pt x="503" y="637"/>
                      <a:pt x="498" y="627"/>
                      <a:pt x="492" y="618"/>
                    </a:cubicBezTo>
                    <a:cubicBezTo>
                      <a:pt x="485" y="606"/>
                      <a:pt x="478" y="593"/>
                      <a:pt x="471" y="581"/>
                    </a:cubicBezTo>
                    <a:cubicBezTo>
                      <a:pt x="469" y="559"/>
                      <a:pt x="469" y="559"/>
                      <a:pt x="469" y="559"/>
                    </a:cubicBezTo>
                    <a:cubicBezTo>
                      <a:pt x="487" y="570"/>
                      <a:pt x="487" y="570"/>
                      <a:pt x="487" y="570"/>
                    </a:cubicBezTo>
                    <a:cubicBezTo>
                      <a:pt x="491" y="580"/>
                      <a:pt x="496" y="591"/>
                      <a:pt x="502" y="601"/>
                    </a:cubicBezTo>
                    <a:cubicBezTo>
                      <a:pt x="507" y="610"/>
                      <a:pt x="514" y="619"/>
                      <a:pt x="521" y="627"/>
                    </a:cubicBezTo>
                    <a:cubicBezTo>
                      <a:pt x="520" y="636"/>
                      <a:pt x="520" y="636"/>
                      <a:pt x="520" y="636"/>
                    </a:cubicBezTo>
                    <a:cubicBezTo>
                      <a:pt x="552" y="668"/>
                      <a:pt x="552" y="668"/>
                      <a:pt x="552" y="668"/>
                    </a:cubicBezTo>
                    <a:cubicBezTo>
                      <a:pt x="554" y="679"/>
                      <a:pt x="554" y="679"/>
                      <a:pt x="554" y="679"/>
                    </a:cubicBezTo>
                    <a:cubicBezTo>
                      <a:pt x="548" y="685"/>
                      <a:pt x="548" y="685"/>
                      <a:pt x="548" y="685"/>
                    </a:cubicBezTo>
                    <a:cubicBezTo>
                      <a:pt x="551" y="693"/>
                      <a:pt x="551" y="693"/>
                      <a:pt x="551" y="693"/>
                    </a:cubicBezTo>
                    <a:cubicBezTo>
                      <a:pt x="579" y="718"/>
                      <a:pt x="579" y="718"/>
                      <a:pt x="579" y="718"/>
                    </a:cubicBezTo>
                    <a:cubicBezTo>
                      <a:pt x="585" y="718"/>
                      <a:pt x="585" y="718"/>
                      <a:pt x="585" y="718"/>
                    </a:cubicBezTo>
                    <a:cubicBezTo>
                      <a:pt x="592" y="725"/>
                      <a:pt x="592" y="725"/>
                      <a:pt x="592" y="725"/>
                    </a:cubicBezTo>
                    <a:cubicBezTo>
                      <a:pt x="626" y="742"/>
                      <a:pt x="626" y="742"/>
                      <a:pt x="626" y="742"/>
                    </a:cubicBezTo>
                    <a:cubicBezTo>
                      <a:pt x="631" y="742"/>
                      <a:pt x="636" y="742"/>
                      <a:pt x="641" y="741"/>
                    </a:cubicBezTo>
                    <a:cubicBezTo>
                      <a:pt x="645" y="740"/>
                      <a:pt x="648" y="739"/>
                      <a:pt x="652" y="738"/>
                    </a:cubicBezTo>
                    <a:cubicBezTo>
                      <a:pt x="662" y="745"/>
                      <a:pt x="662" y="745"/>
                      <a:pt x="662" y="745"/>
                    </a:cubicBezTo>
                    <a:cubicBezTo>
                      <a:pt x="681" y="760"/>
                      <a:pt x="681" y="760"/>
                      <a:pt x="681" y="760"/>
                    </a:cubicBezTo>
                    <a:cubicBezTo>
                      <a:pt x="695" y="770"/>
                      <a:pt x="695" y="770"/>
                      <a:pt x="695" y="770"/>
                    </a:cubicBezTo>
                    <a:cubicBezTo>
                      <a:pt x="708" y="770"/>
                      <a:pt x="708" y="770"/>
                      <a:pt x="708" y="770"/>
                    </a:cubicBezTo>
                    <a:cubicBezTo>
                      <a:pt x="713" y="770"/>
                      <a:pt x="713" y="770"/>
                      <a:pt x="713" y="770"/>
                    </a:cubicBezTo>
                    <a:cubicBezTo>
                      <a:pt x="713" y="770"/>
                      <a:pt x="713" y="770"/>
                      <a:pt x="713" y="770"/>
                    </a:cubicBezTo>
                    <a:cubicBezTo>
                      <a:pt x="713" y="776"/>
                      <a:pt x="713" y="776"/>
                      <a:pt x="713" y="776"/>
                    </a:cubicBezTo>
                    <a:cubicBezTo>
                      <a:pt x="725" y="791"/>
                      <a:pt x="725" y="791"/>
                      <a:pt x="725" y="791"/>
                    </a:cubicBezTo>
                    <a:cubicBezTo>
                      <a:pt x="726" y="792"/>
                      <a:pt x="726" y="792"/>
                      <a:pt x="726" y="792"/>
                    </a:cubicBezTo>
                    <a:cubicBezTo>
                      <a:pt x="721" y="799"/>
                      <a:pt x="721" y="799"/>
                      <a:pt x="721" y="799"/>
                    </a:cubicBezTo>
                    <a:cubicBezTo>
                      <a:pt x="727" y="805"/>
                      <a:pt x="727" y="805"/>
                      <a:pt x="727" y="805"/>
                    </a:cubicBezTo>
                    <a:cubicBezTo>
                      <a:pt x="731" y="801"/>
                      <a:pt x="731" y="801"/>
                      <a:pt x="731" y="801"/>
                    </a:cubicBezTo>
                    <a:cubicBezTo>
                      <a:pt x="736" y="807"/>
                      <a:pt x="741" y="813"/>
                      <a:pt x="746" y="819"/>
                    </a:cubicBezTo>
                    <a:cubicBezTo>
                      <a:pt x="750" y="819"/>
                      <a:pt x="750" y="819"/>
                      <a:pt x="750" y="819"/>
                    </a:cubicBezTo>
                    <a:cubicBezTo>
                      <a:pt x="751" y="820"/>
                      <a:pt x="751" y="820"/>
                      <a:pt x="751" y="820"/>
                    </a:cubicBezTo>
                    <a:cubicBezTo>
                      <a:pt x="755" y="823"/>
                      <a:pt x="755" y="823"/>
                      <a:pt x="755" y="823"/>
                    </a:cubicBezTo>
                    <a:cubicBezTo>
                      <a:pt x="767" y="823"/>
                      <a:pt x="767" y="823"/>
                      <a:pt x="767" y="823"/>
                    </a:cubicBezTo>
                    <a:cubicBezTo>
                      <a:pt x="770" y="829"/>
                      <a:pt x="770" y="829"/>
                      <a:pt x="770" y="829"/>
                    </a:cubicBezTo>
                    <a:cubicBezTo>
                      <a:pt x="777" y="827"/>
                      <a:pt x="777" y="827"/>
                      <a:pt x="777" y="827"/>
                    </a:cubicBezTo>
                    <a:cubicBezTo>
                      <a:pt x="777" y="819"/>
                      <a:pt x="777" y="819"/>
                      <a:pt x="777" y="819"/>
                    </a:cubicBezTo>
                    <a:cubicBezTo>
                      <a:pt x="784" y="814"/>
                      <a:pt x="784" y="814"/>
                      <a:pt x="784" y="814"/>
                    </a:cubicBezTo>
                    <a:cubicBezTo>
                      <a:pt x="788" y="816"/>
                      <a:pt x="788" y="816"/>
                      <a:pt x="788" y="816"/>
                    </a:cubicBezTo>
                    <a:cubicBezTo>
                      <a:pt x="791" y="828"/>
                      <a:pt x="791" y="828"/>
                      <a:pt x="791" y="828"/>
                    </a:cubicBezTo>
                    <a:cubicBezTo>
                      <a:pt x="798" y="835"/>
                      <a:pt x="798" y="835"/>
                      <a:pt x="798" y="835"/>
                    </a:cubicBezTo>
                    <a:cubicBezTo>
                      <a:pt x="798" y="836"/>
                      <a:pt x="798" y="836"/>
                      <a:pt x="798" y="836"/>
                    </a:cubicBezTo>
                    <a:cubicBezTo>
                      <a:pt x="797" y="869"/>
                      <a:pt x="797" y="869"/>
                      <a:pt x="797" y="869"/>
                    </a:cubicBezTo>
                    <a:cubicBezTo>
                      <a:pt x="799" y="873"/>
                      <a:pt x="799" y="873"/>
                      <a:pt x="799" y="873"/>
                    </a:cubicBezTo>
                    <a:cubicBezTo>
                      <a:pt x="794" y="875"/>
                      <a:pt x="794" y="875"/>
                      <a:pt x="794" y="875"/>
                    </a:cubicBezTo>
                    <a:cubicBezTo>
                      <a:pt x="792" y="882"/>
                      <a:pt x="792" y="882"/>
                      <a:pt x="792" y="882"/>
                    </a:cubicBezTo>
                    <a:cubicBezTo>
                      <a:pt x="785" y="883"/>
                      <a:pt x="785" y="883"/>
                      <a:pt x="785" y="883"/>
                    </a:cubicBezTo>
                    <a:cubicBezTo>
                      <a:pt x="783" y="890"/>
                      <a:pt x="783" y="890"/>
                      <a:pt x="783" y="890"/>
                    </a:cubicBezTo>
                    <a:cubicBezTo>
                      <a:pt x="779" y="899"/>
                      <a:pt x="774" y="907"/>
                      <a:pt x="770" y="916"/>
                    </a:cubicBezTo>
                    <a:cubicBezTo>
                      <a:pt x="768" y="919"/>
                      <a:pt x="766" y="921"/>
                      <a:pt x="765" y="922"/>
                    </a:cubicBezTo>
                    <a:cubicBezTo>
                      <a:pt x="767" y="925"/>
                      <a:pt x="767" y="925"/>
                      <a:pt x="767" y="925"/>
                    </a:cubicBezTo>
                    <a:cubicBezTo>
                      <a:pt x="765" y="937"/>
                      <a:pt x="765" y="937"/>
                      <a:pt x="765" y="937"/>
                    </a:cubicBezTo>
                    <a:cubicBezTo>
                      <a:pt x="769" y="945"/>
                      <a:pt x="769" y="945"/>
                      <a:pt x="769" y="945"/>
                    </a:cubicBezTo>
                    <a:cubicBezTo>
                      <a:pt x="777" y="942"/>
                      <a:pt x="777" y="942"/>
                      <a:pt x="777" y="942"/>
                    </a:cubicBezTo>
                    <a:cubicBezTo>
                      <a:pt x="776" y="945"/>
                      <a:pt x="774" y="949"/>
                      <a:pt x="773" y="952"/>
                    </a:cubicBezTo>
                    <a:cubicBezTo>
                      <a:pt x="773" y="953"/>
                      <a:pt x="772" y="954"/>
                      <a:pt x="771" y="954"/>
                    </a:cubicBezTo>
                    <a:cubicBezTo>
                      <a:pt x="764" y="963"/>
                      <a:pt x="764" y="963"/>
                      <a:pt x="764" y="963"/>
                    </a:cubicBezTo>
                    <a:cubicBezTo>
                      <a:pt x="762" y="975"/>
                      <a:pt x="762" y="975"/>
                      <a:pt x="762" y="975"/>
                    </a:cubicBezTo>
                    <a:cubicBezTo>
                      <a:pt x="765" y="979"/>
                      <a:pt x="770" y="983"/>
                      <a:pt x="775" y="986"/>
                    </a:cubicBezTo>
                    <a:cubicBezTo>
                      <a:pt x="776" y="987"/>
                      <a:pt x="777" y="988"/>
                      <a:pt x="778" y="988"/>
                    </a:cubicBezTo>
                    <a:cubicBezTo>
                      <a:pt x="802" y="1040"/>
                      <a:pt x="802" y="1040"/>
                      <a:pt x="802" y="1040"/>
                    </a:cubicBezTo>
                    <a:cubicBezTo>
                      <a:pt x="814" y="1060"/>
                      <a:pt x="814" y="1060"/>
                      <a:pt x="814" y="1060"/>
                    </a:cubicBezTo>
                    <a:cubicBezTo>
                      <a:pt x="812" y="1065"/>
                      <a:pt x="812" y="1065"/>
                      <a:pt x="812" y="1065"/>
                    </a:cubicBezTo>
                    <a:cubicBezTo>
                      <a:pt x="824" y="1081"/>
                      <a:pt x="824" y="1081"/>
                      <a:pt x="824" y="1081"/>
                    </a:cubicBezTo>
                    <a:cubicBezTo>
                      <a:pt x="854" y="1099"/>
                      <a:pt x="854" y="1099"/>
                      <a:pt x="854" y="1099"/>
                    </a:cubicBezTo>
                    <a:cubicBezTo>
                      <a:pt x="857" y="1104"/>
                      <a:pt x="857" y="1104"/>
                      <a:pt x="857" y="1104"/>
                    </a:cubicBezTo>
                    <a:cubicBezTo>
                      <a:pt x="860" y="1110"/>
                      <a:pt x="862" y="1116"/>
                      <a:pt x="864" y="1122"/>
                    </a:cubicBezTo>
                    <a:cubicBezTo>
                      <a:pt x="860" y="1170"/>
                      <a:pt x="860" y="1170"/>
                      <a:pt x="860" y="1170"/>
                    </a:cubicBezTo>
                    <a:cubicBezTo>
                      <a:pt x="847" y="1228"/>
                      <a:pt x="847" y="1228"/>
                      <a:pt x="847" y="1228"/>
                    </a:cubicBezTo>
                    <a:cubicBezTo>
                      <a:pt x="851" y="1231"/>
                      <a:pt x="851" y="1231"/>
                      <a:pt x="851" y="1231"/>
                    </a:cubicBezTo>
                    <a:cubicBezTo>
                      <a:pt x="849" y="1242"/>
                      <a:pt x="849" y="1242"/>
                      <a:pt x="849" y="1242"/>
                    </a:cubicBezTo>
                    <a:cubicBezTo>
                      <a:pt x="846" y="1240"/>
                      <a:pt x="846" y="1240"/>
                      <a:pt x="846" y="1240"/>
                    </a:cubicBezTo>
                    <a:cubicBezTo>
                      <a:pt x="845" y="1256"/>
                      <a:pt x="845" y="1271"/>
                      <a:pt x="845" y="1286"/>
                    </a:cubicBezTo>
                    <a:cubicBezTo>
                      <a:pt x="834" y="1318"/>
                      <a:pt x="834" y="1318"/>
                      <a:pt x="834" y="1318"/>
                    </a:cubicBezTo>
                    <a:cubicBezTo>
                      <a:pt x="831" y="1318"/>
                      <a:pt x="831" y="1318"/>
                      <a:pt x="831" y="1318"/>
                    </a:cubicBezTo>
                    <a:cubicBezTo>
                      <a:pt x="831" y="1313"/>
                      <a:pt x="831" y="1313"/>
                      <a:pt x="831" y="1313"/>
                    </a:cubicBezTo>
                    <a:cubicBezTo>
                      <a:pt x="831" y="1319"/>
                      <a:pt x="831" y="1326"/>
                      <a:pt x="832" y="1332"/>
                    </a:cubicBezTo>
                    <a:cubicBezTo>
                      <a:pt x="832" y="1337"/>
                      <a:pt x="833" y="1341"/>
                      <a:pt x="834" y="1346"/>
                    </a:cubicBezTo>
                    <a:cubicBezTo>
                      <a:pt x="831" y="1352"/>
                      <a:pt x="830" y="1357"/>
                      <a:pt x="828" y="1363"/>
                    </a:cubicBezTo>
                    <a:cubicBezTo>
                      <a:pt x="828" y="1366"/>
                      <a:pt x="828" y="1369"/>
                      <a:pt x="828" y="1372"/>
                    </a:cubicBezTo>
                    <a:cubicBezTo>
                      <a:pt x="832" y="1372"/>
                      <a:pt x="832" y="1372"/>
                      <a:pt x="832" y="1372"/>
                    </a:cubicBezTo>
                    <a:cubicBezTo>
                      <a:pt x="833" y="1367"/>
                      <a:pt x="833" y="1367"/>
                      <a:pt x="833" y="1367"/>
                    </a:cubicBezTo>
                    <a:cubicBezTo>
                      <a:pt x="837" y="1370"/>
                      <a:pt x="837" y="1370"/>
                      <a:pt x="837" y="1370"/>
                    </a:cubicBezTo>
                    <a:cubicBezTo>
                      <a:pt x="836" y="1380"/>
                      <a:pt x="834" y="1390"/>
                      <a:pt x="832" y="1399"/>
                    </a:cubicBezTo>
                    <a:cubicBezTo>
                      <a:pt x="834" y="1402"/>
                      <a:pt x="834" y="1402"/>
                      <a:pt x="834" y="1402"/>
                    </a:cubicBezTo>
                    <a:cubicBezTo>
                      <a:pt x="833" y="1409"/>
                      <a:pt x="832" y="1416"/>
                      <a:pt x="831" y="1422"/>
                    </a:cubicBezTo>
                    <a:cubicBezTo>
                      <a:pt x="831" y="1425"/>
                      <a:pt x="830" y="1427"/>
                      <a:pt x="829" y="1429"/>
                    </a:cubicBezTo>
                    <a:cubicBezTo>
                      <a:pt x="824" y="1432"/>
                      <a:pt x="824" y="1432"/>
                      <a:pt x="824" y="1432"/>
                    </a:cubicBezTo>
                    <a:cubicBezTo>
                      <a:pt x="821" y="1431"/>
                      <a:pt x="821" y="1431"/>
                      <a:pt x="821" y="1431"/>
                    </a:cubicBezTo>
                    <a:cubicBezTo>
                      <a:pt x="824" y="1428"/>
                      <a:pt x="824" y="1428"/>
                      <a:pt x="824" y="1428"/>
                    </a:cubicBezTo>
                    <a:cubicBezTo>
                      <a:pt x="823" y="1426"/>
                      <a:pt x="823" y="1426"/>
                      <a:pt x="823" y="1426"/>
                    </a:cubicBezTo>
                    <a:cubicBezTo>
                      <a:pt x="818" y="1425"/>
                      <a:pt x="818" y="1425"/>
                      <a:pt x="818" y="1425"/>
                    </a:cubicBezTo>
                    <a:cubicBezTo>
                      <a:pt x="817" y="1429"/>
                      <a:pt x="816" y="1433"/>
                      <a:pt x="815" y="1437"/>
                    </a:cubicBezTo>
                    <a:cubicBezTo>
                      <a:pt x="814" y="1438"/>
                      <a:pt x="814" y="1440"/>
                      <a:pt x="814" y="1442"/>
                    </a:cubicBezTo>
                    <a:cubicBezTo>
                      <a:pt x="817" y="1441"/>
                      <a:pt x="817" y="1441"/>
                      <a:pt x="817" y="1441"/>
                    </a:cubicBezTo>
                    <a:cubicBezTo>
                      <a:pt x="819" y="1437"/>
                      <a:pt x="819" y="1437"/>
                      <a:pt x="819" y="1437"/>
                    </a:cubicBezTo>
                    <a:cubicBezTo>
                      <a:pt x="823" y="1439"/>
                      <a:pt x="823" y="1439"/>
                      <a:pt x="823" y="1439"/>
                    </a:cubicBezTo>
                    <a:cubicBezTo>
                      <a:pt x="827" y="1438"/>
                      <a:pt x="827" y="1438"/>
                      <a:pt x="827" y="1438"/>
                    </a:cubicBezTo>
                    <a:cubicBezTo>
                      <a:pt x="824" y="1446"/>
                      <a:pt x="824" y="1446"/>
                      <a:pt x="824" y="1446"/>
                    </a:cubicBezTo>
                    <a:cubicBezTo>
                      <a:pt x="826" y="1451"/>
                      <a:pt x="826" y="1451"/>
                      <a:pt x="826" y="1451"/>
                    </a:cubicBezTo>
                    <a:cubicBezTo>
                      <a:pt x="823" y="1454"/>
                      <a:pt x="823" y="1454"/>
                      <a:pt x="823" y="1454"/>
                    </a:cubicBezTo>
                    <a:cubicBezTo>
                      <a:pt x="826" y="1458"/>
                      <a:pt x="826" y="1458"/>
                      <a:pt x="826" y="1458"/>
                    </a:cubicBezTo>
                    <a:cubicBezTo>
                      <a:pt x="825" y="1463"/>
                      <a:pt x="825" y="1463"/>
                      <a:pt x="825" y="1463"/>
                    </a:cubicBezTo>
                    <a:cubicBezTo>
                      <a:pt x="820" y="1461"/>
                      <a:pt x="820" y="1461"/>
                      <a:pt x="820" y="1461"/>
                    </a:cubicBezTo>
                    <a:cubicBezTo>
                      <a:pt x="817" y="1466"/>
                      <a:pt x="817" y="1466"/>
                      <a:pt x="817" y="1466"/>
                    </a:cubicBezTo>
                    <a:cubicBezTo>
                      <a:pt x="820" y="1476"/>
                      <a:pt x="820" y="1476"/>
                      <a:pt x="820" y="1476"/>
                    </a:cubicBezTo>
                    <a:cubicBezTo>
                      <a:pt x="826" y="1471"/>
                      <a:pt x="826" y="1471"/>
                      <a:pt x="826" y="1471"/>
                    </a:cubicBezTo>
                    <a:cubicBezTo>
                      <a:pt x="827" y="1475"/>
                      <a:pt x="827" y="1475"/>
                      <a:pt x="827" y="1475"/>
                    </a:cubicBezTo>
                    <a:cubicBezTo>
                      <a:pt x="825" y="1479"/>
                      <a:pt x="825" y="1479"/>
                      <a:pt x="825" y="1479"/>
                    </a:cubicBezTo>
                    <a:cubicBezTo>
                      <a:pt x="827" y="1483"/>
                      <a:pt x="829" y="1488"/>
                      <a:pt x="831" y="1493"/>
                    </a:cubicBezTo>
                    <a:cubicBezTo>
                      <a:pt x="831" y="1501"/>
                      <a:pt x="831" y="1501"/>
                      <a:pt x="831" y="1501"/>
                    </a:cubicBezTo>
                    <a:cubicBezTo>
                      <a:pt x="835" y="1506"/>
                      <a:pt x="835" y="1506"/>
                      <a:pt x="835" y="1506"/>
                    </a:cubicBezTo>
                    <a:cubicBezTo>
                      <a:pt x="834" y="1510"/>
                      <a:pt x="834" y="1510"/>
                      <a:pt x="834" y="1510"/>
                    </a:cubicBezTo>
                    <a:cubicBezTo>
                      <a:pt x="839" y="1508"/>
                      <a:pt x="839" y="1508"/>
                      <a:pt x="839" y="1508"/>
                    </a:cubicBezTo>
                    <a:cubicBezTo>
                      <a:pt x="841" y="1510"/>
                      <a:pt x="841" y="1510"/>
                      <a:pt x="841" y="1510"/>
                    </a:cubicBezTo>
                    <a:cubicBezTo>
                      <a:pt x="835" y="1514"/>
                      <a:pt x="835" y="1514"/>
                      <a:pt x="835" y="1514"/>
                    </a:cubicBezTo>
                    <a:cubicBezTo>
                      <a:pt x="839" y="1520"/>
                      <a:pt x="839" y="1520"/>
                      <a:pt x="839" y="1520"/>
                    </a:cubicBezTo>
                    <a:cubicBezTo>
                      <a:pt x="839" y="1519"/>
                      <a:pt x="839" y="1518"/>
                      <a:pt x="840" y="1518"/>
                    </a:cubicBezTo>
                    <a:cubicBezTo>
                      <a:pt x="841" y="1515"/>
                      <a:pt x="842" y="1513"/>
                      <a:pt x="843" y="1511"/>
                    </a:cubicBezTo>
                    <a:cubicBezTo>
                      <a:pt x="846" y="1514"/>
                      <a:pt x="846" y="1514"/>
                      <a:pt x="846" y="1514"/>
                    </a:cubicBezTo>
                    <a:cubicBezTo>
                      <a:pt x="843" y="1519"/>
                      <a:pt x="843" y="1519"/>
                      <a:pt x="843" y="1519"/>
                    </a:cubicBezTo>
                    <a:cubicBezTo>
                      <a:pt x="843" y="1522"/>
                      <a:pt x="843" y="1522"/>
                      <a:pt x="843" y="1522"/>
                    </a:cubicBezTo>
                    <a:cubicBezTo>
                      <a:pt x="851" y="1523"/>
                      <a:pt x="851" y="1523"/>
                      <a:pt x="851" y="1523"/>
                    </a:cubicBezTo>
                    <a:cubicBezTo>
                      <a:pt x="852" y="1509"/>
                      <a:pt x="852" y="1509"/>
                      <a:pt x="852" y="1509"/>
                    </a:cubicBezTo>
                    <a:cubicBezTo>
                      <a:pt x="857" y="1506"/>
                      <a:pt x="857" y="1506"/>
                      <a:pt x="857" y="1506"/>
                    </a:cubicBezTo>
                    <a:moveTo>
                      <a:pt x="857" y="1506"/>
                    </a:moveTo>
                    <a:cubicBezTo>
                      <a:pt x="860" y="1504"/>
                      <a:pt x="860" y="1504"/>
                      <a:pt x="860" y="1504"/>
                    </a:cubicBezTo>
                    <a:cubicBezTo>
                      <a:pt x="860" y="1508"/>
                      <a:pt x="860" y="1508"/>
                      <a:pt x="860" y="1508"/>
                    </a:cubicBezTo>
                    <a:cubicBezTo>
                      <a:pt x="863" y="1508"/>
                      <a:pt x="863" y="1508"/>
                      <a:pt x="863" y="1508"/>
                    </a:cubicBezTo>
                    <a:cubicBezTo>
                      <a:pt x="866" y="1502"/>
                      <a:pt x="866" y="1502"/>
                      <a:pt x="866" y="1502"/>
                    </a:cubicBezTo>
                    <a:cubicBezTo>
                      <a:pt x="870" y="1502"/>
                      <a:pt x="870" y="1502"/>
                      <a:pt x="870" y="1502"/>
                    </a:cubicBezTo>
                    <a:cubicBezTo>
                      <a:pt x="873" y="1506"/>
                      <a:pt x="873" y="1506"/>
                      <a:pt x="873" y="1506"/>
                    </a:cubicBezTo>
                    <a:cubicBezTo>
                      <a:pt x="877" y="1505"/>
                      <a:pt x="877" y="1505"/>
                      <a:pt x="877" y="1505"/>
                    </a:cubicBezTo>
                    <a:cubicBezTo>
                      <a:pt x="873" y="1496"/>
                      <a:pt x="873" y="1496"/>
                      <a:pt x="873" y="1496"/>
                    </a:cubicBezTo>
                    <a:cubicBezTo>
                      <a:pt x="875" y="1481"/>
                      <a:pt x="875" y="1481"/>
                      <a:pt x="875" y="1481"/>
                    </a:cubicBezTo>
                    <a:cubicBezTo>
                      <a:pt x="877" y="1476"/>
                      <a:pt x="877" y="1476"/>
                      <a:pt x="877" y="1476"/>
                    </a:cubicBezTo>
                    <a:cubicBezTo>
                      <a:pt x="882" y="1477"/>
                      <a:pt x="882" y="1477"/>
                      <a:pt x="882" y="1477"/>
                    </a:cubicBezTo>
                    <a:cubicBezTo>
                      <a:pt x="884" y="1472"/>
                      <a:pt x="884" y="1472"/>
                      <a:pt x="884" y="1472"/>
                    </a:cubicBezTo>
                    <a:cubicBezTo>
                      <a:pt x="884" y="1466"/>
                      <a:pt x="884" y="1466"/>
                      <a:pt x="884" y="1466"/>
                    </a:cubicBezTo>
                    <a:cubicBezTo>
                      <a:pt x="893" y="1456"/>
                      <a:pt x="893" y="1456"/>
                      <a:pt x="893" y="1456"/>
                    </a:cubicBezTo>
                    <a:cubicBezTo>
                      <a:pt x="901" y="1454"/>
                      <a:pt x="901" y="1454"/>
                      <a:pt x="901" y="1454"/>
                    </a:cubicBezTo>
                    <a:cubicBezTo>
                      <a:pt x="901" y="1451"/>
                      <a:pt x="901" y="1451"/>
                      <a:pt x="901" y="1451"/>
                    </a:cubicBezTo>
                    <a:cubicBezTo>
                      <a:pt x="899" y="1449"/>
                      <a:pt x="899" y="1449"/>
                      <a:pt x="899" y="1449"/>
                    </a:cubicBezTo>
                    <a:cubicBezTo>
                      <a:pt x="901" y="1445"/>
                      <a:pt x="901" y="1445"/>
                      <a:pt x="901" y="1445"/>
                    </a:cubicBezTo>
                    <a:cubicBezTo>
                      <a:pt x="901" y="1440"/>
                      <a:pt x="901" y="1440"/>
                      <a:pt x="901" y="1440"/>
                    </a:cubicBezTo>
                    <a:cubicBezTo>
                      <a:pt x="894" y="1439"/>
                      <a:pt x="894" y="1439"/>
                      <a:pt x="894" y="1439"/>
                    </a:cubicBezTo>
                    <a:cubicBezTo>
                      <a:pt x="889" y="1434"/>
                      <a:pt x="889" y="1434"/>
                      <a:pt x="889" y="1434"/>
                    </a:cubicBezTo>
                    <a:cubicBezTo>
                      <a:pt x="891" y="1425"/>
                      <a:pt x="891" y="1425"/>
                      <a:pt x="891" y="1425"/>
                    </a:cubicBezTo>
                    <a:cubicBezTo>
                      <a:pt x="902" y="1417"/>
                      <a:pt x="902" y="1417"/>
                      <a:pt x="902" y="1417"/>
                    </a:cubicBezTo>
                    <a:cubicBezTo>
                      <a:pt x="899" y="1416"/>
                      <a:pt x="899" y="1416"/>
                      <a:pt x="899" y="1416"/>
                    </a:cubicBezTo>
                    <a:cubicBezTo>
                      <a:pt x="900" y="1413"/>
                      <a:pt x="900" y="1413"/>
                      <a:pt x="900" y="1413"/>
                    </a:cubicBezTo>
                    <a:cubicBezTo>
                      <a:pt x="904" y="1407"/>
                      <a:pt x="904" y="1407"/>
                      <a:pt x="904" y="1407"/>
                    </a:cubicBezTo>
                    <a:cubicBezTo>
                      <a:pt x="904" y="1397"/>
                      <a:pt x="904" y="1397"/>
                      <a:pt x="904" y="1397"/>
                    </a:cubicBezTo>
                    <a:cubicBezTo>
                      <a:pt x="914" y="1389"/>
                      <a:pt x="914" y="1389"/>
                      <a:pt x="914" y="1389"/>
                    </a:cubicBezTo>
                    <a:cubicBezTo>
                      <a:pt x="909" y="1388"/>
                      <a:pt x="909" y="1388"/>
                      <a:pt x="909" y="1388"/>
                    </a:cubicBezTo>
                    <a:cubicBezTo>
                      <a:pt x="909" y="1384"/>
                      <a:pt x="909" y="1384"/>
                      <a:pt x="909" y="1384"/>
                    </a:cubicBezTo>
                    <a:cubicBezTo>
                      <a:pt x="913" y="1382"/>
                      <a:pt x="913" y="1382"/>
                      <a:pt x="913" y="1382"/>
                    </a:cubicBezTo>
                    <a:cubicBezTo>
                      <a:pt x="915" y="1385"/>
                      <a:pt x="915" y="1385"/>
                      <a:pt x="915" y="1385"/>
                    </a:cubicBezTo>
                    <a:cubicBezTo>
                      <a:pt x="918" y="1385"/>
                      <a:pt x="918" y="1385"/>
                      <a:pt x="918" y="1385"/>
                    </a:cubicBezTo>
                    <a:cubicBezTo>
                      <a:pt x="919" y="1380"/>
                      <a:pt x="919" y="1380"/>
                      <a:pt x="919" y="1380"/>
                    </a:cubicBezTo>
                    <a:cubicBezTo>
                      <a:pt x="917" y="1377"/>
                      <a:pt x="917" y="1377"/>
                      <a:pt x="917" y="1377"/>
                    </a:cubicBezTo>
                    <a:cubicBezTo>
                      <a:pt x="912" y="1379"/>
                      <a:pt x="912" y="1379"/>
                      <a:pt x="912" y="1379"/>
                    </a:cubicBezTo>
                    <a:cubicBezTo>
                      <a:pt x="907" y="1362"/>
                      <a:pt x="907" y="1362"/>
                      <a:pt x="907" y="1362"/>
                    </a:cubicBezTo>
                    <a:cubicBezTo>
                      <a:pt x="914" y="1367"/>
                      <a:pt x="914" y="1367"/>
                      <a:pt x="914" y="1367"/>
                    </a:cubicBezTo>
                    <a:cubicBezTo>
                      <a:pt x="920" y="1367"/>
                      <a:pt x="920" y="1367"/>
                      <a:pt x="920" y="1367"/>
                    </a:cubicBezTo>
                    <a:cubicBezTo>
                      <a:pt x="927" y="1363"/>
                      <a:pt x="927" y="1363"/>
                      <a:pt x="927" y="1363"/>
                    </a:cubicBezTo>
                    <a:cubicBezTo>
                      <a:pt x="927" y="1361"/>
                      <a:pt x="927" y="1359"/>
                      <a:pt x="927" y="1359"/>
                    </a:cubicBezTo>
                    <a:cubicBezTo>
                      <a:pt x="928" y="1358"/>
                      <a:pt x="929" y="1356"/>
                      <a:pt x="931" y="1351"/>
                    </a:cubicBezTo>
                    <a:cubicBezTo>
                      <a:pt x="929" y="1345"/>
                      <a:pt x="929" y="1345"/>
                      <a:pt x="929" y="1345"/>
                    </a:cubicBezTo>
                    <a:cubicBezTo>
                      <a:pt x="930" y="1342"/>
                      <a:pt x="930" y="1342"/>
                      <a:pt x="930" y="1342"/>
                    </a:cubicBezTo>
                    <a:cubicBezTo>
                      <a:pt x="934" y="1346"/>
                      <a:pt x="934" y="1346"/>
                      <a:pt x="934" y="1346"/>
                    </a:cubicBezTo>
                    <a:cubicBezTo>
                      <a:pt x="943" y="1345"/>
                      <a:pt x="943" y="1345"/>
                      <a:pt x="943" y="1345"/>
                    </a:cubicBezTo>
                    <a:cubicBezTo>
                      <a:pt x="956" y="1342"/>
                      <a:pt x="956" y="1342"/>
                      <a:pt x="956" y="1342"/>
                    </a:cubicBezTo>
                    <a:cubicBezTo>
                      <a:pt x="967" y="1335"/>
                      <a:pt x="967" y="1335"/>
                      <a:pt x="967" y="1335"/>
                    </a:cubicBezTo>
                    <a:cubicBezTo>
                      <a:pt x="975" y="1328"/>
                      <a:pt x="975" y="1328"/>
                      <a:pt x="975" y="1328"/>
                    </a:cubicBezTo>
                    <a:cubicBezTo>
                      <a:pt x="979" y="1317"/>
                      <a:pt x="979" y="1317"/>
                      <a:pt x="979" y="1317"/>
                    </a:cubicBezTo>
                    <a:cubicBezTo>
                      <a:pt x="979" y="1312"/>
                      <a:pt x="979" y="1312"/>
                      <a:pt x="979" y="1312"/>
                    </a:cubicBezTo>
                    <a:cubicBezTo>
                      <a:pt x="974" y="1312"/>
                      <a:pt x="974" y="1312"/>
                      <a:pt x="974" y="1312"/>
                    </a:cubicBezTo>
                    <a:cubicBezTo>
                      <a:pt x="973" y="1309"/>
                      <a:pt x="973" y="1309"/>
                      <a:pt x="973" y="1309"/>
                    </a:cubicBezTo>
                    <a:cubicBezTo>
                      <a:pt x="976" y="1304"/>
                      <a:pt x="976" y="1304"/>
                      <a:pt x="976" y="1304"/>
                    </a:cubicBezTo>
                    <a:cubicBezTo>
                      <a:pt x="973" y="1300"/>
                      <a:pt x="973" y="1300"/>
                      <a:pt x="973" y="1300"/>
                    </a:cubicBezTo>
                    <a:cubicBezTo>
                      <a:pt x="966" y="1292"/>
                      <a:pt x="966" y="1292"/>
                      <a:pt x="966" y="1292"/>
                    </a:cubicBezTo>
                    <a:cubicBezTo>
                      <a:pt x="965" y="1286"/>
                      <a:pt x="965" y="1286"/>
                      <a:pt x="965" y="1286"/>
                    </a:cubicBezTo>
                    <a:cubicBezTo>
                      <a:pt x="966" y="1283"/>
                      <a:pt x="966" y="1283"/>
                      <a:pt x="966" y="1283"/>
                    </a:cubicBezTo>
                    <a:cubicBezTo>
                      <a:pt x="967" y="1281"/>
                      <a:pt x="967" y="1281"/>
                      <a:pt x="967" y="1281"/>
                    </a:cubicBezTo>
                    <a:moveTo>
                      <a:pt x="784" y="420"/>
                    </a:moveTo>
                    <a:cubicBezTo>
                      <a:pt x="802" y="420"/>
                      <a:pt x="802" y="420"/>
                      <a:pt x="802" y="420"/>
                    </a:cubicBezTo>
                    <a:cubicBezTo>
                      <a:pt x="809" y="415"/>
                      <a:pt x="809" y="415"/>
                      <a:pt x="809" y="415"/>
                    </a:cubicBezTo>
                    <a:cubicBezTo>
                      <a:pt x="812" y="414"/>
                      <a:pt x="812" y="414"/>
                      <a:pt x="812" y="414"/>
                    </a:cubicBezTo>
                    <a:cubicBezTo>
                      <a:pt x="811" y="418"/>
                      <a:pt x="811" y="418"/>
                      <a:pt x="811" y="418"/>
                    </a:cubicBezTo>
                    <a:cubicBezTo>
                      <a:pt x="811" y="421"/>
                      <a:pt x="811" y="421"/>
                      <a:pt x="811" y="421"/>
                    </a:cubicBezTo>
                    <a:cubicBezTo>
                      <a:pt x="808" y="426"/>
                      <a:pt x="808" y="426"/>
                      <a:pt x="808" y="426"/>
                    </a:cubicBezTo>
                    <a:cubicBezTo>
                      <a:pt x="786" y="428"/>
                      <a:pt x="786" y="428"/>
                      <a:pt x="786" y="428"/>
                    </a:cubicBezTo>
                    <a:cubicBezTo>
                      <a:pt x="785" y="429"/>
                      <a:pt x="785" y="429"/>
                      <a:pt x="785" y="429"/>
                    </a:cubicBezTo>
                    <a:cubicBezTo>
                      <a:pt x="782" y="426"/>
                      <a:pt x="782" y="426"/>
                      <a:pt x="782" y="426"/>
                    </a:cubicBezTo>
                    <a:cubicBezTo>
                      <a:pt x="782" y="423"/>
                      <a:pt x="782" y="423"/>
                      <a:pt x="782" y="423"/>
                    </a:cubicBezTo>
                    <a:lnTo>
                      <a:pt x="784" y="420"/>
                    </a:lnTo>
                    <a:close/>
                    <a:moveTo>
                      <a:pt x="780" y="432"/>
                    </a:moveTo>
                    <a:cubicBezTo>
                      <a:pt x="782" y="432"/>
                      <a:pt x="782" y="432"/>
                      <a:pt x="782" y="432"/>
                    </a:cubicBezTo>
                    <a:cubicBezTo>
                      <a:pt x="784" y="432"/>
                      <a:pt x="784" y="432"/>
                      <a:pt x="784" y="432"/>
                    </a:cubicBezTo>
                    <a:cubicBezTo>
                      <a:pt x="788" y="433"/>
                      <a:pt x="788" y="433"/>
                      <a:pt x="788" y="433"/>
                    </a:cubicBezTo>
                    <a:cubicBezTo>
                      <a:pt x="785" y="436"/>
                      <a:pt x="785" y="436"/>
                      <a:pt x="785" y="436"/>
                    </a:cubicBezTo>
                    <a:cubicBezTo>
                      <a:pt x="779" y="437"/>
                      <a:pt x="779" y="437"/>
                      <a:pt x="779" y="437"/>
                    </a:cubicBezTo>
                    <a:cubicBezTo>
                      <a:pt x="773" y="443"/>
                      <a:pt x="773" y="443"/>
                      <a:pt x="773" y="443"/>
                    </a:cubicBezTo>
                    <a:cubicBezTo>
                      <a:pt x="756" y="450"/>
                      <a:pt x="756" y="450"/>
                      <a:pt x="756" y="450"/>
                    </a:cubicBezTo>
                    <a:cubicBezTo>
                      <a:pt x="750" y="447"/>
                      <a:pt x="750" y="447"/>
                      <a:pt x="750" y="447"/>
                    </a:cubicBezTo>
                    <a:cubicBezTo>
                      <a:pt x="752" y="443"/>
                      <a:pt x="752" y="443"/>
                      <a:pt x="752" y="443"/>
                    </a:cubicBezTo>
                    <a:cubicBezTo>
                      <a:pt x="753" y="440"/>
                      <a:pt x="753" y="440"/>
                      <a:pt x="753" y="440"/>
                    </a:cubicBezTo>
                    <a:cubicBezTo>
                      <a:pt x="759" y="442"/>
                      <a:pt x="759" y="442"/>
                      <a:pt x="759" y="442"/>
                    </a:cubicBezTo>
                    <a:cubicBezTo>
                      <a:pt x="764" y="439"/>
                      <a:pt x="764" y="439"/>
                      <a:pt x="764" y="439"/>
                    </a:cubicBezTo>
                    <a:cubicBezTo>
                      <a:pt x="766" y="434"/>
                      <a:pt x="766" y="434"/>
                      <a:pt x="766" y="434"/>
                    </a:cubicBezTo>
                    <a:cubicBezTo>
                      <a:pt x="770" y="436"/>
                      <a:pt x="770" y="436"/>
                      <a:pt x="770" y="436"/>
                    </a:cubicBezTo>
                    <a:lnTo>
                      <a:pt x="780" y="432"/>
                    </a:lnTo>
                    <a:close/>
                    <a:moveTo>
                      <a:pt x="677" y="375"/>
                    </a:moveTo>
                    <a:cubicBezTo>
                      <a:pt x="687" y="371"/>
                      <a:pt x="687" y="371"/>
                      <a:pt x="687" y="371"/>
                    </a:cubicBezTo>
                    <a:cubicBezTo>
                      <a:pt x="688" y="370"/>
                      <a:pt x="688" y="370"/>
                      <a:pt x="688" y="370"/>
                    </a:cubicBezTo>
                    <a:cubicBezTo>
                      <a:pt x="701" y="362"/>
                      <a:pt x="701" y="362"/>
                      <a:pt x="701" y="362"/>
                    </a:cubicBezTo>
                    <a:cubicBezTo>
                      <a:pt x="704" y="357"/>
                      <a:pt x="707" y="355"/>
                      <a:pt x="707" y="355"/>
                    </a:cubicBezTo>
                    <a:cubicBezTo>
                      <a:pt x="708" y="355"/>
                      <a:pt x="711" y="354"/>
                      <a:pt x="716" y="353"/>
                    </a:cubicBezTo>
                    <a:cubicBezTo>
                      <a:pt x="726" y="359"/>
                      <a:pt x="726" y="359"/>
                      <a:pt x="726" y="359"/>
                    </a:cubicBezTo>
                    <a:cubicBezTo>
                      <a:pt x="729" y="367"/>
                      <a:pt x="729" y="367"/>
                      <a:pt x="729" y="367"/>
                    </a:cubicBezTo>
                    <a:cubicBezTo>
                      <a:pt x="735" y="369"/>
                      <a:pt x="735" y="369"/>
                      <a:pt x="735" y="369"/>
                    </a:cubicBezTo>
                    <a:cubicBezTo>
                      <a:pt x="735" y="377"/>
                      <a:pt x="735" y="377"/>
                      <a:pt x="735" y="377"/>
                    </a:cubicBezTo>
                    <a:cubicBezTo>
                      <a:pt x="742" y="388"/>
                      <a:pt x="742" y="388"/>
                      <a:pt x="742" y="388"/>
                    </a:cubicBezTo>
                    <a:cubicBezTo>
                      <a:pt x="763" y="389"/>
                      <a:pt x="763" y="389"/>
                      <a:pt x="763" y="389"/>
                    </a:cubicBezTo>
                    <a:cubicBezTo>
                      <a:pt x="766" y="393"/>
                      <a:pt x="766" y="393"/>
                      <a:pt x="766" y="393"/>
                    </a:cubicBezTo>
                    <a:cubicBezTo>
                      <a:pt x="772" y="393"/>
                      <a:pt x="772" y="393"/>
                      <a:pt x="772" y="393"/>
                    </a:cubicBezTo>
                    <a:cubicBezTo>
                      <a:pt x="776" y="401"/>
                      <a:pt x="776" y="401"/>
                      <a:pt x="776" y="401"/>
                    </a:cubicBezTo>
                    <a:cubicBezTo>
                      <a:pt x="776" y="406"/>
                      <a:pt x="776" y="406"/>
                      <a:pt x="776" y="406"/>
                    </a:cubicBezTo>
                    <a:cubicBezTo>
                      <a:pt x="771" y="408"/>
                      <a:pt x="771" y="408"/>
                      <a:pt x="771" y="408"/>
                    </a:cubicBezTo>
                    <a:cubicBezTo>
                      <a:pt x="770" y="405"/>
                      <a:pt x="770" y="405"/>
                      <a:pt x="770" y="405"/>
                    </a:cubicBezTo>
                    <a:cubicBezTo>
                      <a:pt x="766" y="403"/>
                      <a:pt x="766" y="403"/>
                      <a:pt x="766" y="403"/>
                    </a:cubicBezTo>
                    <a:cubicBezTo>
                      <a:pt x="768" y="407"/>
                      <a:pt x="768" y="407"/>
                      <a:pt x="768" y="407"/>
                    </a:cubicBezTo>
                    <a:cubicBezTo>
                      <a:pt x="766" y="412"/>
                      <a:pt x="766" y="412"/>
                      <a:pt x="766" y="412"/>
                    </a:cubicBezTo>
                    <a:cubicBezTo>
                      <a:pt x="765" y="420"/>
                      <a:pt x="765" y="420"/>
                      <a:pt x="765" y="420"/>
                    </a:cubicBezTo>
                    <a:cubicBezTo>
                      <a:pt x="756" y="427"/>
                      <a:pt x="756" y="427"/>
                      <a:pt x="756" y="427"/>
                    </a:cubicBezTo>
                    <a:cubicBezTo>
                      <a:pt x="756" y="419"/>
                      <a:pt x="756" y="419"/>
                      <a:pt x="756" y="419"/>
                    </a:cubicBezTo>
                    <a:cubicBezTo>
                      <a:pt x="754" y="417"/>
                      <a:pt x="754" y="417"/>
                      <a:pt x="754" y="417"/>
                    </a:cubicBezTo>
                    <a:cubicBezTo>
                      <a:pt x="753" y="417"/>
                      <a:pt x="753" y="417"/>
                      <a:pt x="753" y="417"/>
                    </a:cubicBezTo>
                    <a:cubicBezTo>
                      <a:pt x="748" y="419"/>
                      <a:pt x="748" y="419"/>
                      <a:pt x="748" y="419"/>
                    </a:cubicBezTo>
                    <a:cubicBezTo>
                      <a:pt x="743" y="425"/>
                      <a:pt x="743" y="425"/>
                      <a:pt x="743" y="425"/>
                    </a:cubicBezTo>
                    <a:cubicBezTo>
                      <a:pt x="741" y="424"/>
                      <a:pt x="740" y="423"/>
                      <a:pt x="740" y="422"/>
                    </a:cubicBezTo>
                    <a:cubicBezTo>
                      <a:pt x="740" y="421"/>
                      <a:pt x="742" y="419"/>
                      <a:pt x="746" y="415"/>
                    </a:cubicBezTo>
                    <a:cubicBezTo>
                      <a:pt x="749" y="408"/>
                      <a:pt x="749" y="408"/>
                      <a:pt x="749" y="408"/>
                    </a:cubicBezTo>
                    <a:cubicBezTo>
                      <a:pt x="746" y="398"/>
                      <a:pt x="746" y="398"/>
                      <a:pt x="746" y="398"/>
                    </a:cubicBezTo>
                    <a:cubicBezTo>
                      <a:pt x="742" y="396"/>
                      <a:pt x="742" y="396"/>
                      <a:pt x="742" y="396"/>
                    </a:cubicBezTo>
                    <a:cubicBezTo>
                      <a:pt x="736" y="397"/>
                      <a:pt x="736" y="397"/>
                      <a:pt x="736" y="397"/>
                    </a:cubicBezTo>
                    <a:cubicBezTo>
                      <a:pt x="732" y="402"/>
                      <a:pt x="732" y="402"/>
                      <a:pt x="732" y="402"/>
                    </a:cubicBezTo>
                    <a:cubicBezTo>
                      <a:pt x="729" y="400"/>
                      <a:pt x="729" y="400"/>
                      <a:pt x="729" y="400"/>
                    </a:cubicBezTo>
                    <a:cubicBezTo>
                      <a:pt x="722" y="413"/>
                      <a:pt x="722" y="413"/>
                      <a:pt x="722" y="413"/>
                    </a:cubicBezTo>
                    <a:cubicBezTo>
                      <a:pt x="724" y="426"/>
                      <a:pt x="724" y="426"/>
                      <a:pt x="724" y="426"/>
                    </a:cubicBezTo>
                    <a:cubicBezTo>
                      <a:pt x="722" y="436"/>
                      <a:pt x="722" y="436"/>
                      <a:pt x="722" y="436"/>
                    </a:cubicBezTo>
                    <a:cubicBezTo>
                      <a:pt x="717" y="441"/>
                      <a:pt x="717" y="441"/>
                      <a:pt x="717" y="441"/>
                    </a:cubicBezTo>
                    <a:cubicBezTo>
                      <a:pt x="713" y="440"/>
                      <a:pt x="713" y="440"/>
                      <a:pt x="713" y="440"/>
                    </a:cubicBezTo>
                    <a:cubicBezTo>
                      <a:pt x="710" y="435"/>
                      <a:pt x="710" y="435"/>
                      <a:pt x="710" y="435"/>
                    </a:cubicBezTo>
                    <a:cubicBezTo>
                      <a:pt x="710" y="418"/>
                      <a:pt x="710" y="418"/>
                      <a:pt x="710" y="418"/>
                    </a:cubicBezTo>
                    <a:cubicBezTo>
                      <a:pt x="711" y="410"/>
                      <a:pt x="711" y="410"/>
                      <a:pt x="711" y="410"/>
                    </a:cubicBezTo>
                    <a:cubicBezTo>
                      <a:pt x="715" y="402"/>
                      <a:pt x="715" y="402"/>
                      <a:pt x="715" y="402"/>
                    </a:cubicBezTo>
                    <a:cubicBezTo>
                      <a:pt x="711" y="404"/>
                      <a:pt x="711" y="404"/>
                      <a:pt x="711" y="404"/>
                    </a:cubicBezTo>
                    <a:cubicBezTo>
                      <a:pt x="707" y="409"/>
                      <a:pt x="707" y="409"/>
                      <a:pt x="707" y="409"/>
                    </a:cubicBezTo>
                    <a:cubicBezTo>
                      <a:pt x="709" y="401"/>
                      <a:pt x="709" y="401"/>
                      <a:pt x="709" y="401"/>
                    </a:cubicBezTo>
                    <a:cubicBezTo>
                      <a:pt x="712" y="396"/>
                      <a:pt x="712" y="396"/>
                      <a:pt x="712" y="396"/>
                    </a:cubicBezTo>
                    <a:cubicBezTo>
                      <a:pt x="720" y="393"/>
                      <a:pt x="720" y="393"/>
                      <a:pt x="720" y="393"/>
                    </a:cubicBezTo>
                    <a:cubicBezTo>
                      <a:pt x="725" y="395"/>
                      <a:pt x="725" y="395"/>
                      <a:pt x="725" y="395"/>
                    </a:cubicBezTo>
                    <a:cubicBezTo>
                      <a:pt x="730" y="390"/>
                      <a:pt x="730" y="390"/>
                      <a:pt x="730" y="390"/>
                    </a:cubicBezTo>
                    <a:cubicBezTo>
                      <a:pt x="739" y="390"/>
                      <a:pt x="739" y="390"/>
                      <a:pt x="739" y="390"/>
                    </a:cubicBezTo>
                    <a:cubicBezTo>
                      <a:pt x="733" y="385"/>
                      <a:pt x="733" y="385"/>
                      <a:pt x="733" y="385"/>
                    </a:cubicBezTo>
                    <a:cubicBezTo>
                      <a:pt x="732" y="380"/>
                      <a:pt x="732" y="380"/>
                      <a:pt x="732" y="380"/>
                    </a:cubicBezTo>
                    <a:cubicBezTo>
                      <a:pt x="723" y="384"/>
                      <a:pt x="723" y="384"/>
                      <a:pt x="723" y="384"/>
                    </a:cubicBezTo>
                    <a:cubicBezTo>
                      <a:pt x="717" y="385"/>
                      <a:pt x="717" y="385"/>
                      <a:pt x="717" y="385"/>
                    </a:cubicBezTo>
                    <a:cubicBezTo>
                      <a:pt x="714" y="380"/>
                      <a:pt x="714" y="380"/>
                      <a:pt x="714" y="380"/>
                    </a:cubicBezTo>
                    <a:cubicBezTo>
                      <a:pt x="705" y="379"/>
                      <a:pt x="705" y="379"/>
                      <a:pt x="705" y="379"/>
                    </a:cubicBezTo>
                    <a:cubicBezTo>
                      <a:pt x="711" y="372"/>
                      <a:pt x="711" y="372"/>
                      <a:pt x="711" y="372"/>
                    </a:cubicBezTo>
                    <a:cubicBezTo>
                      <a:pt x="691" y="383"/>
                      <a:pt x="691" y="383"/>
                      <a:pt x="691" y="383"/>
                    </a:cubicBezTo>
                    <a:cubicBezTo>
                      <a:pt x="687" y="383"/>
                      <a:pt x="687" y="383"/>
                      <a:pt x="687" y="383"/>
                    </a:cubicBezTo>
                    <a:cubicBezTo>
                      <a:pt x="686" y="379"/>
                      <a:pt x="686" y="379"/>
                      <a:pt x="686" y="379"/>
                    </a:cubicBezTo>
                    <a:cubicBezTo>
                      <a:pt x="681" y="379"/>
                      <a:pt x="681" y="379"/>
                      <a:pt x="681" y="379"/>
                    </a:cubicBezTo>
                    <a:cubicBezTo>
                      <a:pt x="678" y="382"/>
                      <a:pt x="678" y="382"/>
                      <a:pt x="678" y="382"/>
                    </a:cubicBezTo>
                    <a:cubicBezTo>
                      <a:pt x="673" y="380"/>
                      <a:pt x="673" y="380"/>
                      <a:pt x="673" y="380"/>
                    </a:cubicBezTo>
                    <a:lnTo>
                      <a:pt x="677" y="375"/>
                    </a:lnTo>
                    <a:close/>
                    <a:moveTo>
                      <a:pt x="610" y="294"/>
                    </a:moveTo>
                    <a:cubicBezTo>
                      <a:pt x="620" y="282"/>
                      <a:pt x="620" y="282"/>
                      <a:pt x="620" y="282"/>
                    </a:cubicBezTo>
                    <a:cubicBezTo>
                      <a:pt x="621" y="298"/>
                      <a:pt x="621" y="298"/>
                      <a:pt x="621" y="298"/>
                    </a:cubicBezTo>
                    <a:cubicBezTo>
                      <a:pt x="632" y="311"/>
                      <a:pt x="632" y="311"/>
                      <a:pt x="632" y="311"/>
                    </a:cubicBezTo>
                    <a:cubicBezTo>
                      <a:pt x="633" y="317"/>
                      <a:pt x="633" y="317"/>
                      <a:pt x="633" y="317"/>
                    </a:cubicBezTo>
                    <a:cubicBezTo>
                      <a:pt x="639" y="324"/>
                      <a:pt x="639" y="324"/>
                      <a:pt x="639" y="324"/>
                    </a:cubicBezTo>
                    <a:cubicBezTo>
                      <a:pt x="638" y="332"/>
                      <a:pt x="638" y="332"/>
                      <a:pt x="638" y="332"/>
                    </a:cubicBezTo>
                    <a:cubicBezTo>
                      <a:pt x="630" y="337"/>
                      <a:pt x="630" y="337"/>
                      <a:pt x="630" y="337"/>
                    </a:cubicBezTo>
                    <a:cubicBezTo>
                      <a:pt x="629" y="333"/>
                      <a:pt x="629" y="333"/>
                      <a:pt x="629" y="333"/>
                    </a:cubicBezTo>
                    <a:cubicBezTo>
                      <a:pt x="631" y="326"/>
                      <a:pt x="631" y="326"/>
                      <a:pt x="631" y="326"/>
                    </a:cubicBezTo>
                    <a:cubicBezTo>
                      <a:pt x="626" y="318"/>
                      <a:pt x="626" y="318"/>
                      <a:pt x="626" y="318"/>
                    </a:cubicBezTo>
                    <a:cubicBezTo>
                      <a:pt x="622" y="321"/>
                      <a:pt x="622" y="321"/>
                      <a:pt x="622" y="321"/>
                    </a:cubicBezTo>
                    <a:cubicBezTo>
                      <a:pt x="615" y="310"/>
                      <a:pt x="615" y="310"/>
                      <a:pt x="615" y="310"/>
                    </a:cubicBezTo>
                    <a:cubicBezTo>
                      <a:pt x="616" y="305"/>
                      <a:pt x="616" y="305"/>
                      <a:pt x="616" y="305"/>
                    </a:cubicBezTo>
                    <a:cubicBezTo>
                      <a:pt x="610" y="297"/>
                      <a:pt x="610" y="297"/>
                      <a:pt x="610" y="297"/>
                    </a:cubicBezTo>
                    <a:lnTo>
                      <a:pt x="610" y="294"/>
                    </a:lnTo>
                    <a:close/>
                    <a:moveTo>
                      <a:pt x="437" y="127"/>
                    </a:moveTo>
                    <a:cubicBezTo>
                      <a:pt x="433" y="124"/>
                      <a:pt x="433" y="124"/>
                      <a:pt x="433" y="124"/>
                    </a:cubicBezTo>
                    <a:cubicBezTo>
                      <a:pt x="418" y="136"/>
                      <a:pt x="418" y="136"/>
                      <a:pt x="418" y="136"/>
                    </a:cubicBezTo>
                    <a:cubicBezTo>
                      <a:pt x="412" y="136"/>
                      <a:pt x="412" y="136"/>
                      <a:pt x="412" y="136"/>
                    </a:cubicBezTo>
                    <a:cubicBezTo>
                      <a:pt x="412" y="134"/>
                      <a:pt x="412" y="134"/>
                      <a:pt x="412" y="134"/>
                    </a:cubicBezTo>
                    <a:cubicBezTo>
                      <a:pt x="423" y="126"/>
                      <a:pt x="423" y="126"/>
                      <a:pt x="423" y="126"/>
                    </a:cubicBezTo>
                    <a:cubicBezTo>
                      <a:pt x="423" y="123"/>
                      <a:pt x="423" y="123"/>
                      <a:pt x="423" y="123"/>
                    </a:cubicBezTo>
                    <a:cubicBezTo>
                      <a:pt x="417" y="123"/>
                      <a:pt x="417" y="123"/>
                      <a:pt x="417" y="123"/>
                    </a:cubicBezTo>
                    <a:cubicBezTo>
                      <a:pt x="412" y="125"/>
                      <a:pt x="412" y="125"/>
                      <a:pt x="412" y="125"/>
                    </a:cubicBezTo>
                    <a:cubicBezTo>
                      <a:pt x="407" y="131"/>
                      <a:pt x="407" y="131"/>
                      <a:pt x="407" y="131"/>
                    </a:cubicBezTo>
                    <a:cubicBezTo>
                      <a:pt x="405" y="131"/>
                      <a:pt x="405" y="131"/>
                      <a:pt x="405" y="131"/>
                    </a:cubicBezTo>
                    <a:cubicBezTo>
                      <a:pt x="401" y="126"/>
                      <a:pt x="401" y="126"/>
                      <a:pt x="401" y="126"/>
                    </a:cubicBezTo>
                    <a:cubicBezTo>
                      <a:pt x="394" y="126"/>
                      <a:pt x="394" y="126"/>
                      <a:pt x="394" y="126"/>
                    </a:cubicBezTo>
                    <a:cubicBezTo>
                      <a:pt x="391" y="123"/>
                      <a:pt x="391" y="123"/>
                      <a:pt x="391" y="123"/>
                    </a:cubicBezTo>
                    <a:cubicBezTo>
                      <a:pt x="396" y="120"/>
                      <a:pt x="396" y="120"/>
                      <a:pt x="396" y="120"/>
                    </a:cubicBezTo>
                    <a:cubicBezTo>
                      <a:pt x="400" y="117"/>
                      <a:pt x="403" y="115"/>
                      <a:pt x="403" y="115"/>
                    </a:cubicBezTo>
                    <a:cubicBezTo>
                      <a:pt x="404" y="115"/>
                      <a:pt x="408" y="116"/>
                      <a:pt x="414" y="117"/>
                    </a:cubicBezTo>
                    <a:cubicBezTo>
                      <a:pt x="416" y="114"/>
                      <a:pt x="416" y="114"/>
                      <a:pt x="416" y="114"/>
                    </a:cubicBezTo>
                    <a:cubicBezTo>
                      <a:pt x="415" y="112"/>
                      <a:pt x="415" y="112"/>
                      <a:pt x="415" y="112"/>
                    </a:cubicBezTo>
                    <a:cubicBezTo>
                      <a:pt x="406" y="110"/>
                      <a:pt x="406" y="110"/>
                      <a:pt x="406" y="110"/>
                    </a:cubicBezTo>
                    <a:cubicBezTo>
                      <a:pt x="402" y="111"/>
                      <a:pt x="402" y="111"/>
                      <a:pt x="402" y="111"/>
                    </a:cubicBezTo>
                    <a:cubicBezTo>
                      <a:pt x="390" y="111"/>
                      <a:pt x="390" y="111"/>
                      <a:pt x="390" y="111"/>
                    </a:cubicBezTo>
                    <a:cubicBezTo>
                      <a:pt x="388" y="111"/>
                      <a:pt x="388" y="111"/>
                      <a:pt x="388" y="111"/>
                    </a:cubicBezTo>
                    <a:cubicBezTo>
                      <a:pt x="404" y="102"/>
                      <a:pt x="404" y="102"/>
                      <a:pt x="404" y="102"/>
                    </a:cubicBezTo>
                    <a:cubicBezTo>
                      <a:pt x="415" y="101"/>
                      <a:pt x="415" y="101"/>
                      <a:pt x="415" y="101"/>
                    </a:cubicBezTo>
                    <a:cubicBezTo>
                      <a:pt x="431" y="91"/>
                      <a:pt x="431" y="91"/>
                      <a:pt x="431" y="91"/>
                    </a:cubicBezTo>
                    <a:cubicBezTo>
                      <a:pt x="438" y="91"/>
                      <a:pt x="438" y="91"/>
                      <a:pt x="438" y="91"/>
                    </a:cubicBezTo>
                    <a:cubicBezTo>
                      <a:pt x="438" y="94"/>
                      <a:pt x="438" y="94"/>
                      <a:pt x="438" y="94"/>
                    </a:cubicBezTo>
                    <a:cubicBezTo>
                      <a:pt x="426" y="105"/>
                      <a:pt x="426" y="105"/>
                      <a:pt x="426" y="105"/>
                    </a:cubicBezTo>
                    <a:cubicBezTo>
                      <a:pt x="426" y="108"/>
                      <a:pt x="426" y="108"/>
                      <a:pt x="426" y="108"/>
                    </a:cubicBezTo>
                    <a:cubicBezTo>
                      <a:pt x="432" y="111"/>
                      <a:pt x="432" y="111"/>
                      <a:pt x="432" y="111"/>
                    </a:cubicBezTo>
                    <a:cubicBezTo>
                      <a:pt x="442" y="110"/>
                      <a:pt x="442" y="110"/>
                      <a:pt x="442" y="110"/>
                    </a:cubicBezTo>
                    <a:cubicBezTo>
                      <a:pt x="446" y="105"/>
                      <a:pt x="448" y="103"/>
                      <a:pt x="449" y="103"/>
                    </a:cubicBezTo>
                    <a:cubicBezTo>
                      <a:pt x="455" y="103"/>
                      <a:pt x="455" y="103"/>
                      <a:pt x="455" y="103"/>
                    </a:cubicBezTo>
                    <a:cubicBezTo>
                      <a:pt x="440" y="127"/>
                      <a:pt x="440" y="127"/>
                      <a:pt x="440" y="127"/>
                    </a:cubicBezTo>
                    <a:lnTo>
                      <a:pt x="437" y="127"/>
                    </a:lnTo>
                    <a:close/>
                    <a:moveTo>
                      <a:pt x="448" y="188"/>
                    </a:moveTo>
                    <a:cubicBezTo>
                      <a:pt x="443" y="185"/>
                      <a:pt x="443" y="185"/>
                      <a:pt x="443" y="185"/>
                    </a:cubicBezTo>
                    <a:cubicBezTo>
                      <a:pt x="443" y="184"/>
                      <a:pt x="443" y="184"/>
                      <a:pt x="443" y="184"/>
                    </a:cubicBezTo>
                    <a:cubicBezTo>
                      <a:pt x="456" y="185"/>
                      <a:pt x="456" y="185"/>
                      <a:pt x="456" y="185"/>
                    </a:cubicBezTo>
                    <a:cubicBezTo>
                      <a:pt x="459" y="181"/>
                      <a:pt x="459" y="181"/>
                      <a:pt x="459" y="181"/>
                    </a:cubicBezTo>
                    <a:cubicBezTo>
                      <a:pt x="467" y="180"/>
                      <a:pt x="467" y="180"/>
                      <a:pt x="467" y="180"/>
                    </a:cubicBezTo>
                    <a:cubicBezTo>
                      <a:pt x="468" y="178"/>
                      <a:pt x="468" y="178"/>
                      <a:pt x="468" y="178"/>
                    </a:cubicBezTo>
                    <a:cubicBezTo>
                      <a:pt x="458" y="162"/>
                      <a:pt x="458" y="162"/>
                      <a:pt x="458" y="162"/>
                    </a:cubicBezTo>
                    <a:cubicBezTo>
                      <a:pt x="459" y="159"/>
                      <a:pt x="459" y="159"/>
                      <a:pt x="459" y="159"/>
                    </a:cubicBezTo>
                    <a:cubicBezTo>
                      <a:pt x="466" y="164"/>
                      <a:pt x="466" y="164"/>
                      <a:pt x="466" y="164"/>
                    </a:cubicBezTo>
                    <a:cubicBezTo>
                      <a:pt x="469" y="165"/>
                      <a:pt x="469" y="165"/>
                      <a:pt x="469" y="165"/>
                    </a:cubicBezTo>
                    <a:cubicBezTo>
                      <a:pt x="471" y="170"/>
                      <a:pt x="471" y="170"/>
                      <a:pt x="471" y="170"/>
                    </a:cubicBezTo>
                    <a:cubicBezTo>
                      <a:pt x="484" y="178"/>
                      <a:pt x="484" y="178"/>
                      <a:pt x="484" y="178"/>
                    </a:cubicBezTo>
                    <a:cubicBezTo>
                      <a:pt x="488" y="178"/>
                      <a:pt x="490" y="178"/>
                      <a:pt x="490" y="178"/>
                    </a:cubicBezTo>
                    <a:cubicBezTo>
                      <a:pt x="491" y="177"/>
                      <a:pt x="493" y="176"/>
                      <a:pt x="495" y="174"/>
                    </a:cubicBezTo>
                    <a:cubicBezTo>
                      <a:pt x="496" y="174"/>
                      <a:pt x="500" y="174"/>
                      <a:pt x="507" y="174"/>
                    </a:cubicBezTo>
                    <a:cubicBezTo>
                      <a:pt x="520" y="177"/>
                      <a:pt x="520" y="177"/>
                      <a:pt x="520" y="177"/>
                    </a:cubicBezTo>
                    <a:cubicBezTo>
                      <a:pt x="508" y="182"/>
                      <a:pt x="508" y="182"/>
                      <a:pt x="508" y="182"/>
                    </a:cubicBezTo>
                    <a:cubicBezTo>
                      <a:pt x="494" y="183"/>
                      <a:pt x="494" y="183"/>
                      <a:pt x="494" y="183"/>
                    </a:cubicBezTo>
                    <a:cubicBezTo>
                      <a:pt x="488" y="192"/>
                      <a:pt x="488" y="192"/>
                      <a:pt x="488" y="192"/>
                    </a:cubicBezTo>
                    <a:cubicBezTo>
                      <a:pt x="485" y="192"/>
                      <a:pt x="485" y="192"/>
                      <a:pt x="485" y="192"/>
                    </a:cubicBezTo>
                    <a:cubicBezTo>
                      <a:pt x="474" y="191"/>
                      <a:pt x="474" y="191"/>
                      <a:pt x="474" y="191"/>
                    </a:cubicBezTo>
                    <a:cubicBezTo>
                      <a:pt x="470" y="195"/>
                      <a:pt x="470" y="195"/>
                      <a:pt x="470" y="195"/>
                    </a:cubicBezTo>
                    <a:cubicBezTo>
                      <a:pt x="456" y="195"/>
                      <a:pt x="456" y="195"/>
                      <a:pt x="456" y="195"/>
                    </a:cubicBezTo>
                    <a:lnTo>
                      <a:pt x="448" y="188"/>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17" name="Freeform 124"/>
              <p:cNvSpPr>
                <a:spLocks/>
              </p:cNvSpPr>
              <p:nvPr/>
            </p:nvSpPr>
            <p:spPr bwMode="auto">
              <a:xfrm>
                <a:off x="2540007" y="5668965"/>
                <a:ext cx="28576" cy="17463"/>
              </a:xfrm>
              <a:custGeom>
                <a:avLst/>
                <a:gdLst>
                  <a:gd name="T0" fmla="*/ 0 w 18"/>
                  <a:gd name="T1" fmla="*/ 2 h 11"/>
                  <a:gd name="T2" fmla="*/ 10 w 18"/>
                  <a:gd name="T3" fmla="*/ 11 h 11"/>
                  <a:gd name="T4" fmla="*/ 18 w 18"/>
                  <a:gd name="T5" fmla="*/ 5 h 11"/>
                  <a:gd name="T6" fmla="*/ 8 w 18"/>
                  <a:gd name="T7" fmla="*/ 0 h 11"/>
                  <a:gd name="T8" fmla="*/ 0 w 18"/>
                  <a:gd name="T9" fmla="*/ 2 h 11"/>
                </a:gdLst>
                <a:ahLst/>
                <a:cxnLst>
                  <a:cxn ang="0">
                    <a:pos x="T0" y="T1"/>
                  </a:cxn>
                  <a:cxn ang="0">
                    <a:pos x="T2" y="T3"/>
                  </a:cxn>
                  <a:cxn ang="0">
                    <a:pos x="T4" y="T5"/>
                  </a:cxn>
                  <a:cxn ang="0">
                    <a:pos x="T6" y="T7"/>
                  </a:cxn>
                  <a:cxn ang="0">
                    <a:pos x="T8" y="T9"/>
                  </a:cxn>
                </a:cxnLst>
                <a:rect l="0" t="0" r="r" b="b"/>
                <a:pathLst>
                  <a:path w="18" h="11">
                    <a:moveTo>
                      <a:pt x="0" y="2"/>
                    </a:moveTo>
                    <a:lnTo>
                      <a:pt x="10" y="11"/>
                    </a:lnTo>
                    <a:lnTo>
                      <a:pt x="18" y="5"/>
                    </a:lnTo>
                    <a:lnTo>
                      <a:pt x="8" y="0"/>
                    </a:lnTo>
                    <a:lnTo>
                      <a:pt x="0" y="2"/>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18" name="Freeform 125"/>
              <p:cNvSpPr>
                <a:spLocks/>
              </p:cNvSpPr>
              <p:nvPr/>
            </p:nvSpPr>
            <p:spPr bwMode="auto">
              <a:xfrm>
                <a:off x="2628907" y="5654677"/>
                <a:ext cx="25400" cy="17463"/>
              </a:xfrm>
              <a:custGeom>
                <a:avLst/>
                <a:gdLst>
                  <a:gd name="T0" fmla="*/ 0 w 16"/>
                  <a:gd name="T1" fmla="*/ 4 h 11"/>
                  <a:gd name="T2" fmla="*/ 0 w 16"/>
                  <a:gd name="T3" fmla="*/ 9 h 11"/>
                  <a:gd name="T4" fmla="*/ 5 w 16"/>
                  <a:gd name="T5" fmla="*/ 11 h 11"/>
                  <a:gd name="T6" fmla="*/ 13 w 16"/>
                  <a:gd name="T7" fmla="*/ 9 h 11"/>
                  <a:gd name="T8" fmla="*/ 16 w 16"/>
                  <a:gd name="T9" fmla="*/ 4 h 11"/>
                  <a:gd name="T10" fmla="*/ 8 w 16"/>
                  <a:gd name="T11" fmla="*/ 0 h 11"/>
                  <a:gd name="T12" fmla="*/ 0 w 16"/>
                  <a:gd name="T13" fmla="*/ 4 h 11"/>
                </a:gdLst>
                <a:ahLst/>
                <a:cxnLst>
                  <a:cxn ang="0">
                    <a:pos x="T0" y="T1"/>
                  </a:cxn>
                  <a:cxn ang="0">
                    <a:pos x="T2" y="T3"/>
                  </a:cxn>
                  <a:cxn ang="0">
                    <a:pos x="T4" y="T5"/>
                  </a:cxn>
                  <a:cxn ang="0">
                    <a:pos x="T6" y="T7"/>
                  </a:cxn>
                  <a:cxn ang="0">
                    <a:pos x="T8" y="T9"/>
                  </a:cxn>
                  <a:cxn ang="0">
                    <a:pos x="T10" y="T11"/>
                  </a:cxn>
                  <a:cxn ang="0">
                    <a:pos x="T12" y="T13"/>
                  </a:cxn>
                </a:cxnLst>
                <a:rect l="0" t="0" r="r" b="b"/>
                <a:pathLst>
                  <a:path w="16" h="11">
                    <a:moveTo>
                      <a:pt x="0" y="4"/>
                    </a:moveTo>
                    <a:lnTo>
                      <a:pt x="0" y="9"/>
                    </a:lnTo>
                    <a:lnTo>
                      <a:pt x="5" y="11"/>
                    </a:lnTo>
                    <a:lnTo>
                      <a:pt x="13" y="9"/>
                    </a:lnTo>
                    <a:lnTo>
                      <a:pt x="16" y="4"/>
                    </a:lnTo>
                    <a:lnTo>
                      <a:pt x="8" y="0"/>
                    </a:lnTo>
                    <a:lnTo>
                      <a:pt x="0" y="4"/>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19" name="Freeform 126"/>
              <p:cNvSpPr>
                <a:spLocks/>
              </p:cNvSpPr>
              <p:nvPr/>
            </p:nvSpPr>
            <p:spPr bwMode="auto">
              <a:xfrm>
                <a:off x="2479681" y="5580064"/>
                <a:ext cx="131764" cy="88899"/>
              </a:xfrm>
              <a:custGeom>
                <a:avLst/>
                <a:gdLst>
                  <a:gd name="T0" fmla="*/ 25 w 52"/>
                  <a:gd name="T1" fmla="*/ 15 h 35"/>
                  <a:gd name="T2" fmla="*/ 22 w 52"/>
                  <a:gd name="T3" fmla="*/ 5 h 35"/>
                  <a:gd name="T4" fmla="*/ 13 w 52"/>
                  <a:gd name="T5" fmla="*/ 0 h 35"/>
                  <a:gd name="T6" fmla="*/ 10 w 52"/>
                  <a:gd name="T7" fmla="*/ 4 h 35"/>
                  <a:gd name="T8" fmla="*/ 5 w 52"/>
                  <a:gd name="T9" fmla="*/ 4 h 35"/>
                  <a:gd name="T10" fmla="*/ 5 w 52"/>
                  <a:gd name="T11" fmla="*/ 12 h 35"/>
                  <a:gd name="T12" fmla="*/ 10 w 52"/>
                  <a:gd name="T13" fmla="*/ 12 h 35"/>
                  <a:gd name="T14" fmla="*/ 7 w 52"/>
                  <a:gd name="T15" fmla="*/ 20 h 35"/>
                  <a:gd name="T16" fmla="*/ 1 w 52"/>
                  <a:gd name="T17" fmla="*/ 17 h 35"/>
                  <a:gd name="T18" fmla="*/ 0 w 52"/>
                  <a:gd name="T19" fmla="*/ 26 h 35"/>
                  <a:gd name="T20" fmla="*/ 19 w 52"/>
                  <a:gd name="T21" fmla="*/ 29 h 35"/>
                  <a:gd name="T22" fmla="*/ 22 w 52"/>
                  <a:gd name="T23" fmla="*/ 31 h 35"/>
                  <a:gd name="T24" fmla="*/ 23 w 52"/>
                  <a:gd name="T25" fmla="*/ 31 h 35"/>
                  <a:gd name="T26" fmla="*/ 27 w 52"/>
                  <a:gd name="T27" fmla="*/ 29 h 35"/>
                  <a:gd name="T28" fmla="*/ 43 w 52"/>
                  <a:gd name="T29" fmla="*/ 35 h 35"/>
                  <a:gd name="T30" fmla="*/ 50 w 52"/>
                  <a:gd name="T31" fmla="*/ 32 h 35"/>
                  <a:gd name="T32" fmla="*/ 52 w 52"/>
                  <a:gd name="T33" fmla="*/ 30 h 35"/>
                  <a:gd name="T34" fmla="*/ 36 w 52"/>
                  <a:gd name="T35" fmla="*/ 20 h 35"/>
                  <a:gd name="T36" fmla="*/ 25 w 52"/>
                  <a:gd name="T37"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 h="35">
                    <a:moveTo>
                      <a:pt x="25" y="15"/>
                    </a:moveTo>
                    <a:cubicBezTo>
                      <a:pt x="22" y="5"/>
                      <a:pt x="22" y="5"/>
                      <a:pt x="22" y="5"/>
                    </a:cubicBezTo>
                    <a:cubicBezTo>
                      <a:pt x="13" y="0"/>
                      <a:pt x="13" y="0"/>
                      <a:pt x="13" y="0"/>
                    </a:cubicBezTo>
                    <a:cubicBezTo>
                      <a:pt x="10" y="4"/>
                      <a:pt x="10" y="4"/>
                      <a:pt x="10" y="4"/>
                    </a:cubicBezTo>
                    <a:cubicBezTo>
                      <a:pt x="5" y="4"/>
                      <a:pt x="5" y="4"/>
                      <a:pt x="5" y="4"/>
                    </a:cubicBezTo>
                    <a:cubicBezTo>
                      <a:pt x="5" y="12"/>
                      <a:pt x="5" y="12"/>
                      <a:pt x="5" y="12"/>
                    </a:cubicBezTo>
                    <a:cubicBezTo>
                      <a:pt x="10" y="12"/>
                      <a:pt x="10" y="12"/>
                      <a:pt x="10" y="12"/>
                    </a:cubicBezTo>
                    <a:cubicBezTo>
                      <a:pt x="7" y="20"/>
                      <a:pt x="7" y="20"/>
                      <a:pt x="7" y="20"/>
                    </a:cubicBezTo>
                    <a:cubicBezTo>
                      <a:pt x="1" y="17"/>
                      <a:pt x="1" y="17"/>
                      <a:pt x="1" y="17"/>
                    </a:cubicBezTo>
                    <a:cubicBezTo>
                      <a:pt x="0" y="26"/>
                      <a:pt x="0" y="26"/>
                      <a:pt x="0" y="26"/>
                    </a:cubicBezTo>
                    <a:cubicBezTo>
                      <a:pt x="6" y="27"/>
                      <a:pt x="13" y="28"/>
                      <a:pt x="19" y="29"/>
                    </a:cubicBezTo>
                    <a:cubicBezTo>
                      <a:pt x="22" y="31"/>
                      <a:pt x="22" y="31"/>
                      <a:pt x="22" y="31"/>
                    </a:cubicBezTo>
                    <a:cubicBezTo>
                      <a:pt x="23" y="31"/>
                      <a:pt x="23" y="31"/>
                      <a:pt x="23" y="31"/>
                    </a:cubicBezTo>
                    <a:cubicBezTo>
                      <a:pt x="27" y="29"/>
                      <a:pt x="27" y="29"/>
                      <a:pt x="27" y="29"/>
                    </a:cubicBezTo>
                    <a:cubicBezTo>
                      <a:pt x="32" y="31"/>
                      <a:pt x="38" y="32"/>
                      <a:pt x="43" y="35"/>
                    </a:cubicBezTo>
                    <a:cubicBezTo>
                      <a:pt x="50" y="32"/>
                      <a:pt x="50" y="32"/>
                      <a:pt x="50" y="32"/>
                    </a:cubicBezTo>
                    <a:cubicBezTo>
                      <a:pt x="52" y="30"/>
                      <a:pt x="52" y="30"/>
                      <a:pt x="52" y="30"/>
                    </a:cubicBezTo>
                    <a:cubicBezTo>
                      <a:pt x="46" y="26"/>
                      <a:pt x="41" y="23"/>
                      <a:pt x="36" y="20"/>
                    </a:cubicBezTo>
                    <a:cubicBezTo>
                      <a:pt x="33" y="19"/>
                      <a:pt x="29" y="17"/>
                      <a:pt x="25" y="15"/>
                    </a:cubicBez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20" name="Freeform 127"/>
              <p:cNvSpPr>
                <a:spLocks/>
              </p:cNvSpPr>
              <p:nvPr/>
            </p:nvSpPr>
            <p:spPr bwMode="auto">
              <a:xfrm>
                <a:off x="2578106" y="3563939"/>
                <a:ext cx="42864" cy="15874"/>
              </a:xfrm>
              <a:custGeom>
                <a:avLst/>
                <a:gdLst>
                  <a:gd name="T0" fmla="*/ 0 w 27"/>
                  <a:gd name="T1" fmla="*/ 0 h 10"/>
                  <a:gd name="T2" fmla="*/ 0 w 27"/>
                  <a:gd name="T3" fmla="*/ 8 h 10"/>
                  <a:gd name="T4" fmla="*/ 15 w 27"/>
                  <a:gd name="T5" fmla="*/ 6 h 10"/>
                  <a:gd name="T6" fmla="*/ 24 w 27"/>
                  <a:gd name="T7" fmla="*/ 10 h 10"/>
                  <a:gd name="T8" fmla="*/ 27 w 27"/>
                  <a:gd name="T9" fmla="*/ 0 h 10"/>
                  <a:gd name="T10" fmla="*/ 13 w 27"/>
                  <a:gd name="T11" fmla="*/ 2 h 10"/>
                  <a:gd name="T12" fmla="*/ 0 w 27"/>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27" h="10">
                    <a:moveTo>
                      <a:pt x="0" y="0"/>
                    </a:moveTo>
                    <a:lnTo>
                      <a:pt x="0" y="8"/>
                    </a:lnTo>
                    <a:lnTo>
                      <a:pt x="15" y="6"/>
                    </a:lnTo>
                    <a:lnTo>
                      <a:pt x="24" y="10"/>
                    </a:lnTo>
                    <a:lnTo>
                      <a:pt x="27" y="0"/>
                    </a:lnTo>
                    <a:lnTo>
                      <a:pt x="13" y="2"/>
                    </a:lnTo>
                    <a:lnTo>
                      <a:pt x="0"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21" name="Freeform 128"/>
              <p:cNvSpPr>
                <a:spLocks/>
              </p:cNvSpPr>
              <p:nvPr/>
            </p:nvSpPr>
            <p:spPr bwMode="auto">
              <a:xfrm>
                <a:off x="2311406" y="3559176"/>
                <a:ext cx="58738" cy="20639"/>
              </a:xfrm>
              <a:custGeom>
                <a:avLst/>
                <a:gdLst>
                  <a:gd name="T0" fmla="*/ 7 w 37"/>
                  <a:gd name="T1" fmla="*/ 0 h 13"/>
                  <a:gd name="T2" fmla="*/ 0 w 37"/>
                  <a:gd name="T3" fmla="*/ 6 h 13"/>
                  <a:gd name="T4" fmla="*/ 3 w 37"/>
                  <a:gd name="T5" fmla="*/ 9 h 13"/>
                  <a:gd name="T6" fmla="*/ 11 w 37"/>
                  <a:gd name="T7" fmla="*/ 8 h 13"/>
                  <a:gd name="T8" fmla="*/ 16 w 37"/>
                  <a:gd name="T9" fmla="*/ 13 h 13"/>
                  <a:gd name="T10" fmla="*/ 37 w 37"/>
                  <a:gd name="T11" fmla="*/ 11 h 13"/>
                  <a:gd name="T12" fmla="*/ 37 w 37"/>
                  <a:gd name="T13" fmla="*/ 5 h 13"/>
                  <a:gd name="T14" fmla="*/ 27 w 37"/>
                  <a:gd name="T15" fmla="*/ 0 h 13"/>
                  <a:gd name="T16" fmla="*/ 7 w 37"/>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13">
                    <a:moveTo>
                      <a:pt x="7" y="0"/>
                    </a:moveTo>
                    <a:lnTo>
                      <a:pt x="0" y="6"/>
                    </a:lnTo>
                    <a:lnTo>
                      <a:pt x="3" y="9"/>
                    </a:lnTo>
                    <a:lnTo>
                      <a:pt x="11" y="8"/>
                    </a:lnTo>
                    <a:lnTo>
                      <a:pt x="16" y="13"/>
                    </a:lnTo>
                    <a:lnTo>
                      <a:pt x="37" y="11"/>
                    </a:lnTo>
                    <a:lnTo>
                      <a:pt x="37" y="5"/>
                    </a:lnTo>
                    <a:lnTo>
                      <a:pt x="27" y="0"/>
                    </a:lnTo>
                    <a:lnTo>
                      <a:pt x="7"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22" name="Freeform 129"/>
              <p:cNvSpPr>
                <a:spLocks/>
              </p:cNvSpPr>
              <p:nvPr/>
            </p:nvSpPr>
            <p:spPr bwMode="auto">
              <a:xfrm>
                <a:off x="2398718" y="3513138"/>
                <a:ext cx="157163" cy="79375"/>
              </a:xfrm>
              <a:custGeom>
                <a:avLst/>
                <a:gdLst>
                  <a:gd name="T0" fmla="*/ 28 w 62"/>
                  <a:gd name="T1" fmla="*/ 26 h 31"/>
                  <a:gd name="T2" fmla="*/ 33 w 62"/>
                  <a:gd name="T3" fmla="*/ 31 h 31"/>
                  <a:gd name="T4" fmla="*/ 37 w 62"/>
                  <a:gd name="T5" fmla="*/ 22 h 31"/>
                  <a:gd name="T6" fmla="*/ 42 w 62"/>
                  <a:gd name="T7" fmla="*/ 21 h 31"/>
                  <a:gd name="T8" fmla="*/ 43 w 62"/>
                  <a:gd name="T9" fmla="*/ 25 h 31"/>
                  <a:gd name="T10" fmla="*/ 52 w 62"/>
                  <a:gd name="T11" fmla="*/ 24 h 31"/>
                  <a:gd name="T12" fmla="*/ 60 w 62"/>
                  <a:gd name="T13" fmla="*/ 25 h 31"/>
                  <a:gd name="T14" fmla="*/ 62 w 62"/>
                  <a:gd name="T15" fmla="*/ 17 h 31"/>
                  <a:gd name="T16" fmla="*/ 51 w 62"/>
                  <a:gd name="T17" fmla="*/ 11 h 31"/>
                  <a:gd name="T18" fmla="*/ 52 w 62"/>
                  <a:gd name="T19" fmla="*/ 7 h 31"/>
                  <a:gd name="T20" fmla="*/ 36 w 62"/>
                  <a:gd name="T21" fmla="*/ 1 h 31"/>
                  <a:gd name="T22" fmla="*/ 31 w 62"/>
                  <a:gd name="T23" fmla="*/ 4 h 31"/>
                  <a:gd name="T24" fmla="*/ 30 w 62"/>
                  <a:gd name="T25" fmla="*/ 4 h 31"/>
                  <a:gd name="T26" fmla="*/ 16 w 62"/>
                  <a:gd name="T27" fmla="*/ 0 h 31"/>
                  <a:gd name="T28" fmla="*/ 13 w 62"/>
                  <a:gd name="T29" fmla="*/ 2 h 31"/>
                  <a:gd name="T30" fmla="*/ 23 w 62"/>
                  <a:gd name="T31" fmla="*/ 10 h 31"/>
                  <a:gd name="T32" fmla="*/ 20 w 62"/>
                  <a:gd name="T33" fmla="*/ 18 h 31"/>
                  <a:gd name="T34" fmla="*/ 9 w 62"/>
                  <a:gd name="T35" fmla="*/ 18 h 31"/>
                  <a:gd name="T36" fmla="*/ 7 w 62"/>
                  <a:gd name="T37" fmla="*/ 16 h 31"/>
                  <a:gd name="T38" fmla="*/ 1 w 62"/>
                  <a:gd name="T39" fmla="*/ 18 h 31"/>
                  <a:gd name="T40" fmla="*/ 0 w 62"/>
                  <a:gd name="T41" fmla="*/ 21 h 31"/>
                  <a:gd name="T42" fmla="*/ 28 w 62"/>
                  <a:gd name="T43" fmla="*/ 2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31">
                    <a:moveTo>
                      <a:pt x="28" y="26"/>
                    </a:moveTo>
                    <a:cubicBezTo>
                      <a:pt x="33" y="31"/>
                      <a:pt x="33" y="31"/>
                      <a:pt x="33" y="31"/>
                    </a:cubicBezTo>
                    <a:cubicBezTo>
                      <a:pt x="37" y="22"/>
                      <a:pt x="37" y="22"/>
                      <a:pt x="37" y="22"/>
                    </a:cubicBezTo>
                    <a:cubicBezTo>
                      <a:pt x="42" y="21"/>
                      <a:pt x="42" y="21"/>
                      <a:pt x="42" y="21"/>
                    </a:cubicBezTo>
                    <a:cubicBezTo>
                      <a:pt x="43" y="25"/>
                      <a:pt x="43" y="25"/>
                      <a:pt x="43" y="25"/>
                    </a:cubicBezTo>
                    <a:cubicBezTo>
                      <a:pt x="46" y="24"/>
                      <a:pt x="49" y="24"/>
                      <a:pt x="52" y="24"/>
                    </a:cubicBezTo>
                    <a:cubicBezTo>
                      <a:pt x="54" y="24"/>
                      <a:pt x="57" y="25"/>
                      <a:pt x="60" y="25"/>
                    </a:cubicBezTo>
                    <a:cubicBezTo>
                      <a:pt x="62" y="17"/>
                      <a:pt x="62" y="17"/>
                      <a:pt x="62" y="17"/>
                    </a:cubicBezTo>
                    <a:cubicBezTo>
                      <a:pt x="51" y="11"/>
                      <a:pt x="51" y="11"/>
                      <a:pt x="51" y="11"/>
                    </a:cubicBezTo>
                    <a:cubicBezTo>
                      <a:pt x="52" y="7"/>
                      <a:pt x="52" y="7"/>
                      <a:pt x="52" y="7"/>
                    </a:cubicBezTo>
                    <a:cubicBezTo>
                      <a:pt x="36" y="1"/>
                      <a:pt x="36" y="1"/>
                      <a:pt x="36" y="1"/>
                    </a:cubicBezTo>
                    <a:cubicBezTo>
                      <a:pt x="31" y="4"/>
                      <a:pt x="31" y="4"/>
                      <a:pt x="31" y="4"/>
                    </a:cubicBezTo>
                    <a:cubicBezTo>
                      <a:pt x="30" y="4"/>
                      <a:pt x="30" y="4"/>
                      <a:pt x="30" y="4"/>
                    </a:cubicBezTo>
                    <a:cubicBezTo>
                      <a:pt x="16" y="0"/>
                      <a:pt x="16" y="0"/>
                      <a:pt x="16" y="0"/>
                    </a:cubicBezTo>
                    <a:cubicBezTo>
                      <a:pt x="13" y="2"/>
                      <a:pt x="13" y="2"/>
                      <a:pt x="13" y="2"/>
                    </a:cubicBezTo>
                    <a:cubicBezTo>
                      <a:pt x="23" y="10"/>
                      <a:pt x="23" y="10"/>
                      <a:pt x="23" y="10"/>
                    </a:cubicBezTo>
                    <a:cubicBezTo>
                      <a:pt x="20" y="18"/>
                      <a:pt x="20" y="18"/>
                      <a:pt x="20" y="18"/>
                    </a:cubicBezTo>
                    <a:cubicBezTo>
                      <a:pt x="9" y="18"/>
                      <a:pt x="9" y="18"/>
                      <a:pt x="9" y="18"/>
                    </a:cubicBezTo>
                    <a:cubicBezTo>
                      <a:pt x="7" y="16"/>
                      <a:pt x="7" y="16"/>
                      <a:pt x="7" y="16"/>
                    </a:cubicBezTo>
                    <a:cubicBezTo>
                      <a:pt x="1" y="18"/>
                      <a:pt x="1" y="18"/>
                      <a:pt x="1" y="18"/>
                    </a:cubicBezTo>
                    <a:cubicBezTo>
                      <a:pt x="0" y="21"/>
                      <a:pt x="0" y="21"/>
                      <a:pt x="0" y="21"/>
                    </a:cubicBezTo>
                    <a:cubicBezTo>
                      <a:pt x="9" y="23"/>
                      <a:pt x="19" y="24"/>
                      <a:pt x="28" y="26"/>
                    </a:cubicBez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23" name="Freeform 130"/>
              <p:cNvSpPr>
                <a:spLocks/>
              </p:cNvSpPr>
              <p:nvPr/>
            </p:nvSpPr>
            <p:spPr bwMode="auto">
              <a:xfrm>
                <a:off x="2179642" y="3432175"/>
                <a:ext cx="244475" cy="84138"/>
              </a:xfrm>
              <a:custGeom>
                <a:avLst/>
                <a:gdLst>
                  <a:gd name="T0" fmla="*/ 96 w 96"/>
                  <a:gd name="T1" fmla="*/ 31 h 33"/>
                  <a:gd name="T2" fmla="*/ 93 w 96"/>
                  <a:gd name="T3" fmla="*/ 30 h 33"/>
                  <a:gd name="T4" fmla="*/ 89 w 96"/>
                  <a:gd name="T5" fmla="*/ 27 h 33"/>
                  <a:gd name="T6" fmla="*/ 83 w 96"/>
                  <a:gd name="T7" fmla="*/ 27 h 33"/>
                  <a:gd name="T8" fmla="*/ 83 w 96"/>
                  <a:gd name="T9" fmla="*/ 23 h 33"/>
                  <a:gd name="T10" fmla="*/ 77 w 96"/>
                  <a:gd name="T11" fmla="*/ 23 h 33"/>
                  <a:gd name="T12" fmla="*/ 56 w 96"/>
                  <a:gd name="T13" fmla="*/ 11 h 33"/>
                  <a:gd name="T14" fmla="*/ 38 w 96"/>
                  <a:gd name="T15" fmla="*/ 0 h 33"/>
                  <a:gd name="T16" fmla="*/ 9 w 96"/>
                  <a:gd name="T17" fmla="*/ 0 h 33"/>
                  <a:gd name="T18" fmla="*/ 4 w 96"/>
                  <a:gd name="T19" fmla="*/ 4 h 33"/>
                  <a:gd name="T20" fmla="*/ 4 w 96"/>
                  <a:gd name="T21" fmla="*/ 10 h 33"/>
                  <a:gd name="T22" fmla="*/ 1 w 96"/>
                  <a:gd name="T23" fmla="*/ 10 h 33"/>
                  <a:gd name="T24" fmla="*/ 0 w 96"/>
                  <a:gd name="T25" fmla="*/ 13 h 33"/>
                  <a:gd name="T26" fmla="*/ 9 w 96"/>
                  <a:gd name="T27" fmla="*/ 13 h 33"/>
                  <a:gd name="T28" fmla="*/ 22 w 96"/>
                  <a:gd name="T29" fmla="*/ 6 h 33"/>
                  <a:gd name="T30" fmla="*/ 27 w 96"/>
                  <a:gd name="T31" fmla="*/ 5 h 33"/>
                  <a:gd name="T32" fmla="*/ 26 w 96"/>
                  <a:gd name="T33" fmla="*/ 9 h 33"/>
                  <a:gd name="T34" fmla="*/ 27 w 96"/>
                  <a:gd name="T35" fmla="*/ 12 h 33"/>
                  <a:gd name="T36" fmla="*/ 38 w 96"/>
                  <a:gd name="T37" fmla="*/ 11 h 33"/>
                  <a:gd name="T38" fmla="*/ 50 w 96"/>
                  <a:gd name="T39" fmla="*/ 19 h 33"/>
                  <a:gd name="T40" fmla="*/ 53 w 96"/>
                  <a:gd name="T41" fmla="*/ 17 h 33"/>
                  <a:gd name="T42" fmla="*/ 57 w 96"/>
                  <a:gd name="T43" fmla="*/ 19 h 33"/>
                  <a:gd name="T44" fmla="*/ 58 w 96"/>
                  <a:gd name="T45" fmla="*/ 24 h 33"/>
                  <a:gd name="T46" fmla="*/ 67 w 96"/>
                  <a:gd name="T47" fmla="*/ 25 h 33"/>
                  <a:gd name="T48" fmla="*/ 67 w 96"/>
                  <a:gd name="T49" fmla="*/ 27 h 33"/>
                  <a:gd name="T50" fmla="*/ 60 w 96"/>
                  <a:gd name="T51" fmla="*/ 29 h 33"/>
                  <a:gd name="T52" fmla="*/ 58 w 96"/>
                  <a:gd name="T53" fmla="*/ 31 h 33"/>
                  <a:gd name="T54" fmla="*/ 93 w 96"/>
                  <a:gd name="T55" fmla="*/ 33 h 33"/>
                  <a:gd name="T56" fmla="*/ 96 w 96"/>
                  <a:gd name="T57"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6" h="33">
                    <a:moveTo>
                      <a:pt x="96" y="31"/>
                    </a:moveTo>
                    <a:cubicBezTo>
                      <a:pt x="93" y="30"/>
                      <a:pt x="93" y="30"/>
                      <a:pt x="93" y="30"/>
                    </a:cubicBezTo>
                    <a:cubicBezTo>
                      <a:pt x="89" y="27"/>
                      <a:pt x="89" y="27"/>
                      <a:pt x="89" y="27"/>
                    </a:cubicBezTo>
                    <a:cubicBezTo>
                      <a:pt x="83" y="27"/>
                      <a:pt x="83" y="27"/>
                      <a:pt x="83" y="27"/>
                    </a:cubicBezTo>
                    <a:cubicBezTo>
                      <a:pt x="83" y="23"/>
                      <a:pt x="83" y="23"/>
                      <a:pt x="83" y="23"/>
                    </a:cubicBezTo>
                    <a:cubicBezTo>
                      <a:pt x="77" y="23"/>
                      <a:pt x="77" y="23"/>
                      <a:pt x="77" y="23"/>
                    </a:cubicBezTo>
                    <a:cubicBezTo>
                      <a:pt x="70" y="19"/>
                      <a:pt x="63" y="15"/>
                      <a:pt x="56" y="11"/>
                    </a:cubicBezTo>
                    <a:cubicBezTo>
                      <a:pt x="50" y="7"/>
                      <a:pt x="44" y="4"/>
                      <a:pt x="38" y="0"/>
                    </a:cubicBezTo>
                    <a:cubicBezTo>
                      <a:pt x="9" y="0"/>
                      <a:pt x="9" y="0"/>
                      <a:pt x="9" y="0"/>
                    </a:cubicBezTo>
                    <a:cubicBezTo>
                      <a:pt x="4" y="4"/>
                      <a:pt x="4" y="4"/>
                      <a:pt x="4" y="4"/>
                    </a:cubicBezTo>
                    <a:cubicBezTo>
                      <a:pt x="4" y="10"/>
                      <a:pt x="4" y="10"/>
                      <a:pt x="4" y="10"/>
                    </a:cubicBezTo>
                    <a:cubicBezTo>
                      <a:pt x="1" y="10"/>
                      <a:pt x="1" y="10"/>
                      <a:pt x="1" y="10"/>
                    </a:cubicBezTo>
                    <a:cubicBezTo>
                      <a:pt x="0" y="13"/>
                      <a:pt x="0" y="13"/>
                      <a:pt x="0" y="13"/>
                    </a:cubicBezTo>
                    <a:cubicBezTo>
                      <a:pt x="9" y="13"/>
                      <a:pt x="9" y="13"/>
                      <a:pt x="9" y="13"/>
                    </a:cubicBezTo>
                    <a:cubicBezTo>
                      <a:pt x="14" y="10"/>
                      <a:pt x="18" y="8"/>
                      <a:pt x="22" y="6"/>
                    </a:cubicBezTo>
                    <a:cubicBezTo>
                      <a:pt x="24" y="5"/>
                      <a:pt x="25" y="5"/>
                      <a:pt x="27" y="5"/>
                    </a:cubicBezTo>
                    <a:cubicBezTo>
                      <a:pt x="26" y="9"/>
                      <a:pt x="26" y="9"/>
                      <a:pt x="26" y="9"/>
                    </a:cubicBezTo>
                    <a:cubicBezTo>
                      <a:pt x="27" y="12"/>
                      <a:pt x="27" y="12"/>
                      <a:pt x="27" y="12"/>
                    </a:cubicBezTo>
                    <a:cubicBezTo>
                      <a:pt x="38" y="11"/>
                      <a:pt x="38" y="11"/>
                      <a:pt x="38" y="11"/>
                    </a:cubicBezTo>
                    <a:cubicBezTo>
                      <a:pt x="50" y="19"/>
                      <a:pt x="50" y="19"/>
                      <a:pt x="50" y="19"/>
                    </a:cubicBezTo>
                    <a:cubicBezTo>
                      <a:pt x="53" y="17"/>
                      <a:pt x="53" y="17"/>
                      <a:pt x="53" y="17"/>
                    </a:cubicBezTo>
                    <a:cubicBezTo>
                      <a:pt x="57" y="19"/>
                      <a:pt x="57" y="19"/>
                      <a:pt x="57" y="19"/>
                    </a:cubicBezTo>
                    <a:cubicBezTo>
                      <a:pt x="58" y="24"/>
                      <a:pt x="58" y="24"/>
                      <a:pt x="58" y="24"/>
                    </a:cubicBezTo>
                    <a:cubicBezTo>
                      <a:pt x="67" y="25"/>
                      <a:pt x="67" y="25"/>
                      <a:pt x="67" y="25"/>
                    </a:cubicBezTo>
                    <a:cubicBezTo>
                      <a:pt x="67" y="27"/>
                      <a:pt x="67" y="27"/>
                      <a:pt x="67" y="27"/>
                    </a:cubicBezTo>
                    <a:cubicBezTo>
                      <a:pt x="60" y="29"/>
                      <a:pt x="60" y="29"/>
                      <a:pt x="60" y="29"/>
                    </a:cubicBezTo>
                    <a:cubicBezTo>
                      <a:pt x="58" y="31"/>
                      <a:pt x="58" y="31"/>
                      <a:pt x="58" y="31"/>
                    </a:cubicBezTo>
                    <a:cubicBezTo>
                      <a:pt x="70" y="32"/>
                      <a:pt x="82" y="33"/>
                      <a:pt x="93" y="33"/>
                    </a:cubicBezTo>
                    <a:lnTo>
                      <a:pt x="96" y="31"/>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24" name="Freeform 131"/>
              <p:cNvSpPr>
                <a:spLocks/>
              </p:cNvSpPr>
              <p:nvPr/>
            </p:nvSpPr>
            <p:spPr bwMode="auto">
              <a:xfrm>
                <a:off x="617540" y="2344738"/>
                <a:ext cx="49213" cy="42862"/>
              </a:xfrm>
              <a:custGeom>
                <a:avLst/>
                <a:gdLst>
                  <a:gd name="T0" fmla="*/ 0 w 31"/>
                  <a:gd name="T1" fmla="*/ 11 h 27"/>
                  <a:gd name="T2" fmla="*/ 3 w 31"/>
                  <a:gd name="T3" fmla="*/ 27 h 27"/>
                  <a:gd name="T4" fmla="*/ 18 w 31"/>
                  <a:gd name="T5" fmla="*/ 21 h 27"/>
                  <a:gd name="T6" fmla="*/ 27 w 31"/>
                  <a:gd name="T7" fmla="*/ 13 h 27"/>
                  <a:gd name="T8" fmla="*/ 31 w 31"/>
                  <a:gd name="T9" fmla="*/ 2 h 27"/>
                  <a:gd name="T10" fmla="*/ 18 w 31"/>
                  <a:gd name="T11" fmla="*/ 0 h 27"/>
                  <a:gd name="T12" fmla="*/ 0 w 31"/>
                  <a:gd name="T13" fmla="*/ 11 h 27"/>
                </a:gdLst>
                <a:ahLst/>
                <a:cxnLst>
                  <a:cxn ang="0">
                    <a:pos x="T0" y="T1"/>
                  </a:cxn>
                  <a:cxn ang="0">
                    <a:pos x="T2" y="T3"/>
                  </a:cxn>
                  <a:cxn ang="0">
                    <a:pos x="T4" y="T5"/>
                  </a:cxn>
                  <a:cxn ang="0">
                    <a:pos x="T6" y="T7"/>
                  </a:cxn>
                  <a:cxn ang="0">
                    <a:pos x="T8" y="T9"/>
                  </a:cxn>
                  <a:cxn ang="0">
                    <a:pos x="T10" y="T11"/>
                  </a:cxn>
                  <a:cxn ang="0">
                    <a:pos x="T12" y="T13"/>
                  </a:cxn>
                </a:cxnLst>
                <a:rect l="0" t="0" r="r" b="b"/>
                <a:pathLst>
                  <a:path w="31" h="27">
                    <a:moveTo>
                      <a:pt x="0" y="11"/>
                    </a:moveTo>
                    <a:lnTo>
                      <a:pt x="3" y="27"/>
                    </a:lnTo>
                    <a:lnTo>
                      <a:pt x="18" y="21"/>
                    </a:lnTo>
                    <a:lnTo>
                      <a:pt x="27" y="13"/>
                    </a:lnTo>
                    <a:lnTo>
                      <a:pt x="31" y="2"/>
                    </a:lnTo>
                    <a:lnTo>
                      <a:pt x="18" y="0"/>
                    </a:lnTo>
                    <a:lnTo>
                      <a:pt x="0" y="11"/>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25" name="Freeform 132"/>
              <p:cNvSpPr>
                <a:spLocks/>
              </p:cNvSpPr>
              <p:nvPr/>
            </p:nvSpPr>
            <p:spPr bwMode="auto">
              <a:xfrm>
                <a:off x="1052515" y="2339975"/>
                <a:ext cx="20639" cy="33339"/>
              </a:xfrm>
              <a:custGeom>
                <a:avLst/>
                <a:gdLst>
                  <a:gd name="T0" fmla="*/ 0 w 13"/>
                  <a:gd name="T1" fmla="*/ 11 h 21"/>
                  <a:gd name="T2" fmla="*/ 8 w 13"/>
                  <a:gd name="T3" fmla="*/ 21 h 21"/>
                  <a:gd name="T4" fmla="*/ 13 w 13"/>
                  <a:gd name="T5" fmla="*/ 16 h 21"/>
                  <a:gd name="T6" fmla="*/ 1 w 13"/>
                  <a:gd name="T7" fmla="*/ 0 h 21"/>
                  <a:gd name="T8" fmla="*/ 0 w 13"/>
                  <a:gd name="T9" fmla="*/ 11 h 21"/>
                </a:gdLst>
                <a:ahLst/>
                <a:cxnLst>
                  <a:cxn ang="0">
                    <a:pos x="T0" y="T1"/>
                  </a:cxn>
                  <a:cxn ang="0">
                    <a:pos x="T2" y="T3"/>
                  </a:cxn>
                  <a:cxn ang="0">
                    <a:pos x="T4" y="T5"/>
                  </a:cxn>
                  <a:cxn ang="0">
                    <a:pos x="T6" y="T7"/>
                  </a:cxn>
                  <a:cxn ang="0">
                    <a:pos x="T8" y="T9"/>
                  </a:cxn>
                </a:cxnLst>
                <a:rect l="0" t="0" r="r" b="b"/>
                <a:pathLst>
                  <a:path w="13" h="21">
                    <a:moveTo>
                      <a:pt x="0" y="11"/>
                    </a:moveTo>
                    <a:lnTo>
                      <a:pt x="8" y="21"/>
                    </a:lnTo>
                    <a:lnTo>
                      <a:pt x="13" y="16"/>
                    </a:lnTo>
                    <a:lnTo>
                      <a:pt x="1" y="0"/>
                    </a:lnTo>
                    <a:lnTo>
                      <a:pt x="0" y="11"/>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26" name="Freeform 133"/>
              <p:cNvSpPr>
                <a:spLocks/>
              </p:cNvSpPr>
              <p:nvPr/>
            </p:nvSpPr>
            <p:spPr bwMode="auto">
              <a:xfrm>
                <a:off x="1074740" y="2411414"/>
                <a:ext cx="41276" cy="47625"/>
              </a:xfrm>
              <a:custGeom>
                <a:avLst/>
                <a:gdLst>
                  <a:gd name="T0" fmla="*/ 26 w 26"/>
                  <a:gd name="T1" fmla="*/ 24 h 30"/>
                  <a:gd name="T2" fmla="*/ 21 w 26"/>
                  <a:gd name="T3" fmla="*/ 14 h 30"/>
                  <a:gd name="T4" fmla="*/ 7 w 26"/>
                  <a:gd name="T5" fmla="*/ 0 h 30"/>
                  <a:gd name="T6" fmla="*/ 0 w 26"/>
                  <a:gd name="T7" fmla="*/ 5 h 30"/>
                  <a:gd name="T8" fmla="*/ 7 w 26"/>
                  <a:gd name="T9" fmla="*/ 22 h 30"/>
                  <a:gd name="T10" fmla="*/ 23 w 26"/>
                  <a:gd name="T11" fmla="*/ 30 h 30"/>
                  <a:gd name="T12" fmla="*/ 26 w 26"/>
                  <a:gd name="T13" fmla="*/ 24 h 30"/>
                </a:gdLst>
                <a:ahLst/>
                <a:cxnLst>
                  <a:cxn ang="0">
                    <a:pos x="T0" y="T1"/>
                  </a:cxn>
                  <a:cxn ang="0">
                    <a:pos x="T2" y="T3"/>
                  </a:cxn>
                  <a:cxn ang="0">
                    <a:pos x="T4" y="T5"/>
                  </a:cxn>
                  <a:cxn ang="0">
                    <a:pos x="T6" y="T7"/>
                  </a:cxn>
                  <a:cxn ang="0">
                    <a:pos x="T8" y="T9"/>
                  </a:cxn>
                  <a:cxn ang="0">
                    <a:pos x="T10" y="T11"/>
                  </a:cxn>
                  <a:cxn ang="0">
                    <a:pos x="T12" y="T13"/>
                  </a:cxn>
                </a:cxnLst>
                <a:rect l="0" t="0" r="r" b="b"/>
                <a:pathLst>
                  <a:path w="26" h="30">
                    <a:moveTo>
                      <a:pt x="26" y="24"/>
                    </a:moveTo>
                    <a:lnTo>
                      <a:pt x="21" y="14"/>
                    </a:lnTo>
                    <a:lnTo>
                      <a:pt x="7" y="0"/>
                    </a:lnTo>
                    <a:lnTo>
                      <a:pt x="0" y="5"/>
                    </a:lnTo>
                    <a:lnTo>
                      <a:pt x="7" y="22"/>
                    </a:lnTo>
                    <a:lnTo>
                      <a:pt x="23" y="30"/>
                    </a:lnTo>
                    <a:lnTo>
                      <a:pt x="26" y="24"/>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27" name="Freeform 134"/>
              <p:cNvSpPr>
                <a:spLocks/>
              </p:cNvSpPr>
              <p:nvPr/>
            </p:nvSpPr>
            <p:spPr bwMode="auto">
              <a:xfrm>
                <a:off x="1098553" y="2471738"/>
                <a:ext cx="25400" cy="33339"/>
              </a:xfrm>
              <a:custGeom>
                <a:avLst/>
                <a:gdLst>
                  <a:gd name="T0" fmla="*/ 16 w 16"/>
                  <a:gd name="T1" fmla="*/ 0 h 21"/>
                  <a:gd name="T2" fmla="*/ 11 w 16"/>
                  <a:gd name="T3" fmla="*/ 7 h 21"/>
                  <a:gd name="T4" fmla="*/ 0 w 16"/>
                  <a:gd name="T5" fmla="*/ 0 h 21"/>
                  <a:gd name="T6" fmla="*/ 0 w 16"/>
                  <a:gd name="T7" fmla="*/ 15 h 21"/>
                  <a:gd name="T8" fmla="*/ 8 w 16"/>
                  <a:gd name="T9" fmla="*/ 21 h 21"/>
                  <a:gd name="T10" fmla="*/ 16 w 16"/>
                  <a:gd name="T11" fmla="*/ 16 h 21"/>
                  <a:gd name="T12" fmla="*/ 16 w 16"/>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6" h="21">
                    <a:moveTo>
                      <a:pt x="16" y="0"/>
                    </a:moveTo>
                    <a:lnTo>
                      <a:pt x="11" y="7"/>
                    </a:lnTo>
                    <a:lnTo>
                      <a:pt x="0" y="0"/>
                    </a:lnTo>
                    <a:lnTo>
                      <a:pt x="0" y="15"/>
                    </a:lnTo>
                    <a:lnTo>
                      <a:pt x="8" y="21"/>
                    </a:lnTo>
                    <a:lnTo>
                      <a:pt x="16" y="16"/>
                    </a:lnTo>
                    <a:lnTo>
                      <a:pt x="16"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28" name="Freeform 135"/>
              <p:cNvSpPr>
                <a:spLocks/>
              </p:cNvSpPr>
              <p:nvPr/>
            </p:nvSpPr>
            <p:spPr bwMode="auto">
              <a:xfrm>
                <a:off x="1116015" y="2513013"/>
                <a:ext cx="25400" cy="34925"/>
              </a:xfrm>
              <a:custGeom>
                <a:avLst/>
                <a:gdLst>
                  <a:gd name="T0" fmla="*/ 8 w 16"/>
                  <a:gd name="T1" fmla="*/ 0 h 22"/>
                  <a:gd name="T2" fmla="*/ 0 w 16"/>
                  <a:gd name="T3" fmla="*/ 1 h 22"/>
                  <a:gd name="T4" fmla="*/ 0 w 16"/>
                  <a:gd name="T5" fmla="*/ 14 h 22"/>
                  <a:gd name="T6" fmla="*/ 11 w 16"/>
                  <a:gd name="T7" fmla="*/ 22 h 22"/>
                  <a:gd name="T8" fmla="*/ 16 w 16"/>
                  <a:gd name="T9" fmla="*/ 21 h 22"/>
                  <a:gd name="T10" fmla="*/ 11 w 16"/>
                  <a:gd name="T11" fmla="*/ 9 h 22"/>
                  <a:gd name="T12" fmla="*/ 8 w 16"/>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6" h="22">
                    <a:moveTo>
                      <a:pt x="8" y="0"/>
                    </a:moveTo>
                    <a:lnTo>
                      <a:pt x="0" y="1"/>
                    </a:lnTo>
                    <a:lnTo>
                      <a:pt x="0" y="14"/>
                    </a:lnTo>
                    <a:lnTo>
                      <a:pt x="11" y="22"/>
                    </a:lnTo>
                    <a:lnTo>
                      <a:pt x="16" y="21"/>
                    </a:lnTo>
                    <a:lnTo>
                      <a:pt x="11" y="9"/>
                    </a:lnTo>
                    <a:lnTo>
                      <a:pt x="8"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29" name="Freeform 136"/>
              <p:cNvSpPr>
                <a:spLocks/>
              </p:cNvSpPr>
              <p:nvPr/>
            </p:nvSpPr>
            <p:spPr bwMode="auto">
              <a:xfrm>
                <a:off x="1201741" y="2586039"/>
                <a:ext cx="109539" cy="71438"/>
              </a:xfrm>
              <a:custGeom>
                <a:avLst/>
                <a:gdLst>
                  <a:gd name="T0" fmla="*/ 37 w 43"/>
                  <a:gd name="T1" fmla="*/ 17 h 28"/>
                  <a:gd name="T2" fmla="*/ 26 w 43"/>
                  <a:gd name="T3" fmla="*/ 15 h 28"/>
                  <a:gd name="T4" fmla="*/ 16 w 43"/>
                  <a:gd name="T5" fmla="*/ 4 h 28"/>
                  <a:gd name="T6" fmla="*/ 0 w 43"/>
                  <a:gd name="T7" fmla="*/ 0 h 28"/>
                  <a:gd name="T8" fmla="*/ 0 w 43"/>
                  <a:gd name="T9" fmla="*/ 4 h 28"/>
                  <a:gd name="T10" fmla="*/ 29 w 43"/>
                  <a:gd name="T11" fmla="*/ 24 h 28"/>
                  <a:gd name="T12" fmla="*/ 43 w 43"/>
                  <a:gd name="T13" fmla="*/ 28 h 28"/>
                  <a:gd name="T14" fmla="*/ 37 w 43"/>
                  <a:gd name="T15" fmla="*/ 1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28">
                    <a:moveTo>
                      <a:pt x="37" y="17"/>
                    </a:moveTo>
                    <a:cubicBezTo>
                      <a:pt x="26" y="15"/>
                      <a:pt x="26" y="15"/>
                      <a:pt x="26" y="15"/>
                    </a:cubicBezTo>
                    <a:cubicBezTo>
                      <a:pt x="16" y="4"/>
                      <a:pt x="16" y="4"/>
                      <a:pt x="16" y="4"/>
                    </a:cubicBezTo>
                    <a:cubicBezTo>
                      <a:pt x="0" y="0"/>
                      <a:pt x="0" y="0"/>
                      <a:pt x="0" y="0"/>
                    </a:cubicBezTo>
                    <a:cubicBezTo>
                      <a:pt x="0" y="4"/>
                      <a:pt x="0" y="4"/>
                      <a:pt x="0" y="4"/>
                    </a:cubicBezTo>
                    <a:cubicBezTo>
                      <a:pt x="9" y="11"/>
                      <a:pt x="19" y="18"/>
                      <a:pt x="29" y="24"/>
                    </a:cubicBezTo>
                    <a:cubicBezTo>
                      <a:pt x="33" y="26"/>
                      <a:pt x="38" y="27"/>
                      <a:pt x="43" y="28"/>
                    </a:cubicBezTo>
                    <a:lnTo>
                      <a:pt x="37" y="17"/>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30" name="Freeform 137"/>
              <p:cNvSpPr>
                <a:spLocks/>
              </p:cNvSpPr>
              <p:nvPr/>
            </p:nvSpPr>
            <p:spPr bwMode="auto">
              <a:xfrm>
                <a:off x="2100267" y="1481138"/>
                <a:ext cx="117476" cy="119063"/>
              </a:xfrm>
              <a:custGeom>
                <a:avLst/>
                <a:gdLst>
                  <a:gd name="T0" fmla="*/ 2 w 46"/>
                  <a:gd name="T1" fmla="*/ 40 h 47"/>
                  <a:gd name="T2" fmla="*/ 0 w 46"/>
                  <a:gd name="T3" fmla="*/ 43 h 47"/>
                  <a:gd name="T4" fmla="*/ 9 w 46"/>
                  <a:gd name="T5" fmla="*/ 47 h 47"/>
                  <a:gd name="T6" fmla="*/ 46 w 46"/>
                  <a:gd name="T7" fmla="*/ 30 h 47"/>
                  <a:gd name="T8" fmla="*/ 43 w 46"/>
                  <a:gd name="T9" fmla="*/ 26 h 47"/>
                  <a:gd name="T10" fmla="*/ 36 w 46"/>
                  <a:gd name="T11" fmla="*/ 26 h 47"/>
                  <a:gd name="T12" fmla="*/ 42 w 46"/>
                  <a:gd name="T13" fmla="*/ 18 h 47"/>
                  <a:gd name="T14" fmla="*/ 26 w 46"/>
                  <a:gd name="T15" fmla="*/ 8 h 47"/>
                  <a:gd name="T16" fmla="*/ 26 w 46"/>
                  <a:gd name="T17" fmla="*/ 1 h 47"/>
                  <a:gd name="T18" fmla="*/ 24 w 46"/>
                  <a:gd name="T19" fmla="*/ 0 h 47"/>
                  <a:gd name="T20" fmla="*/ 14 w 46"/>
                  <a:gd name="T21" fmla="*/ 7 h 47"/>
                  <a:gd name="T22" fmla="*/ 14 w 46"/>
                  <a:gd name="T23" fmla="*/ 11 h 47"/>
                  <a:gd name="T24" fmla="*/ 9 w 46"/>
                  <a:gd name="T25" fmla="*/ 11 h 47"/>
                  <a:gd name="T26" fmla="*/ 0 w 46"/>
                  <a:gd name="T27" fmla="*/ 22 h 47"/>
                  <a:gd name="T28" fmla="*/ 0 w 46"/>
                  <a:gd name="T29" fmla="*/ 28 h 47"/>
                  <a:gd name="T30" fmla="*/ 9 w 46"/>
                  <a:gd name="T31" fmla="*/ 34 h 47"/>
                  <a:gd name="T32" fmla="*/ 5 w 46"/>
                  <a:gd name="T33" fmla="*/ 39 h 47"/>
                  <a:gd name="T34" fmla="*/ 2 w 46"/>
                  <a:gd name="T35"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47">
                    <a:moveTo>
                      <a:pt x="2" y="40"/>
                    </a:moveTo>
                    <a:cubicBezTo>
                      <a:pt x="0" y="43"/>
                      <a:pt x="0" y="43"/>
                      <a:pt x="0" y="43"/>
                    </a:cubicBezTo>
                    <a:cubicBezTo>
                      <a:pt x="9" y="47"/>
                      <a:pt x="9" y="47"/>
                      <a:pt x="9" y="47"/>
                    </a:cubicBezTo>
                    <a:cubicBezTo>
                      <a:pt x="21" y="41"/>
                      <a:pt x="34" y="36"/>
                      <a:pt x="46" y="30"/>
                    </a:cubicBezTo>
                    <a:cubicBezTo>
                      <a:pt x="43" y="26"/>
                      <a:pt x="43" y="26"/>
                      <a:pt x="43" y="26"/>
                    </a:cubicBezTo>
                    <a:cubicBezTo>
                      <a:pt x="36" y="26"/>
                      <a:pt x="36" y="26"/>
                      <a:pt x="36" y="26"/>
                    </a:cubicBezTo>
                    <a:cubicBezTo>
                      <a:pt x="42" y="18"/>
                      <a:pt x="42" y="18"/>
                      <a:pt x="42" y="18"/>
                    </a:cubicBezTo>
                    <a:cubicBezTo>
                      <a:pt x="26" y="8"/>
                      <a:pt x="26" y="8"/>
                      <a:pt x="26" y="8"/>
                    </a:cubicBezTo>
                    <a:cubicBezTo>
                      <a:pt x="26" y="1"/>
                      <a:pt x="26" y="1"/>
                      <a:pt x="26" y="1"/>
                    </a:cubicBezTo>
                    <a:cubicBezTo>
                      <a:pt x="24" y="0"/>
                      <a:pt x="24" y="0"/>
                      <a:pt x="24" y="0"/>
                    </a:cubicBezTo>
                    <a:cubicBezTo>
                      <a:pt x="14" y="7"/>
                      <a:pt x="14" y="7"/>
                      <a:pt x="14" y="7"/>
                    </a:cubicBezTo>
                    <a:cubicBezTo>
                      <a:pt x="14" y="11"/>
                      <a:pt x="14" y="11"/>
                      <a:pt x="14" y="11"/>
                    </a:cubicBezTo>
                    <a:cubicBezTo>
                      <a:pt x="9" y="11"/>
                      <a:pt x="9" y="11"/>
                      <a:pt x="9" y="11"/>
                    </a:cubicBezTo>
                    <a:cubicBezTo>
                      <a:pt x="0" y="22"/>
                      <a:pt x="0" y="22"/>
                      <a:pt x="0" y="22"/>
                    </a:cubicBezTo>
                    <a:cubicBezTo>
                      <a:pt x="0" y="28"/>
                      <a:pt x="0" y="28"/>
                      <a:pt x="0" y="28"/>
                    </a:cubicBezTo>
                    <a:cubicBezTo>
                      <a:pt x="9" y="34"/>
                      <a:pt x="9" y="34"/>
                      <a:pt x="9" y="34"/>
                    </a:cubicBezTo>
                    <a:cubicBezTo>
                      <a:pt x="5" y="39"/>
                      <a:pt x="5" y="39"/>
                      <a:pt x="5" y="39"/>
                    </a:cubicBezTo>
                    <a:lnTo>
                      <a:pt x="2" y="4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31" name="Freeform 138"/>
              <p:cNvSpPr>
                <a:spLocks/>
              </p:cNvSpPr>
              <p:nvPr/>
            </p:nvSpPr>
            <p:spPr bwMode="auto">
              <a:xfrm>
                <a:off x="2027241" y="1531939"/>
                <a:ext cx="30164" cy="28574"/>
              </a:xfrm>
              <a:custGeom>
                <a:avLst/>
                <a:gdLst>
                  <a:gd name="T0" fmla="*/ 19 w 19"/>
                  <a:gd name="T1" fmla="*/ 16 h 18"/>
                  <a:gd name="T2" fmla="*/ 16 w 19"/>
                  <a:gd name="T3" fmla="*/ 8 h 18"/>
                  <a:gd name="T4" fmla="*/ 19 w 19"/>
                  <a:gd name="T5" fmla="*/ 2 h 18"/>
                  <a:gd name="T6" fmla="*/ 6 w 19"/>
                  <a:gd name="T7" fmla="*/ 0 h 18"/>
                  <a:gd name="T8" fmla="*/ 0 w 19"/>
                  <a:gd name="T9" fmla="*/ 7 h 18"/>
                  <a:gd name="T10" fmla="*/ 10 w 19"/>
                  <a:gd name="T11" fmla="*/ 18 h 18"/>
                  <a:gd name="T12" fmla="*/ 19 w 19"/>
                  <a:gd name="T13" fmla="*/ 16 h 18"/>
                </a:gdLst>
                <a:ahLst/>
                <a:cxnLst>
                  <a:cxn ang="0">
                    <a:pos x="T0" y="T1"/>
                  </a:cxn>
                  <a:cxn ang="0">
                    <a:pos x="T2" y="T3"/>
                  </a:cxn>
                  <a:cxn ang="0">
                    <a:pos x="T4" y="T5"/>
                  </a:cxn>
                  <a:cxn ang="0">
                    <a:pos x="T6" y="T7"/>
                  </a:cxn>
                  <a:cxn ang="0">
                    <a:pos x="T8" y="T9"/>
                  </a:cxn>
                  <a:cxn ang="0">
                    <a:pos x="T10" y="T11"/>
                  </a:cxn>
                  <a:cxn ang="0">
                    <a:pos x="T12" y="T13"/>
                  </a:cxn>
                </a:cxnLst>
                <a:rect l="0" t="0" r="r" b="b"/>
                <a:pathLst>
                  <a:path w="19" h="18">
                    <a:moveTo>
                      <a:pt x="19" y="16"/>
                    </a:moveTo>
                    <a:lnTo>
                      <a:pt x="16" y="8"/>
                    </a:lnTo>
                    <a:lnTo>
                      <a:pt x="19" y="2"/>
                    </a:lnTo>
                    <a:lnTo>
                      <a:pt x="6" y="0"/>
                    </a:lnTo>
                    <a:lnTo>
                      <a:pt x="0" y="7"/>
                    </a:lnTo>
                    <a:lnTo>
                      <a:pt x="10" y="18"/>
                    </a:lnTo>
                    <a:lnTo>
                      <a:pt x="19" y="16"/>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32" name="Freeform 139"/>
              <p:cNvSpPr>
                <a:spLocks/>
              </p:cNvSpPr>
              <p:nvPr/>
            </p:nvSpPr>
            <p:spPr bwMode="auto">
              <a:xfrm>
                <a:off x="1938341" y="1570038"/>
                <a:ext cx="66675" cy="49213"/>
              </a:xfrm>
              <a:custGeom>
                <a:avLst/>
                <a:gdLst>
                  <a:gd name="T0" fmla="*/ 11 w 42"/>
                  <a:gd name="T1" fmla="*/ 21 h 31"/>
                  <a:gd name="T2" fmla="*/ 18 w 42"/>
                  <a:gd name="T3" fmla="*/ 16 h 31"/>
                  <a:gd name="T4" fmla="*/ 24 w 42"/>
                  <a:gd name="T5" fmla="*/ 16 h 31"/>
                  <a:gd name="T6" fmla="*/ 21 w 42"/>
                  <a:gd name="T7" fmla="*/ 24 h 31"/>
                  <a:gd name="T8" fmla="*/ 22 w 42"/>
                  <a:gd name="T9" fmla="*/ 31 h 31"/>
                  <a:gd name="T10" fmla="*/ 34 w 42"/>
                  <a:gd name="T11" fmla="*/ 27 h 31"/>
                  <a:gd name="T12" fmla="*/ 34 w 42"/>
                  <a:gd name="T13" fmla="*/ 16 h 31"/>
                  <a:gd name="T14" fmla="*/ 42 w 42"/>
                  <a:gd name="T15" fmla="*/ 10 h 31"/>
                  <a:gd name="T16" fmla="*/ 42 w 42"/>
                  <a:gd name="T17" fmla="*/ 2 h 31"/>
                  <a:gd name="T18" fmla="*/ 19 w 42"/>
                  <a:gd name="T19" fmla="*/ 8 h 31"/>
                  <a:gd name="T20" fmla="*/ 18 w 42"/>
                  <a:gd name="T21" fmla="*/ 0 h 31"/>
                  <a:gd name="T22" fmla="*/ 0 w 42"/>
                  <a:gd name="T23" fmla="*/ 11 h 31"/>
                  <a:gd name="T24" fmla="*/ 6 w 42"/>
                  <a:gd name="T25" fmla="*/ 13 h 31"/>
                  <a:gd name="T26" fmla="*/ 11 w 42"/>
                  <a:gd name="T27" fmla="*/ 2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31">
                    <a:moveTo>
                      <a:pt x="11" y="21"/>
                    </a:moveTo>
                    <a:lnTo>
                      <a:pt x="18" y="16"/>
                    </a:lnTo>
                    <a:lnTo>
                      <a:pt x="24" y="16"/>
                    </a:lnTo>
                    <a:lnTo>
                      <a:pt x="21" y="24"/>
                    </a:lnTo>
                    <a:lnTo>
                      <a:pt x="22" y="31"/>
                    </a:lnTo>
                    <a:lnTo>
                      <a:pt x="34" y="27"/>
                    </a:lnTo>
                    <a:lnTo>
                      <a:pt x="34" y="16"/>
                    </a:lnTo>
                    <a:lnTo>
                      <a:pt x="42" y="10"/>
                    </a:lnTo>
                    <a:lnTo>
                      <a:pt x="42" y="2"/>
                    </a:lnTo>
                    <a:lnTo>
                      <a:pt x="19" y="8"/>
                    </a:lnTo>
                    <a:lnTo>
                      <a:pt x="18" y="0"/>
                    </a:lnTo>
                    <a:lnTo>
                      <a:pt x="0" y="11"/>
                    </a:lnTo>
                    <a:lnTo>
                      <a:pt x="6" y="13"/>
                    </a:lnTo>
                    <a:lnTo>
                      <a:pt x="11" y="21"/>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33" name="Freeform 140"/>
              <p:cNvSpPr>
                <a:spLocks/>
              </p:cNvSpPr>
              <p:nvPr/>
            </p:nvSpPr>
            <p:spPr bwMode="auto">
              <a:xfrm>
                <a:off x="2017718" y="1625601"/>
                <a:ext cx="293688" cy="104775"/>
              </a:xfrm>
              <a:custGeom>
                <a:avLst/>
                <a:gdLst>
                  <a:gd name="T0" fmla="*/ 6 w 116"/>
                  <a:gd name="T1" fmla="*/ 0 h 41"/>
                  <a:gd name="T2" fmla="*/ 0 w 116"/>
                  <a:gd name="T3" fmla="*/ 2 h 41"/>
                  <a:gd name="T4" fmla="*/ 7 w 116"/>
                  <a:gd name="T5" fmla="*/ 17 h 41"/>
                  <a:gd name="T6" fmla="*/ 18 w 116"/>
                  <a:gd name="T7" fmla="*/ 18 h 41"/>
                  <a:gd name="T8" fmla="*/ 24 w 116"/>
                  <a:gd name="T9" fmla="*/ 26 h 41"/>
                  <a:gd name="T10" fmla="*/ 25 w 116"/>
                  <a:gd name="T11" fmla="*/ 37 h 41"/>
                  <a:gd name="T12" fmla="*/ 37 w 116"/>
                  <a:gd name="T13" fmla="*/ 41 h 41"/>
                  <a:gd name="T14" fmla="*/ 76 w 116"/>
                  <a:gd name="T15" fmla="*/ 41 h 41"/>
                  <a:gd name="T16" fmla="*/ 83 w 116"/>
                  <a:gd name="T17" fmla="*/ 33 h 41"/>
                  <a:gd name="T18" fmla="*/ 89 w 116"/>
                  <a:gd name="T19" fmla="*/ 37 h 41"/>
                  <a:gd name="T20" fmla="*/ 102 w 116"/>
                  <a:gd name="T21" fmla="*/ 35 h 41"/>
                  <a:gd name="T22" fmla="*/ 112 w 116"/>
                  <a:gd name="T23" fmla="*/ 35 h 41"/>
                  <a:gd name="T24" fmla="*/ 116 w 116"/>
                  <a:gd name="T25" fmla="*/ 25 h 41"/>
                  <a:gd name="T26" fmla="*/ 78 w 116"/>
                  <a:gd name="T27" fmla="*/ 26 h 41"/>
                  <a:gd name="T28" fmla="*/ 68 w 116"/>
                  <a:gd name="T29" fmla="*/ 29 h 41"/>
                  <a:gd name="T30" fmla="*/ 39 w 116"/>
                  <a:gd name="T31" fmla="*/ 25 h 41"/>
                  <a:gd name="T32" fmla="*/ 37 w 116"/>
                  <a:gd name="T33" fmla="*/ 20 h 41"/>
                  <a:gd name="T34" fmla="*/ 45 w 116"/>
                  <a:gd name="T35" fmla="*/ 16 h 41"/>
                  <a:gd name="T36" fmla="*/ 42 w 116"/>
                  <a:gd name="T37" fmla="*/ 13 h 41"/>
                  <a:gd name="T38" fmla="*/ 32 w 116"/>
                  <a:gd name="T39" fmla="*/ 11 h 41"/>
                  <a:gd name="T40" fmla="*/ 32 w 116"/>
                  <a:gd name="T41" fmla="*/ 6 h 41"/>
                  <a:gd name="T42" fmla="*/ 11 w 116"/>
                  <a:gd name="T43" fmla="*/ 4 h 41"/>
                  <a:gd name="T44" fmla="*/ 6 w 116"/>
                  <a:gd name="T4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6" h="41">
                    <a:moveTo>
                      <a:pt x="6" y="0"/>
                    </a:moveTo>
                    <a:cubicBezTo>
                      <a:pt x="0" y="2"/>
                      <a:pt x="0" y="2"/>
                      <a:pt x="0" y="2"/>
                    </a:cubicBezTo>
                    <a:cubicBezTo>
                      <a:pt x="7" y="17"/>
                      <a:pt x="7" y="17"/>
                      <a:pt x="7" y="17"/>
                    </a:cubicBezTo>
                    <a:cubicBezTo>
                      <a:pt x="18" y="18"/>
                      <a:pt x="18" y="18"/>
                      <a:pt x="18" y="18"/>
                    </a:cubicBezTo>
                    <a:cubicBezTo>
                      <a:pt x="24" y="26"/>
                      <a:pt x="24" y="26"/>
                      <a:pt x="24" y="26"/>
                    </a:cubicBezTo>
                    <a:cubicBezTo>
                      <a:pt x="25" y="37"/>
                      <a:pt x="25" y="37"/>
                      <a:pt x="25" y="37"/>
                    </a:cubicBezTo>
                    <a:cubicBezTo>
                      <a:pt x="37" y="41"/>
                      <a:pt x="37" y="41"/>
                      <a:pt x="37" y="41"/>
                    </a:cubicBezTo>
                    <a:cubicBezTo>
                      <a:pt x="76" y="41"/>
                      <a:pt x="76" y="41"/>
                      <a:pt x="76" y="41"/>
                    </a:cubicBezTo>
                    <a:cubicBezTo>
                      <a:pt x="83" y="33"/>
                      <a:pt x="83" y="33"/>
                      <a:pt x="83" y="33"/>
                    </a:cubicBezTo>
                    <a:cubicBezTo>
                      <a:pt x="89" y="37"/>
                      <a:pt x="89" y="37"/>
                      <a:pt x="89" y="37"/>
                    </a:cubicBezTo>
                    <a:cubicBezTo>
                      <a:pt x="94" y="36"/>
                      <a:pt x="98" y="35"/>
                      <a:pt x="102" y="35"/>
                    </a:cubicBezTo>
                    <a:cubicBezTo>
                      <a:pt x="105" y="35"/>
                      <a:pt x="109" y="35"/>
                      <a:pt x="112" y="35"/>
                    </a:cubicBezTo>
                    <a:cubicBezTo>
                      <a:pt x="116" y="25"/>
                      <a:pt x="116" y="25"/>
                      <a:pt x="116" y="25"/>
                    </a:cubicBezTo>
                    <a:cubicBezTo>
                      <a:pt x="103" y="24"/>
                      <a:pt x="91" y="24"/>
                      <a:pt x="78" y="26"/>
                    </a:cubicBezTo>
                    <a:cubicBezTo>
                      <a:pt x="75" y="26"/>
                      <a:pt x="71" y="27"/>
                      <a:pt x="68" y="29"/>
                    </a:cubicBezTo>
                    <a:cubicBezTo>
                      <a:pt x="59" y="28"/>
                      <a:pt x="49" y="26"/>
                      <a:pt x="39" y="25"/>
                    </a:cubicBezTo>
                    <a:cubicBezTo>
                      <a:pt x="37" y="20"/>
                      <a:pt x="37" y="20"/>
                      <a:pt x="37" y="20"/>
                    </a:cubicBezTo>
                    <a:cubicBezTo>
                      <a:pt x="45" y="16"/>
                      <a:pt x="45" y="16"/>
                      <a:pt x="45" y="16"/>
                    </a:cubicBezTo>
                    <a:cubicBezTo>
                      <a:pt x="42" y="13"/>
                      <a:pt x="42" y="13"/>
                      <a:pt x="42" y="13"/>
                    </a:cubicBezTo>
                    <a:cubicBezTo>
                      <a:pt x="32" y="11"/>
                      <a:pt x="32" y="11"/>
                      <a:pt x="32" y="11"/>
                    </a:cubicBezTo>
                    <a:cubicBezTo>
                      <a:pt x="32" y="6"/>
                      <a:pt x="32" y="6"/>
                      <a:pt x="32" y="6"/>
                    </a:cubicBezTo>
                    <a:cubicBezTo>
                      <a:pt x="11" y="4"/>
                      <a:pt x="11" y="4"/>
                      <a:pt x="11" y="4"/>
                    </a:cubicBezTo>
                    <a:lnTo>
                      <a:pt x="6"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34" name="Freeform 141"/>
              <p:cNvSpPr>
                <a:spLocks/>
              </p:cNvSpPr>
              <p:nvPr/>
            </p:nvSpPr>
            <p:spPr bwMode="auto">
              <a:xfrm>
                <a:off x="2011367" y="1577976"/>
                <a:ext cx="41276" cy="42862"/>
              </a:xfrm>
              <a:custGeom>
                <a:avLst/>
                <a:gdLst>
                  <a:gd name="T0" fmla="*/ 13 w 16"/>
                  <a:gd name="T1" fmla="*/ 17 h 17"/>
                  <a:gd name="T2" fmla="*/ 16 w 16"/>
                  <a:gd name="T3" fmla="*/ 13 h 17"/>
                  <a:gd name="T4" fmla="*/ 8 w 16"/>
                  <a:gd name="T5" fmla="*/ 2 h 17"/>
                  <a:gd name="T6" fmla="*/ 3 w 16"/>
                  <a:gd name="T7" fmla="*/ 0 h 17"/>
                  <a:gd name="T8" fmla="*/ 0 w 16"/>
                  <a:gd name="T9" fmla="*/ 13 h 17"/>
                  <a:gd name="T10" fmla="*/ 5 w 16"/>
                  <a:gd name="T11" fmla="*/ 13 h 17"/>
                  <a:gd name="T12" fmla="*/ 13 w 16"/>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6" h="17">
                    <a:moveTo>
                      <a:pt x="13" y="17"/>
                    </a:moveTo>
                    <a:cubicBezTo>
                      <a:pt x="16" y="13"/>
                      <a:pt x="16" y="13"/>
                      <a:pt x="16" y="13"/>
                    </a:cubicBezTo>
                    <a:cubicBezTo>
                      <a:pt x="8" y="2"/>
                      <a:pt x="8" y="2"/>
                      <a:pt x="8" y="2"/>
                    </a:cubicBezTo>
                    <a:cubicBezTo>
                      <a:pt x="3" y="0"/>
                      <a:pt x="3" y="0"/>
                      <a:pt x="3" y="0"/>
                    </a:cubicBezTo>
                    <a:cubicBezTo>
                      <a:pt x="2" y="5"/>
                      <a:pt x="1" y="9"/>
                      <a:pt x="0" y="13"/>
                    </a:cubicBezTo>
                    <a:cubicBezTo>
                      <a:pt x="5" y="13"/>
                      <a:pt x="5" y="13"/>
                      <a:pt x="5" y="13"/>
                    </a:cubicBezTo>
                    <a:lnTo>
                      <a:pt x="13" y="17"/>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35" name="Freeform 142"/>
              <p:cNvSpPr>
                <a:spLocks/>
              </p:cNvSpPr>
              <p:nvPr/>
            </p:nvSpPr>
            <p:spPr bwMode="auto">
              <a:xfrm>
                <a:off x="1981205" y="1687514"/>
                <a:ext cx="61912" cy="38100"/>
              </a:xfrm>
              <a:custGeom>
                <a:avLst/>
                <a:gdLst>
                  <a:gd name="T0" fmla="*/ 0 w 39"/>
                  <a:gd name="T1" fmla="*/ 8 h 24"/>
                  <a:gd name="T2" fmla="*/ 3 w 39"/>
                  <a:gd name="T3" fmla="*/ 11 h 24"/>
                  <a:gd name="T4" fmla="*/ 10 w 39"/>
                  <a:gd name="T5" fmla="*/ 9 h 24"/>
                  <a:gd name="T6" fmla="*/ 5 w 39"/>
                  <a:gd name="T7" fmla="*/ 21 h 24"/>
                  <a:gd name="T8" fmla="*/ 32 w 39"/>
                  <a:gd name="T9" fmla="*/ 24 h 24"/>
                  <a:gd name="T10" fmla="*/ 39 w 39"/>
                  <a:gd name="T11" fmla="*/ 17 h 24"/>
                  <a:gd name="T12" fmla="*/ 35 w 39"/>
                  <a:gd name="T13" fmla="*/ 11 h 24"/>
                  <a:gd name="T14" fmla="*/ 19 w 39"/>
                  <a:gd name="T15" fmla="*/ 0 h 24"/>
                  <a:gd name="T16" fmla="*/ 5 w 39"/>
                  <a:gd name="T17" fmla="*/ 1 h 24"/>
                  <a:gd name="T18" fmla="*/ 0 w 39"/>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24">
                    <a:moveTo>
                      <a:pt x="0" y="8"/>
                    </a:moveTo>
                    <a:lnTo>
                      <a:pt x="3" y="11"/>
                    </a:lnTo>
                    <a:lnTo>
                      <a:pt x="10" y="9"/>
                    </a:lnTo>
                    <a:lnTo>
                      <a:pt x="5" y="21"/>
                    </a:lnTo>
                    <a:lnTo>
                      <a:pt x="32" y="24"/>
                    </a:lnTo>
                    <a:lnTo>
                      <a:pt x="39" y="17"/>
                    </a:lnTo>
                    <a:lnTo>
                      <a:pt x="35" y="11"/>
                    </a:lnTo>
                    <a:lnTo>
                      <a:pt x="19" y="0"/>
                    </a:lnTo>
                    <a:lnTo>
                      <a:pt x="5" y="1"/>
                    </a:lnTo>
                    <a:lnTo>
                      <a:pt x="0" y="8"/>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36" name="Freeform 143"/>
              <p:cNvSpPr>
                <a:spLocks/>
              </p:cNvSpPr>
              <p:nvPr/>
            </p:nvSpPr>
            <p:spPr bwMode="auto">
              <a:xfrm>
                <a:off x="1976442" y="1743076"/>
                <a:ext cx="109539" cy="55562"/>
              </a:xfrm>
              <a:custGeom>
                <a:avLst/>
                <a:gdLst>
                  <a:gd name="T0" fmla="*/ 10 w 69"/>
                  <a:gd name="T1" fmla="*/ 0 h 35"/>
                  <a:gd name="T2" fmla="*/ 0 w 69"/>
                  <a:gd name="T3" fmla="*/ 24 h 35"/>
                  <a:gd name="T4" fmla="*/ 10 w 69"/>
                  <a:gd name="T5" fmla="*/ 34 h 35"/>
                  <a:gd name="T6" fmla="*/ 24 w 69"/>
                  <a:gd name="T7" fmla="*/ 35 h 35"/>
                  <a:gd name="T8" fmla="*/ 24 w 69"/>
                  <a:gd name="T9" fmla="*/ 29 h 35"/>
                  <a:gd name="T10" fmla="*/ 19 w 69"/>
                  <a:gd name="T11" fmla="*/ 24 h 35"/>
                  <a:gd name="T12" fmla="*/ 32 w 69"/>
                  <a:gd name="T13" fmla="*/ 19 h 35"/>
                  <a:gd name="T14" fmla="*/ 53 w 69"/>
                  <a:gd name="T15" fmla="*/ 26 h 35"/>
                  <a:gd name="T16" fmla="*/ 62 w 69"/>
                  <a:gd name="T17" fmla="*/ 22 h 35"/>
                  <a:gd name="T18" fmla="*/ 62 w 69"/>
                  <a:gd name="T19" fmla="*/ 11 h 35"/>
                  <a:gd name="T20" fmla="*/ 69 w 69"/>
                  <a:gd name="T21" fmla="*/ 3 h 35"/>
                  <a:gd name="T22" fmla="*/ 10 w 69"/>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35">
                    <a:moveTo>
                      <a:pt x="10" y="0"/>
                    </a:moveTo>
                    <a:lnTo>
                      <a:pt x="0" y="24"/>
                    </a:lnTo>
                    <a:lnTo>
                      <a:pt x="10" y="34"/>
                    </a:lnTo>
                    <a:lnTo>
                      <a:pt x="24" y="35"/>
                    </a:lnTo>
                    <a:lnTo>
                      <a:pt x="24" y="29"/>
                    </a:lnTo>
                    <a:lnTo>
                      <a:pt x="19" y="24"/>
                    </a:lnTo>
                    <a:lnTo>
                      <a:pt x="32" y="19"/>
                    </a:lnTo>
                    <a:lnTo>
                      <a:pt x="53" y="26"/>
                    </a:lnTo>
                    <a:lnTo>
                      <a:pt x="62" y="22"/>
                    </a:lnTo>
                    <a:lnTo>
                      <a:pt x="62" y="11"/>
                    </a:lnTo>
                    <a:lnTo>
                      <a:pt x="69" y="3"/>
                    </a:lnTo>
                    <a:lnTo>
                      <a:pt x="10"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37" name="Freeform 144"/>
              <p:cNvSpPr>
                <a:spLocks/>
              </p:cNvSpPr>
              <p:nvPr/>
            </p:nvSpPr>
            <p:spPr bwMode="auto">
              <a:xfrm>
                <a:off x="2281242" y="1738313"/>
                <a:ext cx="84137" cy="34925"/>
              </a:xfrm>
              <a:custGeom>
                <a:avLst/>
                <a:gdLst>
                  <a:gd name="T0" fmla="*/ 33 w 33"/>
                  <a:gd name="T1" fmla="*/ 8 h 14"/>
                  <a:gd name="T2" fmla="*/ 21 w 33"/>
                  <a:gd name="T3" fmla="*/ 0 h 14"/>
                  <a:gd name="T4" fmla="*/ 4 w 33"/>
                  <a:gd name="T5" fmla="*/ 3 h 14"/>
                  <a:gd name="T6" fmla="*/ 0 w 33"/>
                  <a:gd name="T7" fmla="*/ 10 h 14"/>
                  <a:gd name="T8" fmla="*/ 7 w 33"/>
                  <a:gd name="T9" fmla="*/ 14 h 14"/>
                  <a:gd name="T10" fmla="*/ 29 w 33"/>
                  <a:gd name="T11" fmla="*/ 12 h 14"/>
                  <a:gd name="T12" fmla="*/ 33 w 33"/>
                  <a:gd name="T13" fmla="*/ 8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33" y="8"/>
                    </a:moveTo>
                    <a:cubicBezTo>
                      <a:pt x="21" y="0"/>
                      <a:pt x="21" y="0"/>
                      <a:pt x="21" y="0"/>
                    </a:cubicBezTo>
                    <a:cubicBezTo>
                      <a:pt x="15" y="1"/>
                      <a:pt x="9" y="2"/>
                      <a:pt x="4" y="3"/>
                    </a:cubicBezTo>
                    <a:cubicBezTo>
                      <a:pt x="0" y="10"/>
                      <a:pt x="0" y="10"/>
                      <a:pt x="0" y="10"/>
                    </a:cubicBezTo>
                    <a:cubicBezTo>
                      <a:pt x="7" y="14"/>
                      <a:pt x="7" y="14"/>
                      <a:pt x="7" y="14"/>
                    </a:cubicBezTo>
                    <a:cubicBezTo>
                      <a:pt x="14" y="14"/>
                      <a:pt x="22" y="13"/>
                      <a:pt x="29" y="12"/>
                    </a:cubicBezTo>
                    <a:lnTo>
                      <a:pt x="33" y="8"/>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38" name="Freeform 145"/>
              <p:cNvSpPr>
                <a:spLocks/>
              </p:cNvSpPr>
              <p:nvPr/>
            </p:nvSpPr>
            <p:spPr bwMode="auto">
              <a:xfrm>
                <a:off x="2133605" y="2039939"/>
                <a:ext cx="139701" cy="104775"/>
              </a:xfrm>
              <a:custGeom>
                <a:avLst/>
                <a:gdLst>
                  <a:gd name="T0" fmla="*/ 55 w 55"/>
                  <a:gd name="T1" fmla="*/ 30 h 41"/>
                  <a:gd name="T2" fmla="*/ 41 w 55"/>
                  <a:gd name="T3" fmla="*/ 20 h 41"/>
                  <a:gd name="T4" fmla="*/ 32 w 55"/>
                  <a:gd name="T5" fmla="*/ 11 h 41"/>
                  <a:gd name="T6" fmla="*/ 24 w 55"/>
                  <a:gd name="T7" fmla="*/ 10 h 41"/>
                  <a:gd name="T8" fmla="*/ 18 w 55"/>
                  <a:gd name="T9" fmla="*/ 8 h 41"/>
                  <a:gd name="T10" fmla="*/ 19 w 55"/>
                  <a:gd name="T11" fmla="*/ 0 h 41"/>
                  <a:gd name="T12" fmla="*/ 9 w 55"/>
                  <a:gd name="T13" fmla="*/ 9 h 41"/>
                  <a:gd name="T14" fmla="*/ 8 w 55"/>
                  <a:gd name="T15" fmla="*/ 18 h 41"/>
                  <a:gd name="T16" fmla="*/ 1 w 55"/>
                  <a:gd name="T17" fmla="*/ 28 h 41"/>
                  <a:gd name="T18" fmla="*/ 0 w 55"/>
                  <a:gd name="T19" fmla="*/ 37 h 41"/>
                  <a:gd name="T20" fmla="*/ 11 w 55"/>
                  <a:gd name="T21" fmla="*/ 34 h 41"/>
                  <a:gd name="T22" fmla="*/ 13 w 55"/>
                  <a:gd name="T23" fmla="*/ 41 h 41"/>
                  <a:gd name="T24" fmla="*/ 23 w 55"/>
                  <a:gd name="T25" fmla="*/ 39 h 41"/>
                  <a:gd name="T26" fmla="*/ 30 w 55"/>
                  <a:gd name="T27" fmla="*/ 30 h 41"/>
                  <a:gd name="T28" fmla="*/ 35 w 55"/>
                  <a:gd name="T29" fmla="*/ 27 h 41"/>
                  <a:gd name="T30" fmla="*/ 36 w 55"/>
                  <a:gd name="T31" fmla="*/ 33 h 41"/>
                  <a:gd name="T32" fmla="*/ 42 w 55"/>
                  <a:gd name="T33" fmla="*/ 32 h 41"/>
                  <a:gd name="T34" fmla="*/ 52 w 55"/>
                  <a:gd name="T35" fmla="*/ 36 h 41"/>
                  <a:gd name="T36" fmla="*/ 55 w 55"/>
                  <a:gd name="T37" fmla="*/ 3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 h="41">
                    <a:moveTo>
                      <a:pt x="55" y="30"/>
                    </a:moveTo>
                    <a:cubicBezTo>
                      <a:pt x="50" y="27"/>
                      <a:pt x="45" y="24"/>
                      <a:pt x="41" y="20"/>
                    </a:cubicBezTo>
                    <a:cubicBezTo>
                      <a:pt x="38" y="18"/>
                      <a:pt x="35" y="14"/>
                      <a:pt x="32" y="11"/>
                    </a:cubicBezTo>
                    <a:cubicBezTo>
                      <a:pt x="29" y="11"/>
                      <a:pt x="27" y="11"/>
                      <a:pt x="24" y="10"/>
                    </a:cubicBezTo>
                    <a:cubicBezTo>
                      <a:pt x="22" y="10"/>
                      <a:pt x="20" y="9"/>
                      <a:pt x="18" y="8"/>
                    </a:cubicBezTo>
                    <a:cubicBezTo>
                      <a:pt x="19" y="0"/>
                      <a:pt x="19" y="0"/>
                      <a:pt x="19" y="0"/>
                    </a:cubicBezTo>
                    <a:cubicBezTo>
                      <a:pt x="9" y="9"/>
                      <a:pt x="9" y="9"/>
                      <a:pt x="9" y="9"/>
                    </a:cubicBezTo>
                    <a:cubicBezTo>
                      <a:pt x="8" y="18"/>
                      <a:pt x="8" y="18"/>
                      <a:pt x="8" y="18"/>
                    </a:cubicBezTo>
                    <a:cubicBezTo>
                      <a:pt x="1" y="28"/>
                      <a:pt x="1" y="28"/>
                      <a:pt x="1" y="28"/>
                    </a:cubicBezTo>
                    <a:cubicBezTo>
                      <a:pt x="0" y="37"/>
                      <a:pt x="0" y="37"/>
                      <a:pt x="0" y="37"/>
                    </a:cubicBezTo>
                    <a:cubicBezTo>
                      <a:pt x="11" y="34"/>
                      <a:pt x="11" y="34"/>
                      <a:pt x="11" y="34"/>
                    </a:cubicBezTo>
                    <a:cubicBezTo>
                      <a:pt x="13" y="41"/>
                      <a:pt x="13" y="41"/>
                      <a:pt x="13" y="41"/>
                    </a:cubicBezTo>
                    <a:cubicBezTo>
                      <a:pt x="23" y="39"/>
                      <a:pt x="23" y="39"/>
                      <a:pt x="23" y="39"/>
                    </a:cubicBezTo>
                    <a:cubicBezTo>
                      <a:pt x="25" y="36"/>
                      <a:pt x="28" y="33"/>
                      <a:pt x="30" y="30"/>
                    </a:cubicBezTo>
                    <a:cubicBezTo>
                      <a:pt x="32" y="28"/>
                      <a:pt x="33" y="28"/>
                      <a:pt x="35" y="27"/>
                    </a:cubicBezTo>
                    <a:cubicBezTo>
                      <a:pt x="36" y="33"/>
                      <a:pt x="36" y="33"/>
                      <a:pt x="36" y="33"/>
                    </a:cubicBezTo>
                    <a:cubicBezTo>
                      <a:pt x="42" y="32"/>
                      <a:pt x="42" y="32"/>
                      <a:pt x="42" y="32"/>
                    </a:cubicBezTo>
                    <a:cubicBezTo>
                      <a:pt x="52" y="36"/>
                      <a:pt x="52" y="36"/>
                      <a:pt x="52" y="36"/>
                    </a:cubicBezTo>
                    <a:lnTo>
                      <a:pt x="55" y="3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39" name="Freeform 146"/>
              <p:cNvSpPr>
                <a:spLocks/>
              </p:cNvSpPr>
              <p:nvPr/>
            </p:nvSpPr>
            <p:spPr bwMode="auto">
              <a:xfrm>
                <a:off x="2209806" y="2144713"/>
                <a:ext cx="50801" cy="42862"/>
              </a:xfrm>
              <a:custGeom>
                <a:avLst/>
                <a:gdLst>
                  <a:gd name="T0" fmla="*/ 0 w 32"/>
                  <a:gd name="T1" fmla="*/ 24 h 27"/>
                  <a:gd name="T2" fmla="*/ 7 w 32"/>
                  <a:gd name="T3" fmla="*/ 27 h 27"/>
                  <a:gd name="T4" fmla="*/ 24 w 32"/>
                  <a:gd name="T5" fmla="*/ 21 h 27"/>
                  <a:gd name="T6" fmla="*/ 32 w 32"/>
                  <a:gd name="T7" fmla="*/ 0 h 27"/>
                  <a:gd name="T8" fmla="*/ 26 w 32"/>
                  <a:gd name="T9" fmla="*/ 1 h 27"/>
                  <a:gd name="T10" fmla="*/ 11 w 32"/>
                  <a:gd name="T11" fmla="*/ 9 h 27"/>
                  <a:gd name="T12" fmla="*/ 0 w 32"/>
                  <a:gd name="T13" fmla="*/ 24 h 27"/>
                </a:gdLst>
                <a:ahLst/>
                <a:cxnLst>
                  <a:cxn ang="0">
                    <a:pos x="T0" y="T1"/>
                  </a:cxn>
                  <a:cxn ang="0">
                    <a:pos x="T2" y="T3"/>
                  </a:cxn>
                  <a:cxn ang="0">
                    <a:pos x="T4" y="T5"/>
                  </a:cxn>
                  <a:cxn ang="0">
                    <a:pos x="T6" y="T7"/>
                  </a:cxn>
                  <a:cxn ang="0">
                    <a:pos x="T8" y="T9"/>
                  </a:cxn>
                  <a:cxn ang="0">
                    <a:pos x="T10" y="T11"/>
                  </a:cxn>
                  <a:cxn ang="0">
                    <a:pos x="T12" y="T13"/>
                  </a:cxn>
                </a:cxnLst>
                <a:rect l="0" t="0" r="r" b="b"/>
                <a:pathLst>
                  <a:path w="32" h="27">
                    <a:moveTo>
                      <a:pt x="0" y="24"/>
                    </a:moveTo>
                    <a:lnTo>
                      <a:pt x="7" y="27"/>
                    </a:lnTo>
                    <a:lnTo>
                      <a:pt x="24" y="21"/>
                    </a:lnTo>
                    <a:lnTo>
                      <a:pt x="32" y="0"/>
                    </a:lnTo>
                    <a:lnTo>
                      <a:pt x="26" y="1"/>
                    </a:lnTo>
                    <a:lnTo>
                      <a:pt x="11" y="9"/>
                    </a:lnTo>
                    <a:lnTo>
                      <a:pt x="0" y="24"/>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40" name="Freeform 147"/>
              <p:cNvSpPr>
                <a:spLocks/>
              </p:cNvSpPr>
              <p:nvPr/>
            </p:nvSpPr>
            <p:spPr bwMode="auto">
              <a:xfrm>
                <a:off x="2608268" y="2197100"/>
                <a:ext cx="25400" cy="36513"/>
              </a:xfrm>
              <a:custGeom>
                <a:avLst/>
                <a:gdLst>
                  <a:gd name="T0" fmla="*/ 0 w 16"/>
                  <a:gd name="T1" fmla="*/ 10 h 23"/>
                  <a:gd name="T2" fmla="*/ 12 w 16"/>
                  <a:gd name="T3" fmla="*/ 23 h 23"/>
                  <a:gd name="T4" fmla="*/ 16 w 16"/>
                  <a:gd name="T5" fmla="*/ 4 h 23"/>
                  <a:gd name="T6" fmla="*/ 12 w 16"/>
                  <a:gd name="T7" fmla="*/ 0 h 23"/>
                  <a:gd name="T8" fmla="*/ 7 w 16"/>
                  <a:gd name="T9" fmla="*/ 2 h 23"/>
                  <a:gd name="T10" fmla="*/ 0 w 16"/>
                  <a:gd name="T11" fmla="*/ 10 h 23"/>
                </a:gdLst>
                <a:ahLst/>
                <a:cxnLst>
                  <a:cxn ang="0">
                    <a:pos x="T0" y="T1"/>
                  </a:cxn>
                  <a:cxn ang="0">
                    <a:pos x="T2" y="T3"/>
                  </a:cxn>
                  <a:cxn ang="0">
                    <a:pos x="T4" y="T5"/>
                  </a:cxn>
                  <a:cxn ang="0">
                    <a:pos x="T6" y="T7"/>
                  </a:cxn>
                  <a:cxn ang="0">
                    <a:pos x="T8" y="T9"/>
                  </a:cxn>
                  <a:cxn ang="0">
                    <a:pos x="T10" y="T11"/>
                  </a:cxn>
                </a:cxnLst>
                <a:rect l="0" t="0" r="r" b="b"/>
                <a:pathLst>
                  <a:path w="16" h="23">
                    <a:moveTo>
                      <a:pt x="0" y="10"/>
                    </a:moveTo>
                    <a:lnTo>
                      <a:pt x="12" y="23"/>
                    </a:lnTo>
                    <a:lnTo>
                      <a:pt x="16" y="4"/>
                    </a:lnTo>
                    <a:lnTo>
                      <a:pt x="12" y="0"/>
                    </a:lnTo>
                    <a:lnTo>
                      <a:pt x="7" y="2"/>
                    </a:lnTo>
                    <a:lnTo>
                      <a:pt x="0" y="1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41" name="Freeform 148"/>
              <p:cNvSpPr>
                <a:spLocks/>
              </p:cNvSpPr>
              <p:nvPr/>
            </p:nvSpPr>
            <p:spPr bwMode="auto">
              <a:xfrm>
                <a:off x="1524004" y="1574801"/>
                <a:ext cx="177800" cy="71438"/>
              </a:xfrm>
              <a:custGeom>
                <a:avLst/>
                <a:gdLst>
                  <a:gd name="T0" fmla="*/ 8 w 70"/>
                  <a:gd name="T1" fmla="*/ 21 h 28"/>
                  <a:gd name="T2" fmla="*/ 10 w 70"/>
                  <a:gd name="T3" fmla="*/ 28 h 28"/>
                  <a:gd name="T4" fmla="*/ 16 w 70"/>
                  <a:gd name="T5" fmla="*/ 23 h 28"/>
                  <a:gd name="T6" fmla="*/ 18 w 70"/>
                  <a:gd name="T7" fmla="*/ 27 h 28"/>
                  <a:gd name="T8" fmla="*/ 47 w 70"/>
                  <a:gd name="T9" fmla="*/ 10 h 28"/>
                  <a:gd name="T10" fmla="*/ 43 w 70"/>
                  <a:gd name="T11" fmla="*/ 16 h 28"/>
                  <a:gd name="T12" fmla="*/ 47 w 70"/>
                  <a:gd name="T13" fmla="*/ 19 h 28"/>
                  <a:gd name="T14" fmla="*/ 70 w 70"/>
                  <a:gd name="T15" fmla="*/ 5 h 28"/>
                  <a:gd name="T16" fmla="*/ 67 w 70"/>
                  <a:gd name="T17" fmla="*/ 1 h 28"/>
                  <a:gd name="T18" fmla="*/ 53 w 70"/>
                  <a:gd name="T19" fmla="*/ 4 h 28"/>
                  <a:gd name="T20" fmla="*/ 52 w 70"/>
                  <a:gd name="T21" fmla="*/ 0 h 28"/>
                  <a:gd name="T22" fmla="*/ 21 w 70"/>
                  <a:gd name="T23" fmla="*/ 12 h 28"/>
                  <a:gd name="T24" fmla="*/ 14 w 70"/>
                  <a:gd name="T25" fmla="*/ 10 h 28"/>
                  <a:gd name="T26" fmla="*/ 7 w 70"/>
                  <a:gd name="T27" fmla="*/ 12 h 28"/>
                  <a:gd name="T28" fmla="*/ 5 w 70"/>
                  <a:gd name="T29" fmla="*/ 17 h 28"/>
                  <a:gd name="T30" fmla="*/ 0 w 70"/>
                  <a:gd name="T31" fmla="*/ 19 h 28"/>
                  <a:gd name="T32" fmla="*/ 4 w 70"/>
                  <a:gd name="T33" fmla="*/ 23 h 28"/>
                  <a:gd name="T34" fmla="*/ 8 w 70"/>
                  <a:gd name="T35"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 h="28">
                    <a:moveTo>
                      <a:pt x="8" y="21"/>
                    </a:moveTo>
                    <a:cubicBezTo>
                      <a:pt x="10" y="28"/>
                      <a:pt x="10" y="28"/>
                      <a:pt x="10" y="28"/>
                    </a:cubicBezTo>
                    <a:cubicBezTo>
                      <a:pt x="16" y="23"/>
                      <a:pt x="16" y="23"/>
                      <a:pt x="16" y="23"/>
                    </a:cubicBezTo>
                    <a:cubicBezTo>
                      <a:pt x="18" y="27"/>
                      <a:pt x="18" y="27"/>
                      <a:pt x="18" y="27"/>
                    </a:cubicBezTo>
                    <a:cubicBezTo>
                      <a:pt x="27" y="21"/>
                      <a:pt x="37" y="15"/>
                      <a:pt x="47" y="10"/>
                    </a:cubicBezTo>
                    <a:cubicBezTo>
                      <a:pt x="43" y="16"/>
                      <a:pt x="43" y="16"/>
                      <a:pt x="43" y="16"/>
                    </a:cubicBezTo>
                    <a:cubicBezTo>
                      <a:pt x="47" y="19"/>
                      <a:pt x="47" y="19"/>
                      <a:pt x="47" y="19"/>
                    </a:cubicBezTo>
                    <a:cubicBezTo>
                      <a:pt x="55" y="14"/>
                      <a:pt x="63" y="9"/>
                      <a:pt x="70" y="5"/>
                    </a:cubicBezTo>
                    <a:cubicBezTo>
                      <a:pt x="67" y="1"/>
                      <a:pt x="67" y="1"/>
                      <a:pt x="67" y="1"/>
                    </a:cubicBezTo>
                    <a:cubicBezTo>
                      <a:pt x="62" y="2"/>
                      <a:pt x="57" y="3"/>
                      <a:pt x="53" y="4"/>
                    </a:cubicBezTo>
                    <a:cubicBezTo>
                      <a:pt x="52" y="0"/>
                      <a:pt x="52" y="0"/>
                      <a:pt x="52" y="0"/>
                    </a:cubicBezTo>
                    <a:cubicBezTo>
                      <a:pt x="42" y="5"/>
                      <a:pt x="31" y="8"/>
                      <a:pt x="21" y="12"/>
                    </a:cubicBezTo>
                    <a:cubicBezTo>
                      <a:pt x="14" y="10"/>
                      <a:pt x="14" y="10"/>
                      <a:pt x="14" y="10"/>
                    </a:cubicBezTo>
                    <a:cubicBezTo>
                      <a:pt x="7" y="12"/>
                      <a:pt x="7" y="12"/>
                      <a:pt x="7" y="12"/>
                    </a:cubicBezTo>
                    <a:cubicBezTo>
                      <a:pt x="5" y="17"/>
                      <a:pt x="5" y="17"/>
                      <a:pt x="5" y="17"/>
                    </a:cubicBezTo>
                    <a:cubicBezTo>
                      <a:pt x="0" y="19"/>
                      <a:pt x="0" y="19"/>
                      <a:pt x="0" y="19"/>
                    </a:cubicBezTo>
                    <a:cubicBezTo>
                      <a:pt x="4" y="23"/>
                      <a:pt x="4" y="23"/>
                      <a:pt x="4" y="23"/>
                    </a:cubicBezTo>
                    <a:lnTo>
                      <a:pt x="8" y="21"/>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42" name="Freeform 149"/>
              <p:cNvSpPr>
                <a:spLocks/>
              </p:cNvSpPr>
              <p:nvPr/>
            </p:nvSpPr>
            <p:spPr bwMode="auto">
              <a:xfrm>
                <a:off x="1573216" y="1638301"/>
                <a:ext cx="47625" cy="25400"/>
              </a:xfrm>
              <a:custGeom>
                <a:avLst/>
                <a:gdLst>
                  <a:gd name="T0" fmla="*/ 12 w 30"/>
                  <a:gd name="T1" fmla="*/ 0 h 16"/>
                  <a:gd name="T2" fmla="*/ 0 w 30"/>
                  <a:gd name="T3" fmla="*/ 7 h 16"/>
                  <a:gd name="T4" fmla="*/ 5 w 30"/>
                  <a:gd name="T5" fmla="*/ 16 h 16"/>
                  <a:gd name="T6" fmla="*/ 30 w 30"/>
                  <a:gd name="T7" fmla="*/ 2 h 16"/>
                  <a:gd name="T8" fmla="*/ 12 w 30"/>
                  <a:gd name="T9" fmla="*/ 0 h 16"/>
                </a:gdLst>
                <a:ahLst/>
                <a:cxnLst>
                  <a:cxn ang="0">
                    <a:pos x="T0" y="T1"/>
                  </a:cxn>
                  <a:cxn ang="0">
                    <a:pos x="T2" y="T3"/>
                  </a:cxn>
                  <a:cxn ang="0">
                    <a:pos x="T4" y="T5"/>
                  </a:cxn>
                  <a:cxn ang="0">
                    <a:pos x="T6" y="T7"/>
                  </a:cxn>
                  <a:cxn ang="0">
                    <a:pos x="T8" y="T9"/>
                  </a:cxn>
                </a:cxnLst>
                <a:rect l="0" t="0" r="r" b="b"/>
                <a:pathLst>
                  <a:path w="30" h="16">
                    <a:moveTo>
                      <a:pt x="12" y="0"/>
                    </a:moveTo>
                    <a:lnTo>
                      <a:pt x="0" y="7"/>
                    </a:lnTo>
                    <a:lnTo>
                      <a:pt x="5" y="16"/>
                    </a:lnTo>
                    <a:lnTo>
                      <a:pt x="30" y="2"/>
                    </a:lnTo>
                    <a:lnTo>
                      <a:pt x="12"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43" name="Freeform 150"/>
              <p:cNvSpPr>
                <a:spLocks/>
              </p:cNvSpPr>
              <p:nvPr/>
            </p:nvSpPr>
            <p:spPr bwMode="auto">
              <a:xfrm>
                <a:off x="1358904" y="1692275"/>
                <a:ext cx="214313" cy="139700"/>
              </a:xfrm>
              <a:custGeom>
                <a:avLst/>
                <a:gdLst>
                  <a:gd name="T0" fmla="*/ 4 w 84"/>
                  <a:gd name="T1" fmla="*/ 53 h 55"/>
                  <a:gd name="T2" fmla="*/ 8 w 84"/>
                  <a:gd name="T3" fmla="*/ 55 h 55"/>
                  <a:gd name="T4" fmla="*/ 22 w 84"/>
                  <a:gd name="T5" fmla="*/ 49 h 55"/>
                  <a:gd name="T6" fmla="*/ 23 w 84"/>
                  <a:gd name="T7" fmla="*/ 43 h 55"/>
                  <a:gd name="T8" fmla="*/ 32 w 84"/>
                  <a:gd name="T9" fmla="*/ 46 h 55"/>
                  <a:gd name="T10" fmla="*/ 51 w 84"/>
                  <a:gd name="T11" fmla="*/ 28 h 55"/>
                  <a:gd name="T12" fmla="*/ 78 w 84"/>
                  <a:gd name="T13" fmla="*/ 20 h 55"/>
                  <a:gd name="T14" fmla="*/ 84 w 84"/>
                  <a:gd name="T15" fmla="*/ 12 h 55"/>
                  <a:gd name="T16" fmla="*/ 68 w 84"/>
                  <a:gd name="T17" fmla="*/ 9 h 55"/>
                  <a:gd name="T18" fmla="*/ 58 w 84"/>
                  <a:gd name="T19" fmla="*/ 8 h 55"/>
                  <a:gd name="T20" fmla="*/ 43 w 84"/>
                  <a:gd name="T21" fmla="*/ 0 h 55"/>
                  <a:gd name="T22" fmla="*/ 29 w 84"/>
                  <a:gd name="T23" fmla="*/ 3 h 55"/>
                  <a:gd name="T24" fmla="*/ 25 w 84"/>
                  <a:gd name="T25" fmla="*/ 12 h 55"/>
                  <a:gd name="T26" fmla="*/ 15 w 84"/>
                  <a:gd name="T27" fmla="*/ 15 h 55"/>
                  <a:gd name="T28" fmla="*/ 13 w 84"/>
                  <a:gd name="T29" fmla="*/ 23 h 55"/>
                  <a:gd name="T30" fmla="*/ 6 w 84"/>
                  <a:gd name="T31" fmla="*/ 24 h 55"/>
                  <a:gd name="T32" fmla="*/ 0 w 84"/>
                  <a:gd name="T33" fmla="*/ 34 h 55"/>
                  <a:gd name="T34" fmla="*/ 8 w 84"/>
                  <a:gd name="T35" fmla="*/ 42 h 55"/>
                  <a:gd name="T36" fmla="*/ 4 w 84"/>
                  <a:gd name="T37"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55">
                    <a:moveTo>
                      <a:pt x="4" y="53"/>
                    </a:moveTo>
                    <a:cubicBezTo>
                      <a:pt x="8" y="55"/>
                      <a:pt x="8" y="55"/>
                      <a:pt x="8" y="55"/>
                    </a:cubicBezTo>
                    <a:cubicBezTo>
                      <a:pt x="22" y="49"/>
                      <a:pt x="22" y="49"/>
                      <a:pt x="22" y="49"/>
                    </a:cubicBezTo>
                    <a:cubicBezTo>
                      <a:pt x="23" y="43"/>
                      <a:pt x="23" y="43"/>
                      <a:pt x="23" y="43"/>
                    </a:cubicBezTo>
                    <a:cubicBezTo>
                      <a:pt x="32" y="46"/>
                      <a:pt x="32" y="46"/>
                      <a:pt x="32" y="46"/>
                    </a:cubicBezTo>
                    <a:cubicBezTo>
                      <a:pt x="38" y="40"/>
                      <a:pt x="45" y="34"/>
                      <a:pt x="51" y="28"/>
                    </a:cubicBezTo>
                    <a:cubicBezTo>
                      <a:pt x="78" y="20"/>
                      <a:pt x="78" y="20"/>
                      <a:pt x="78" y="20"/>
                    </a:cubicBezTo>
                    <a:cubicBezTo>
                      <a:pt x="84" y="12"/>
                      <a:pt x="84" y="12"/>
                      <a:pt x="84" y="12"/>
                    </a:cubicBezTo>
                    <a:cubicBezTo>
                      <a:pt x="78" y="11"/>
                      <a:pt x="73" y="10"/>
                      <a:pt x="68" y="9"/>
                    </a:cubicBezTo>
                    <a:cubicBezTo>
                      <a:pt x="64" y="8"/>
                      <a:pt x="61" y="8"/>
                      <a:pt x="58" y="8"/>
                    </a:cubicBezTo>
                    <a:cubicBezTo>
                      <a:pt x="43" y="0"/>
                      <a:pt x="43" y="0"/>
                      <a:pt x="43" y="0"/>
                    </a:cubicBezTo>
                    <a:cubicBezTo>
                      <a:pt x="29" y="3"/>
                      <a:pt x="29" y="3"/>
                      <a:pt x="29" y="3"/>
                    </a:cubicBezTo>
                    <a:cubicBezTo>
                      <a:pt x="25" y="12"/>
                      <a:pt x="25" y="12"/>
                      <a:pt x="25" y="12"/>
                    </a:cubicBezTo>
                    <a:cubicBezTo>
                      <a:pt x="15" y="15"/>
                      <a:pt x="15" y="15"/>
                      <a:pt x="15" y="15"/>
                    </a:cubicBezTo>
                    <a:cubicBezTo>
                      <a:pt x="13" y="23"/>
                      <a:pt x="13" y="23"/>
                      <a:pt x="13" y="23"/>
                    </a:cubicBezTo>
                    <a:cubicBezTo>
                      <a:pt x="6" y="24"/>
                      <a:pt x="6" y="24"/>
                      <a:pt x="6" y="24"/>
                    </a:cubicBezTo>
                    <a:cubicBezTo>
                      <a:pt x="0" y="34"/>
                      <a:pt x="0" y="34"/>
                      <a:pt x="0" y="34"/>
                    </a:cubicBezTo>
                    <a:cubicBezTo>
                      <a:pt x="8" y="42"/>
                      <a:pt x="8" y="42"/>
                      <a:pt x="8" y="42"/>
                    </a:cubicBezTo>
                    <a:lnTo>
                      <a:pt x="4" y="53"/>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44" name="Freeform 151"/>
              <p:cNvSpPr>
                <a:spLocks/>
              </p:cNvSpPr>
              <p:nvPr/>
            </p:nvSpPr>
            <p:spPr bwMode="auto">
              <a:xfrm>
                <a:off x="1770066" y="1557339"/>
                <a:ext cx="82549" cy="38100"/>
              </a:xfrm>
              <a:custGeom>
                <a:avLst/>
                <a:gdLst>
                  <a:gd name="T0" fmla="*/ 29 w 32"/>
                  <a:gd name="T1" fmla="*/ 8 h 15"/>
                  <a:gd name="T2" fmla="*/ 32 w 32"/>
                  <a:gd name="T3" fmla="*/ 3 h 15"/>
                  <a:gd name="T4" fmla="*/ 11 w 32"/>
                  <a:gd name="T5" fmla="*/ 0 h 15"/>
                  <a:gd name="T6" fmla="*/ 8 w 32"/>
                  <a:gd name="T7" fmla="*/ 3 h 15"/>
                  <a:gd name="T8" fmla="*/ 18 w 32"/>
                  <a:gd name="T9" fmla="*/ 5 h 15"/>
                  <a:gd name="T10" fmla="*/ 1 w 32"/>
                  <a:gd name="T11" fmla="*/ 8 h 15"/>
                  <a:gd name="T12" fmla="*/ 0 w 32"/>
                  <a:gd name="T13" fmla="*/ 11 h 15"/>
                  <a:gd name="T14" fmla="*/ 11 w 32"/>
                  <a:gd name="T15" fmla="*/ 15 h 15"/>
                  <a:gd name="T16" fmla="*/ 29 w 32"/>
                  <a:gd name="T17"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5">
                    <a:moveTo>
                      <a:pt x="29" y="8"/>
                    </a:moveTo>
                    <a:cubicBezTo>
                      <a:pt x="32" y="3"/>
                      <a:pt x="32" y="3"/>
                      <a:pt x="32" y="3"/>
                    </a:cubicBezTo>
                    <a:cubicBezTo>
                      <a:pt x="26" y="2"/>
                      <a:pt x="18" y="1"/>
                      <a:pt x="11" y="0"/>
                    </a:cubicBezTo>
                    <a:cubicBezTo>
                      <a:pt x="8" y="3"/>
                      <a:pt x="8" y="3"/>
                      <a:pt x="8" y="3"/>
                    </a:cubicBezTo>
                    <a:cubicBezTo>
                      <a:pt x="18" y="5"/>
                      <a:pt x="18" y="5"/>
                      <a:pt x="18" y="5"/>
                    </a:cubicBezTo>
                    <a:cubicBezTo>
                      <a:pt x="12" y="6"/>
                      <a:pt x="7" y="7"/>
                      <a:pt x="1" y="8"/>
                    </a:cubicBezTo>
                    <a:cubicBezTo>
                      <a:pt x="0" y="11"/>
                      <a:pt x="0" y="11"/>
                      <a:pt x="0" y="11"/>
                    </a:cubicBezTo>
                    <a:cubicBezTo>
                      <a:pt x="11" y="15"/>
                      <a:pt x="11" y="15"/>
                      <a:pt x="11" y="15"/>
                    </a:cubicBezTo>
                    <a:lnTo>
                      <a:pt x="29" y="8"/>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45" name="Freeform 152"/>
              <p:cNvSpPr>
                <a:spLocks/>
              </p:cNvSpPr>
              <p:nvPr/>
            </p:nvSpPr>
            <p:spPr bwMode="auto">
              <a:xfrm>
                <a:off x="1862141" y="1636714"/>
                <a:ext cx="114300" cy="76199"/>
              </a:xfrm>
              <a:custGeom>
                <a:avLst/>
                <a:gdLst>
                  <a:gd name="T0" fmla="*/ 13 w 72"/>
                  <a:gd name="T1" fmla="*/ 21 h 48"/>
                  <a:gd name="T2" fmla="*/ 10 w 72"/>
                  <a:gd name="T3" fmla="*/ 32 h 48"/>
                  <a:gd name="T4" fmla="*/ 19 w 72"/>
                  <a:gd name="T5" fmla="*/ 38 h 48"/>
                  <a:gd name="T6" fmla="*/ 35 w 72"/>
                  <a:gd name="T7" fmla="*/ 37 h 48"/>
                  <a:gd name="T8" fmla="*/ 37 w 72"/>
                  <a:gd name="T9" fmla="*/ 48 h 48"/>
                  <a:gd name="T10" fmla="*/ 59 w 72"/>
                  <a:gd name="T11" fmla="*/ 48 h 48"/>
                  <a:gd name="T12" fmla="*/ 61 w 72"/>
                  <a:gd name="T13" fmla="*/ 35 h 48"/>
                  <a:gd name="T14" fmla="*/ 72 w 72"/>
                  <a:gd name="T15" fmla="*/ 21 h 48"/>
                  <a:gd name="T16" fmla="*/ 69 w 72"/>
                  <a:gd name="T17" fmla="*/ 9 h 48"/>
                  <a:gd name="T18" fmla="*/ 50 w 72"/>
                  <a:gd name="T19" fmla="*/ 8 h 48"/>
                  <a:gd name="T20" fmla="*/ 56 w 72"/>
                  <a:gd name="T21" fmla="*/ 25 h 48"/>
                  <a:gd name="T22" fmla="*/ 46 w 72"/>
                  <a:gd name="T23" fmla="*/ 27 h 48"/>
                  <a:gd name="T24" fmla="*/ 35 w 72"/>
                  <a:gd name="T25" fmla="*/ 11 h 48"/>
                  <a:gd name="T26" fmla="*/ 27 w 72"/>
                  <a:gd name="T27" fmla="*/ 21 h 48"/>
                  <a:gd name="T28" fmla="*/ 14 w 72"/>
                  <a:gd name="T29" fmla="*/ 0 h 48"/>
                  <a:gd name="T30" fmla="*/ 0 w 72"/>
                  <a:gd name="T31" fmla="*/ 8 h 48"/>
                  <a:gd name="T32" fmla="*/ 6 w 72"/>
                  <a:gd name="T33" fmla="*/ 21 h 48"/>
                  <a:gd name="T34" fmla="*/ 13 w 72"/>
                  <a:gd name="T35"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48">
                    <a:moveTo>
                      <a:pt x="13" y="21"/>
                    </a:moveTo>
                    <a:lnTo>
                      <a:pt x="10" y="32"/>
                    </a:lnTo>
                    <a:lnTo>
                      <a:pt x="19" y="38"/>
                    </a:lnTo>
                    <a:lnTo>
                      <a:pt x="35" y="37"/>
                    </a:lnTo>
                    <a:lnTo>
                      <a:pt x="37" y="48"/>
                    </a:lnTo>
                    <a:lnTo>
                      <a:pt x="59" y="48"/>
                    </a:lnTo>
                    <a:lnTo>
                      <a:pt x="61" y="35"/>
                    </a:lnTo>
                    <a:lnTo>
                      <a:pt x="72" y="21"/>
                    </a:lnTo>
                    <a:lnTo>
                      <a:pt x="69" y="9"/>
                    </a:lnTo>
                    <a:lnTo>
                      <a:pt x="50" y="8"/>
                    </a:lnTo>
                    <a:lnTo>
                      <a:pt x="56" y="25"/>
                    </a:lnTo>
                    <a:lnTo>
                      <a:pt x="46" y="27"/>
                    </a:lnTo>
                    <a:lnTo>
                      <a:pt x="35" y="11"/>
                    </a:lnTo>
                    <a:lnTo>
                      <a:pt x="27" y="21"/>
                    </a:lnTo>
                    <a:lnTo>
                      <a:pt x="14" y="0"/>
                    </a:lnTo>
                    <a:lnTo>
                      <a:pt x="0" y="8"/>
                    </a:lnTo>
                    <a:lnTo>
                      <a:pt x="6" y="21"/>
                    </a:lnTo>
                    <a:lnTo>
                      <a:pt x="13" y="21"/>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46" name="Freeform 153"/>
              <p:cNvSpPr>
                <a:spLocks/>
              </p:cNvSpPr>
              <p:nvPr/>
            </p:nvSpPr>
            <p:spPr bwMode="auto">
              <a:xfrm>
                <a:off x="1824042" y="1743076"/>
                <a:ext cx="127001" cy="104775"/>
              </a:xfrm>
              <a:custGeom>
                <a:avLst/>
                <a:gdLst>
                  <a:gd name="T0" fmla="*/ 5 w 50"/>
                  <a:gd name="T1" fmla="*/ 9 h 41"/>
                  <a:gd name="T2" fmla="*/ 0 w 50"/>
                  <a:gd name="T3" fmla="*/ 12 h 41"/>
                  <a:gd name="T4" fmla="*/ 5 w 50"/>
                  <a:gd name="T5" fmla="*/ 21 h 41"/>
                  <a:gd name="T6" fmla="*/ 5 w 50"/>
                  <a:gd name="T7" fmla="*/ 31 h 41"/>
                  <a:gd name="T8" fmla="*/ 11 w 50"/>
                  <a:gd name="T9" fmla="*/ 32 h 41"/>
                  <a:gd name="T10" fmla="*/ 16 w 50"/>
                  <a:gd name="T11" fmla="*/ 27 h 41"/>
                  <a:gd name="T12" fmla="*/ 26 w 50"/>
                  <a:gd name="T13" fmla="*/ 41 h 41"/>
                  <a:gd name="T14" fmla="*/ 48 w 50"/>
                  <a:gd name="T15" fmla="*/ 31 h 41"/>
                  <a:gd name="T16" fmla="*/ 50 w 50"/>
                  <a:gd name="T17" fmla="*/ 20 h 41"/>
                  <a:gd name="T18" fmla="*/ 44 w 50"/>
                  <a:gd name="T19" fmla="*/ 18 h 41"/>
                  <a:gd name="T20" fmla="*/ 38 w 50"/>
                  <a:gd name="T21" fmla="*/ 20 h 41"/>
                  <a:gd name="T22" fmla="*/ 40 w 50"/>
                  <a:gd name="T23" fmla="*/ 12 h 41"/>
                  <a:gd name="T24" fmla="*/ 48 w 50"/>
                  <a:gd name="T25" fmla="*/ 12 h 41"/>
                  <a:gd name="T26" fmla="*/ 47 w 50"/>
                  <a:gd name="T27" fmla="*/ 0 h 41"/>
                  <a:gd name="T28" fmla="*/ 22 w 50"/>
                  <a:gd name="T29" fmla="*/ 0 h 41"/>
                  <a:gd name="T30" fmla="*/ 16 w 50"/>
                  <a:gd name="T31" fmla="*/ 6 h 41"/>
                  <a:gd name="T32" fmla="*/ 22 w 50"/>
                  <a:gd name="T33" fmla="*/ 11 h 41"/>
                  <a:gd name="T34" fmla="*/ 22 w 50"/>
                  <a:gd name="T35" fmla="*/ 17 h 41"/>
                  <a:gd name="T36" fmla="*/ 12 w 50"/>
                  <a:gd name="T37" fmla="*/ 15 h 41"/>
                  <a:gd name="T38" fmla="*/ 10 w 50"/>
                  <a:gd name="T39" fmla="*/ 11 h 41"/>
                  <a:gd name="T40" fmla="*/ 5 w 50"/>
                  <a:gd name="T41"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41">
                    <a:moveTo>
                      <a:pt x="5" y="9"/>
                    </a:moveTo>
                    <a:cubicBezTo>
                      <a:pt x="0" y="12"/>
                      <a:pt x="0" y="12"/>
                      <a:pt x="0" y="12"/>
                    </a:cubicBezTo>
                    <a:cubicBezTo>
                      <a:pt x="5" y="21"/>
                      <a:pt x="5" y="21"/>
                      <a:pt x="5" y="21"/>
                    </a:cubicBezTo>
                    <a:cubicBezTo>
                      <a:pt x="5" y="31"/>
                      <a:pt x="5" y="31"/>
                      <a:pt x="5" y="31"/>
                    </a:cubicBezTo>
                    <a:cubicBezTo>
                      <a:pt x="11" y="32"/>
                      <a:pt x="11" y="32"/>
                      <a:pt x="11" y="32"/>
                    </a:cubicBezTo>
                    <a:cubicBezTo>
                      <a:pt x="16" y="27"/>
                      <a:pt x="16" y="27"/>
                      <a:pt x="16" y="27"/>
                    </a:cubicBezTo>
                    <a:cubicBezTo>
                      <a:pt x="26" y="41"/>
                      <a:pt x="26" y="41"/>
                      <a:pt x="26" y="41"/>
                    </a:cubicBezTo>
                    <a:cubicBezTo>
                      <a:pt x="33" y="38"/>
                      <a:pt x="40" y="34"/>
                      <a:pt x="48" y="31"/>
                    </a:cubicBezTo>
                    <a:cubicBezTo>
                      <a:pt x="50" y="20"/>
                      <a:pt x="50" y="20"/>
                      <a:pt x="50" y="20"/>
                    </a:cubicBezTo>
                    <a:cubicBezTo>
                      <a:pt x="44" y="18"/>
                      <a:pt x="44" y="18"/>
                      <a:pt x="44" y="18"/>
                    </a:cubicBezTo>
                    <a:cubicBezTo>
                      <a:pt x="38" y="20"/>
                      <a:pt x="38" y="20"/>
                      <a:pt x="38" y="20"/>
                    </a:cubicBezTo>
                    <a:cubicBezTo>
                      <a:pt x="40" y="12"/>
                      <a:pt x="40" y="12"/>
                      <a:pt x="40" y="12"/>
                    </a:cubicBezTo>
                    <a:cubicBezTo>
                      <a:pt x="48" y="12"/>
                      <a:pt x="48" y="12"/>
                      <a:pt x="48" y="12"/>
                    </a:cubicBezTo>
                    <a:cubicBezTo>
                      <a:pt x="47" y="0"/>
                      <a:pt x="47" y="0"/>
                      <a:pt x="47" y="0"/>
                    </a:cubicBezTo>
                    <a:cubicBezTo>
                      <a:pt x="39" y="0"/>
                      <a:pt x="31" y="0"/>
                      <a:pt x="22" y="0"/>
                    </a:cubicBezTo>
                    <a:cubicBezTo>
                      <a:pt x="16" y="6"/>
                      <a:pt x="16" y="6"/>
                      <a:pt x="16" y="6"/>
                    </a:cubicBezTo>
                    <a:cubicBezTo>
                      <a:pt x="22" y="11"/>
                      <a:pt x="22" y="11"/>
                      <a:pt x="22" y="11"/>
                    </a:cubicBezTo>
                    <a:cubicBezTo>
                      <a:pt x="22" y="17"/>
                      <a:pt x="22" y="17"/>
                      <a:pt x="22" y="17"/>
                    </a:cubicBezTo>
                    <a:cubicBezTo>
                      <a:pt x="12" y="15"/>
                      <a:pt x="12" y="15"/>
                      <a:pt x="12" y="15"/>
                    </a:cubicBezTo>
                    <a:cubicBezTo>
                      <a:pt x="10" y="11"/>
                      <a:pt x="10" y="11"/>
                      <a:pt x="10" y="11"/>
                    </a:cubicBezTo>
                    <a:lnTo>
                      <a:pt x="5" y="9"/>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47" name="Freeform 154"/>
              <p:cNvSpPr>
                <a:spLocks/>
              </p:cNvSpPr>
              <p:nvPr/>
            </p:nvSpPr>
            <p:spPr bwMode="auto">
              <a:xfrm>
                <a:off x="1854205" y="1874839"/>
                <a:ext cx="96839" cy="79375"/>
              </a:xfrm>
              <a:custGeom>
                <a:avLst/>
                <a:gdLst>
                  <a:gd name="T0" fmla="*/ 31 w 61"/>
                  <a:gd name="T1" fmla="*/ 2 h 50"/>
                  <a:gd name="T2" fmla="*/ 0 w 61"/>
                  <a:gd name="T3" fmla="*/ 32 h 50"/>
                  <a:gd name="T4" fmla="*/ 3 w 61"/>
                  <a:gd name="T5" fmla="*/ 37 h 50"/>
                  <a:gd name="T6" fmla="*/ 16 w 61"/>
                  <a:gd name="T7" fmla="*/ 37 h 50"/>
                  <a:gd name="T8" fmla="*/ 26 w 61"/>
                  <a:gd name="T9" fmla="*/ 48 h 50"/>
                  <a:gd name="T10" fmla="*/ 43 w 61"/>
                  <a:gd name="T11" fmla="*/ 50 h 50"/>
                  <a:gd name="T12" fmla="*/ 61 w 61"/>
                  <a:gd name="T13" fmla="*/ 34 h 50"/>
                  <a:gd name="T14" fmla="*/ 48 w 61"/>
                  <a:gd name="T15" fmla="*/ 16 h 50"/>
                  <a:gd name="T16" fmla="*/ 40 w 61"/>
                  <a:gd name="T17" fmla="*/ 18 h 50"/>
                  <a:gd name="T18" fmla="*/ 35 w 61"/>
                  <a:gd name="T19" fmla="*/ 0 h 50"/>
                  <a:gd name="T20" fmla="*/ 31 w 61"/>
                  <a:gd name="T21"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50">
                    <a:moveTo>
                      <a:pt x="31" y="2"/>
                    </a:moveTo>
                    <a:lnTo>
                      <a:pt x="0" y="32"/>
                    </a:lnTo>
                    <a:lnTo>
                      <a:pt x="3" y="37"/>
                    </a:lnTo>
                    <a:lnTo>
                      <a:pt x="16" y="37"/>
                    </a:lnTo>
                    <a:lnTo>
                      <a:pt x="26" y="48"/>
                    </a:lnTo>
                    <a:lnTo>
                      <a:pt x="43" y="50"/>
                    </a:lnTo>
                    <a:lnTo>
                      <a:pt x="61" y="34"/>
                    </a:lnTo>
                    <a:lnTo>
                      <a:pt x="48" y="16"/>
                    </a:lnTo>
                    <a:lnTo>
                      <a:pt x="40" y="18"/>
                    </a:lnTo>
                    <a:lnTo>
                      <a:pt x="35" y="0"/>
                    </a:lnTo>
                    <a:lnTo>
                      <a:pt x="31" y="2"/>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48" name="Freeform 155"/>
              <p:cNvSpPr>
                <a:spLocks/>
              </p:cNvSpPr>
              <p:nvPr/>
            </p:nvSpPr>
            <p:spPr bwMode="auto">
              <a:xfrm>
                <a:off x="2705107" y="2716214"/>
                <a:ext cx="30164" cy="39688"/>
              </a:xfrm>
              <a:custGeom>
                <a:avLst/>
                <a:gdLst>
                  <a:gd name="T0" fmla="*/ 5 w 12"/>
                  <a:gd name="T1" fmla="*/ 16 h 16"/>
                  <a:gd name="T2" fmla="*/ 8 w 12"/>
                  <a:gd name="T3" fmla="*/ 12 h 16"/>
                  <a:gd name="T4" fmla="*/ 8 w 12"/>
                  <a:gd name="T5" fmla="*/ 8 h 16"/>
                  <a:gd name="T6" fmla="*/ 12 w 12"/>
                  <a:gd name="T7" fmla="*/ 2 h 16"/>
                  <a:gd name="T8" fmla="*/ 10 w 12"/>
                  <a:gd name="T9" fmla="*/ 0 h 16"/>
                  <a:gd name="T10" fmla="*/ 6 w 12"/>
                  <a:gd name="T11" fmla="*/ 2 h 16"/>
                  <a:gd name="T12" fmla="*/ 0 w 12"/>
                  <a:gd name="T13" fmla="*/ 11 h 16"/>
                  <a:gd name="T14" fmla="*/ 2 w 12"/>
                  <a:gd name="T15" fmla="*/ 15 h 16"/>
                  <a:gd name="T16" fmla="*/ 5 w 12"/>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6">
                    <a:moveTo>
                      <a:pt x="5" y="16"/>
                    </a:moveTo>
                    <a:cubicBezTo>
                      <a:pt x="8" y="12"/>
                      <a:pt x="8" y="12"/>
                      <a:pt x="8" y="12"/>
                    </a:cubicBezTo>
                    <a:cubicBezTo>
                      <a:pt x="8" y="8"/>
                      <a:pt x="8" y="8"/>
                      <a:pt x="8" y="8"/>
                    </a:cubicBezTo>
                    <a:cubicBezTo>
                      <a:pt x="12" y="2"/>
                      <a:pt x="12" y="2"/>
                      <a:pt x="12" y="2"/>
                    </a:cubicBezTo>
                    <a:cubicBezTo>
                      <a:pt x="10" y="0"/>
                      <a:pt x="10" y="0"/>
                      <a:pt x="10" y="0"/>
                    </a:cubicBezTo>
                    <a:cubicBezTo>
                      <a:pt x="6" y="2"/>
                      <a:pt x="6" y="2"/>
                      <a:pt x="6" y="2"/>
                    </a:cubicBezTo>
                    <a:cubicBezTo>
                      <a:pt x="4" y="5"/>
                      <a:pt x="2" y="8"/>
                      <a:pt x="0" y="11"/>
                    </a:cubicBezTo>
                    <a:cubicBezTo>
                      <a:pt x="2" y="15"/>
                      <a:pt x="2" y="15"/>
                      <a:pt x="2" y="15"/>
                    </a:cubicBezTo>
                    <a:lnTo>
                      <a:pt x="5" y="16"/>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49" name="Freeform 156"/>
              <p:cNvSpPr>
                <a:spLocks/>
              </p:cNvSpPr>
              <p:nvPr/>
            </p:nvSpPr>
            <p:spPr bwMode="auto">
              <a:xfrm>
                <a:off x="2728919" y="2736851"/>
                <a:ext cx="12700" cy="26988"/>
              </a:xfrm>
              <a:custGeom>
                <a:avLst/>
                <a:gdLst>
                  <a:gd name="T0" fmla="*/ 8 w 8"/>
                  <a:gd name="T1" fmla="*/ 6 h 17"/>
                  <a:gd name="T2" fmla="*/ 6 w 8"/>
                  <a:gd name="T3" fmla="*/ 0 h 17"/>
                  <a:gd name="T4" fmla="*/ 3 w 8"/>
                  <a:gd name="T5" fmla="*/ 4 h 17"/>
                  <a:gd name="T6" fmla="*/ 0 w 8"/>
                  <a:gd name="T7" fmla="*/ 12 h 17"/>
                  <a:gd name="T8" fmla="*/ 3 w 8"/>
                  <a:gd name="T9" fmla="*/ 17 h 17"/>
                  <a:gd name="T10" fmla="*/ 8 w 8"/>
                  <a:gd name="T11" fmla="*/ 6 h 17"/>
                </a:gdLst>
                <a:ahLst/>
                <a:cxnLst>
                  <a:cxn ang="0">
                    <a:pos x="T0" y="T1"/>
                  </a:cxn>
                  <a:cxn ang="0">
                    <a:pos x="T2" y="T3"/>
                  </a:cxn>
                  <a:cxn ang="0">
                    <a:pos x="T4" y="T5"/>
                  </a:cxn>
                  <a:cxn ang="0">
                    <a:pos x="T6" y="T7"/>
                  </a:cxn>
                  <a:cxn ang="0">
                    <a:pos x="T8" y="T9"/>
                  </a:cxn>
                  <a:cxn ang="0">
                    <a:pos x="T10" y="T11"/>
                  </a:cxn>
                </a:cxnLst>
                <a:rect l="0" t="0" r="r" b="b"/>
                <a:pathLst>
                  <a:path w="8" h="17">
                    <a:moveTo>
                      <a:pt x="8" y="6"/>
                    </a:moveTo>
                    <a:lnTo>
                      <a:pt x="6" y="0"/>
                    </a:lnTo>
                    <a:lnTo>
                      <a:pt x="3" y="4"/>
                    </a:lnTo>
                    <a:lnTo>
                      <a:pt x="0" y="12"/>
                    </a:lnTo>
                    <a:lnTo>
                      <a:pt x="3" y="17"/>
                    </a:lnTo>
                    <a:lnTo>
                      <a:pt x="8" y="6"/>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50" name="Freeform 157"/>
              <p:cNvSpPr>
                <a:spLocks/>
              </p:cNvSpPr>
              <p:nvPr/>
            </p:nvSpPr>
            <p:spPr bwMode="auto">
              <a:xfrm>
                <a:off x="2649544" y="2713037"/>
                <a:ext cx="46038" cy="38100"/>
              </a:xfrm>
              <a:custGeom>
                <a:avLst/>
                <a:gdLst>
                  <a:gd name="T0" fmla="*/ 16 w 29"/>
                  <a:gd name="T1" fmla="*/ 13 h 24"/>
                  <a:gd name="T2" fmla="*/ 11 w 29"/>
                  <a:gd name="T3" fmla="*/ 11 h 24"/>
                  <a:gd name="T4" fmla="*/ 8 w 29"/>
                  <a:gd name="T5" fmla="*/ 2 h 24"/>
                  <a:gd name="T6" fmla="*/ 3 w 29"/>
                  <a:gd name="T7" fmla="*/ 0 h 24"/>
                  <a:gd name="T8" fmla="*/ 0 w 29"/>
                  <a:gd name="T9" fmla="*/ 8 h 24"/>
                  <a:gd name="T10" fmla="*/ 5 w 29"/>
                  <a:gd name="T11" fmla="*/ 18 h 24"/>
                  <a:gd name="T12" fmla="*/ 13 w 29"/>
                  <a:gd name="T13" fmla="*/ 18 h 24"/>
                  <a:gd name="T14" fmla="*/ 14 w 29"/>
                  <a:gd name="T15" fmla="*/ 24 h 24"/>
                  <a:gd name="T16" fmla="*/ 19 w 29"/>
                  <a:gd name="T17" fmla="*/ 24 h 24"/>
                  <a:gd name="T18" fmla="*/ 29 w 29"/>
                  <a:gd name="T19" fmla="*/ 13 h 24"/>
                  <a:gd name="T20" fmla="*/ 24 w 29"/>
                  <a:gd name="T21" fmla="*/ 10 h 24"/>
                  <a:gd name="T22" fmla="*/ 16 w 29"/>
                  <a:gd name="T23"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4">
                    <a:moveTo>
                      <a:pt x="16" y="13"/>
                    </a:moveTo>
                    <a:lnTo>
                      <a:pt x="11" y="11"/>
                    </a:lnTo>
                    <a:lnTo>
                      <a:pt x="8" y="2"/>
                    </a:lnTo>
                    <a:lnTo>
                      <a:pt x="3" y="0"/>
                    </a:lnTo>
                    <a:lnTo>
                      <a:pt x="0" y="8"/>
                    </a:lnTo>
                    <a:lnTo>
                      <a:pt x="5" y="18"/>
                    </a:lnTo>
                    <a:lnTo>
                      <a:pt x="13" y="18"/>
                    </a:lnTo>
                    <a:lnTo>
                      <a:pt x="14" y="24"/>
                    </a:lnTo>
                    <a:lnTo>
                      <a:pt x="19" y="24"/>
                    </a:lnTo>
                    <a:lnTo>
                      <a:pt x="29" y="13"/>
                    </a:lnTo>
                    <a:lnTo>
                      <a:pt x="24" y="10"/>
                    </a:lnTo>
                    <a:lnTo>
                      <a:pt x="16" y="13"/>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51" name="Freeform 158"/>
              <p:cNvSpPr>
                <a:spLocks/>
              </p:cNvSpPr>
              <p:nvPr/>
            </p:nvSpPr>
            <p:spPr bwMode="auto">
              <a:xfrm>
                <a:off x="2755906" y="2546349"/>
                <a:ext cx="152401" cy="184151"/>
              </a:xfrm>
              <a:custGeom>
                <a:avLst/>
                <a:gdLst>
                  <a:gd name="T0" fmla="*/ 5 w 60"/>
                  <a:gd name="T1" fmla="*/ 45 h 73"/>
                  <a:gd name="T2" fmla="*/ 5 w 60"/>
                  <a:gd name="T3" fmla="*/ 47 h 73"/>
                  <a:gd name="T4" fmla="*/ 9 w 60"/>
                  <a:gd name="T5" fmla="*/ 50 h 73"/>
                  <a:gd name="T6" fmla="*/ 5 w 60"/>
                  <a:gd name="T7" fmla="*/ 53 h 73"/>
                  <a:gd name="T8" fmla="*/ 0 w 60"/>
                  <a:gd name="T9" fmla="*/ 61 h 73"/>
                  <a:gd name="T10" fmla="*/ 2 w 60"/>
                  <a:gd name="T11" fmla="*/ 65 h 73"/>
                  <a:gd name="T12" fmla="*/ 10 w 60"/>
                  <a:gd name="T13" fmla="*/ 59 h 73"/>
                  <a:gd name="T14" fmla="*/ 19 w 60"/>
                  <a:gd name="T15" fmla="*/ 59 h 73"/>
                  <a:gd name="T16" fmla="*/ 24 w 60"/>
                  <a:gd name="T17" fmla="*/ 61 h 73"/>
                  <a:gd name="T18" fmla="*/ 29 w 60"/>
                  <a:gd name="T19" fmla="*/ 59 h 73"/>
                  <a:gd name="T20" fmla="*/ 30 w 60"/>
                  <a:gd name="T21" fmla="*/ 61 h 73"/>
                  <a:gd name="T22" fmla="*/ 37 w 60"/>
                  <a:gd name="T23" fmla="*/ 59 h 73"/>
                  <a:gd name="T24" fmla="*/ 37 w 60"/>
                  <a:gd name="T25" fmla="*/ 62 h 73"/>
                  <a:gd name="T26" fmla="*/ 28 w 60"/>
                  <a:gd name="T27" fmla="*/ 69 h 73"/>
                  <a:gd name="T28" fmla="*/ 30 w 60"/>
                  <a:gd name="T29" fmla="*/ 70 h 73"/>
                  <a:gd name="T30" fmla="*/ 39 w 60"/>
                  <a:gd name="T31" fmla="*/ 66 h 73"/>
                  <a:gd name="T32" fmla="*/ 44 w 60"/>
                  <a:gd name="T33" fmla="*/ 58 h 73"/>
                  <a:gd name="T34" fmla="*/ 46 w 60"/>
                  <a:gd name="T35" fmla="*/ 62 h 73"/>
                  <a:gd name="T36" fmla="*/ 45 w 60"/>
                  <a:gd name="T37" fmla="*/ 69 h 73"/>
                  <a:gd name="T38" fmla="*/ 46 w 60"/>
                  <a:gd name="T39" fmla="*/ 71 h 73"/>
                  <a:gd name="T40" fmla="*/ 50 w 60"/>
                  <a:gd name="T41" fmla="*/ 67 h 73"/>
                  <a:gd name="T42" fmla="*/ 51 w 60"/>
                  <a:gd name="T43" fmla="*/ 73 h 73"/>
                  <a:gd name="T44" fmla="*/ 57 w 60"/>
                  <a:gd name="T45" fmla="*/ 70 h 73"/>
                  <a:gd name="T46" fmla="*/ 60 w 60"/>
                  <a:gd name="T47" fmla="*/ 63 h 73"/>
                  <a:gd name="T48" fmla="*/ 59 w 60"/>
                  <a:gd name="T49" fmla="*/ 61 h 73"/>
                  <a:gd name="T50" fmla="*/ 56 w 60"/>
                  <a:gd name="T51" fmla="*/ 61 h 73"/>
                  <a:gd name="T52" fmla="*/ 56 w 60"/>
                  <a:gd name="T53" fmla="*/ 56 h 73"/>
                  <a:gd name="T54" fmla="*/ 50 w 60"/>
                  <a:gd name="T55" fmla="*/ 60 h 73"/>
                  <a:gd name="T56" fmla="*/ 48 w 60"/>
                  <a:gd name="T57" fmla="*/ 53 h 73"/>
                  <a:gd name="T58" fmla="*/ 56 w 60"/>
                  <a:gd name="T59" fmla="*/ 43 h 73"/>
                  <a:gd name="T60" fmla="*/ 54 w 60"/>
                  <a:gd name="T61" fmla="*/ 43 h 73"/>
                  <a:gd name="T62" fmla="*/ 48 w 60"/>
                  <a:gd name="T63" fmla="*/ 46 h 73"/>
                  <a:gd name="T64" fmla="*/ 47 w 60"/>
                  <a:gd name="T65" fmla="*/ 42 h 73"/>
                  <a:gd name="T66" fmla="*/ 49 w 60"/>
                  <a:gd name="T67" fmla="*/ 37 h 73"/>
                  <a:gd name="T68" fmla="*/ 48 w 60"/>
                  <a:gd name="T69" fmla="*/ 36 h 73"/>
                  <a:gd name="T70" fmla="*/ 37 w 60"/>
                  <a:gd name="T71" fmla="*/ 39 h 73"/>
                  <a:gd name="T72" fmla="*/ 32 w 60"/>
                  <a:gd name="T73" fmla="*/ 35 h 73"/>
                  <a:gd name="T74" fmla="*/ 35 w 60"/>
                  <a:gd name="T75" fmla="*/ 29 h 73"/>
                  <a:gd name="T76" fmla="*/ 31 w 60"/>
                  <a:gd name="T77" fmla="*/ 28 h 73"/>
                  <a:gd name="T78" fmla="*/ 23 w 60"/>
                  <a:gd name="T79" fmla="*/ 34 h 73"/>
                  <a:gd name="T80" fmla="*/ 23 w 60"/>
                  <a:gd name="T81" fmla="*/ 30 h 73"/>
                  <a:gd name="T82" fmla="*/ 30 w 60"/>
                  <a:gd name="T83" fmla="*/ 16 h 73"/>
                  <a:gd name="T84" fmla="*/ 33 w 60"/>
                  <a:gd name="T85" fmla="*/ 13 h 73"/>
                  <a:gd name="T86" fmla="*/ 32 w 60"/>
                  <a:gd name="T87" fmla="*/ 9 h 73"/>
                  <a:gd name="T88" fmla="*/ 37 w 60"/>
                  <a:gd name="T89" fmla="*/ 7 h 73"/>
                  <a:gd name="T90" fmla="*/ 37 w 60"/>
                  <a:gd name="T91" fmla="*/ 0 h 73"/>
                  <a:gd name="T92" fmla="*/ 29 w 60"/>
                  <a:gd name="T93" fmla="*/ 5 h 73"/>
                  <a:gd name="T94" fmla="*/ 14 w 60"/>
                  <a:gd name="T95" fmla="*/ 31 h 73"/>
                  <a:gd name="T96" fmla="*/ 5 w 60"/>
                  <a:gd name="T97" fmla="*/ 4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0" h="73">
                    <a:moveTo>
                      <a:pt x="5" y="45"/>
                    </a:moveTo>
                    <a:cubicBezTo>
                      <a:pt x="5" y="47"/>
                      <a:pt x="5" y="47"/>
                      <a:pt x="5" y="47"/>
                    </a:cubicBezTo>
                    <a:cubicBezTo>
                      <a:pt x="9" y="50"/>
                      <a:pt x="9" y="50"/>
                      <a:pt x="9" y="50"/>
                    </a:cubicBezTo>
                    <a:cubicBezTo>
                      <a:pt x="5" y="53"/>
                      <a:pt x="5" y="53"/>
                      <a:pt x="5" y="53"/>
                    </a:cubicBezTo>
                    <a:cubicBezTo>
                      <a:pt x="0" y="61"/>
                      <a:pt x="0" y="61"/>
                      <a:pt x="0" y="61"/>
                    </a:cubicBezTo>
                    <a:cubicBezTo>
                      <a:pt x="2" y="65"/>
                      <a:pt x="2" y="65"/>
                      <a:pt x="2" y="65"/>
                    </a:cubicBezTo>
                    <a:cubicBezTo>
                      <a:pt x="10" y="59"/>
                      <a:pt x="10" y="59"/>
                      <a:pt x="10" y="59"/>
                    </a:cubicBezTo>
                    <a:cubicBezTo>
                      <a:pt x="19" y="59"/>
                      <a:pt x="19" y="59"/>
                      <a:pt x="19" y="59"/>
                    </a:cubicBezTo>
                    <a:cubicBezTo>
                      <a:pt x="24" y="61"/>
                      <a:pt x="24" y="61"/>
                      <a:pt x="24" y="61"/>
                    </a:cubicBezTo>
                    <a:cubicBezTo>
                      <a:pt x="29" y="59"/>
                      <a:pt x="29" y="59"/>
                      <a:pt x="29" y="59"/>
                    </a:cubicBezTo>
                    <a:cubicBezTo>
                      <a:pt x="30" y="61"/>
                      <a:pt x="30" y="61"/>
                      <a:pt x="30" y="61"/>
                    </a:cubicBezTo>
                    <a:cubicBezTo>
                      <a:pt x="37" y="59"/>
                      <a:pt x="37" y="59"/>
                      <a:pt x="37" y="59"/>
                    </a:cubicBezTo>
                    <a:cubicBezTo>
                      <a:pt x="37" y="62"/>
                      <a:pt x="37" y="62"/>
                      <a:pt x="37" y="62"/>
                    </a:cubicBezTo>
                    <a:cubicBezTo>
                      <a:pt x="28" y="69"/>
                      <a:pt x="28" y="69"/>
                      <a:pt x="28" y="69"/>
                    </a:cubicBezTo>
                    <a:cubicBezTo>
                      <a:pt x="30" y="70"/>
                      <a:pt x="30" y="70"/>
                      <a:pt x="30" y="70"/>
                    </a:cubicBezTo>
                    <a:cubicBezTo>
                      <a:pt x="39" y="66"/>
                      <a:pt x="39" y="66"/>
                      <a:pt x="39" y="66"/>
                    </a:cubicBezTo>
                    <a:cubicBezTo>
                      <a:pt x="44" y="58"/>
                      <a:pt x="44" y="58"/>
                      <a:pt x="44" y="58"/>
                    </a:cubicBezTo>
                    <a:cubicBezTo>
                      <a:pt x="46" y="62"/>
                      <a:pt x="46" y="62"/>
                      <a:pt x="46" y="62"/>
                    </a:cubicBezTo>
                    <a:cubicBezTo>
                      <a:pt x="45" y="69"/>
                      <a:pt x="45" y="69"/>
                      <a:pt x="45" y="69"/>
                    </a:cubicBezTo>
                    <a:cubicBezTo>
                      <a:pt x="46" y="71"/>
                      <a:pt x="46" y="71"/>
                      <a:pt x="46" y="71"/>
                    </a:cubicBezTo>
                    <a:cubicBezTo>
                      <a:pt x="50" y="67"/>
                      <a:pt x="50" y="67"/>
                      <a:pt x="50" y="67"/>
                    </a:cubicBezTo>
                    <a:cubicBezTo>
                      <a:pt x="51" y="73"/>
                      <a:pt x="51" y="73"/>
                      <a:pt x="51" y="73"/>
                    </a:cubicBezTo>
                    <a:cubicBezTo>
                      <a:pt x="57" y="70"/>
                      <a:pt x="57" y="70"/>
                      <a:pt x="57" y="70"/>
                    </a:cubicBezTo>
                    <a:cubicBezTo>
                      <a:pt x="60" y="63"/>
                      <a:pt x="60" y="63"/>
                      <a:pt x="60" y="63"/>
                    </a:cubicBezTo>
                    <a:cubicBezTo>
                      <a:pt x="59" y="61"/>
                      <a:pt x="59" y="61"/>
                      <a:pt x="59" y="61"/>
                    </a:cubicBezTo>
                    <a:cubicBezTo>
                      <a:pt x="56" y="61"/>
                      <a:pt x="56" y="61"/>
                      <a:pt x="56" y="61"/>
                    </a:cubicBezTo>
                    <a:cubicBezTo>
                      <a:pt x="56" y="56"/>
                      <a:pt x="56" y="56"/>
                      <a:pt x="56" y="56"/>
                    </a:cubicBezTo>
                    <a:cubicBezTo>
                      <a:pt x="50" y="60"/>
                      <a:pt x="50" y="60"/>
                      <a:pt x="50" y="60"/>
                    </a:cubicBezTo>
                    <a:cubicBezTo>
                      <a:pt x="48" y="53"/>
                      <a:pt x="48" y="53"/>
                      <a:pt x="48" y="53"/>
                    </a:cubicBezTo>
                    <a:cubicBezTo>
                      <a:pt x="56" y="43"/>
                      <a:pt x="56" y="43"/>
                      <a:pt x="56" y="43"/>
                    </a:cubicBezTo>
                    <a:cubicBezTo>
                      <a:pt x="54" y="43"/>
                      <a:pt x="54" y="43"/>
                      <a:pt x="54" y="43"/>
                    </a:cubicBezTo>
                    <a:cubicBezTo>
                      <a:pt x="48" y="46"/>
                      <a:pt x="48" y="46"/>
                      <a:pt x="48" y="46"/>
                    </a:cubicBezTo>
                    <a:cubicBezTo>
                      <a:pt x="47" y="42"/>
                      <a:pt x="47" y="42"/>
                      <a:pt x="47" y="42"/>
                    </a:cubicBezTo>
                    <a:cubicBezTo>
                      <a:pt x="49" y="37"/>
                      <a:pt x="49" y="37"/>
                      <a:pt x="49" y="37"/>
                    </a:cubicBezTo>
                    <a:cubicBezTo>
                      <a:pt x="48" y="36"/>
                      <a:pt x="48" y="36"/>
                      <a:pt x="48" y="36"/>
                    </a:cubicBezTo>
                    <a:cubicBezTo>
                      <a:pt x="37" y="39"/>
                      <a:pt x="37" y="39"/>
                      <a:pt x="37" y="39"/>
                    </a:cubicBezTo>
                    <a:cubicBezTo>
                      <a:pt x="32" y="35"/>
                      <a:pt x="32" y="35"/>
                      <a:pt x="32" y="35"/>
                    </a:cubicBezTo>
                    <a:cubicBezTo>
                      <a:pt x="35" y="29"/>
                      <a:pt x="35" y="29"/>
                      <a:pt x="35" y="29"/>
                    </a:cubicBezTo>
                    <a:cubicBezTo>
                      <a:pt x="31" y="28"/>
                      <a:pt x="31" y="28"/>
                      <a:pt x="31" y="28"/>
                    </a:cubicBezTo>
                    <a:cubicBezTo>
                      <a:pt x="23" y="34"/>
                      <a:pt x="23" y="34"/>
                      <a:pt x="23" y="34"/>
                    </a:cubicBezTo>
                    <a:cubicBezTo>
                      <a:pt x="23" y="30"/>
                      <a:pt x="23" y="30"/>
                      <a:pt x="23" y="30"/>
                    </a:cubicBezTo>
                    <a:cubicBezTo>
                      <a:pt x="30" y="16"/>
                      <a:pt x="30" y="16"/>
                      <a:pt x="30" y="16"/>
                    </a:cubicBezTo>
                    <a:cubicBezTo>
                      <a:pt x="33" y="13"/>
                      <a:pt x="33" y="13"/>
                      <a:pt x="33" y="13"/>
                    </a:cubicBezTo>
                    <a:cubicBezTo>
                      <a:pt x="32" y="9"/>
                      <a:pt x="32" y="9"/>
                      <a:pt x="32" y="9"/>
                    </a:cubicBezTo>
                    <a:cubicBezTo>
                      <a:pt x="37" y="7"/>
                      <a:pt x="37" y="7"/>
                      <a:pt x="37" y="7"/>
                    </a:cubicBezTo>
                    <a:cubicBezTo>
                      <a:pt x="37" y="0"/>
                      <a:pt x="37" y="0"/>
                      <a:pt x="37" y="0"/>
                    </a:cubicBezTo>
                    <a:cubicBezTo>
                      <a:pt x="29" y="5"/>
                      <a:pt x="29" y="5"/>
                      <a:pt x="29" y="5"/>
                    </a:cubicBezTo>
                    <a:cubicBezTo>
                      <a:pt x="20" y="22"/>
                      <a:pt x="14" y="31"/>
                      <a:pt x="14" y="31"/>
                    </a:cubicBezTo>
                    <a:cubicBezTo>
                      <a:pt x="13" y="32"/>
                      <a:pt x="10" y="37"/>
                      <a:pt x="5" y="45"/>
                    </a:cubicBez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52" name="Freeform 159"/>
              <p:cNvSpPr>
                <a:spLocks/>
              </p:cNvSpPr>
              <p:nvPr/>
            </p:nvSpPr>
            <p:spPr bwMode="auto">
              <a:xfrm>
                <a:off x="2644781" y="2619376"/>
                <a:ext cx="60324" cy="30162"/>
              </a:xfrm>
              <a:custGeom>
                <a:avLst/>
                <a:gdLst>
                  <a:gd name="T0" fmla="*/ 21 w 24"/>
                  <a:gd name="T1" fmla="*/ 8 h 12"/>
                  <a:gd name="T2" fmla="*/ 18 w 24"/>
                  <a:gd name="T3" fmla="*/ 6 h 12"/>
                  <a:gd name="T4" fmla="*/ 10 w 24"/>
                  <a:gd name="T5" fmla="*/ 0 h 12"/>
                  <a:gd name="T6" fmla="*/ 2 w 24"/>
                  <a:gd name="T7" fmla="*/ 0 h 12"/>
                  <a:gd name="T8" fmla="*/ 0 w 24"/>
                  <a:gd name="T9" fmla="*/ 0 h 12"/>
                  <a:gd name="T10" fmla="*/ 12 w 24"/>
                  <a:gd name="T11" fmla="*/ 10 h 12"/>
                  <a:gd name="T12" fmla="*/ 18 w 24"/>
                  <a:gd name="T13" fmla="*/ 12 h 12"/>
                  <a:gd name="T14" fmla="*/ 24 w 24"/>
                  <a:gd name="T15" fmla="*/ 9 h 12"/>
                  <a:gd name="T16" fmla="*/ 21 w 24"/>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2">
                    <a:moveTo>
                      <a:pt x="21" y="8"/>
                    </a:moveTo>
                    <a:cubicBezTo>
                      <a:pt x="20" y="7"/>
                      <a:pt x="18" y="6"/>
                      <a:pt x="18" y="6"/>
                    </a:cubicBezTo>
                    <a:cubicBezTo>
                      <a:pt x="15" y="4"/>
                      <a:pt x="12" y="2"/>
                      <a:pt x="10" y="0"/>
                    </a:cubicBezTo>
                    <a:cubicBezTo>
                      <a:pt x="2" y="0"/>
                      <a:pt x="2" y="0"/>
                      <a:pt x="2" y="0"/>
                    </a:cubicBezTo>
                    <a:cubicBezTo>
                      <a:pt x="0" y="0"/>
                      <a:pt x="0" y="0"/>
                      <a:pt x="0" y="0"/>
                    </a:cubicBezTo>
                    <a:cubicBezTo>
                      <a:pt x="4" y="4"/>
                      <a:pt x="8" y="8"/>
                      <a:pt x="12" y="10"/>
                    </a:cubicBezTo>
                    <a:cubicBezTo>
                      <a:pt x="13" y="11"/>
                      <a:pt x="15" y="12"/>
                      <a:pt x="18" y="12"/>
                    </a:cubicBezTo>
                    <a:cubicBezTo>
                      <a:pt x="24" y="9"/>
                      <a:pt x="24" y="9"/>
                      <a:pt x="24" y="9"/>
                    </a:cubicBezTo>
                    <a:lnTo>
                      <a:pt x="21" y="8"/>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53" name="Freeform 160"/>
              <p:cNvSpPr>
                <a:spLocks/>
              </p:cNvSpPr>
              <p:nvPr/>
            </p:nvSpPr>
            <p:spPr bwMode="auto">
              <a:xfrm>
                <a:off x="2128843" y="1438277"/>
                <a:ext cx="338138" cy="225425"/>
              </a:xfrm>
              <a:custGeom>
                <a:avLst/>
                <a:gdLst>
                  <a:gd name="T0" fmla="*/ 36 w 133"/>
                  <a:gd name="T1" fmla="*/ 30 h 89"/>
                  <a:gd name="T2" fmla="*/ 45 w 133"/>
                  <a:gd name="T3" fmla="*/ 29 h 89"/>
                  <a:gd name="T4" fmla="*/ 67 w 133"/>
                  <a:gd name="T5" fmla="*/ 21 h 89"/>
                  <a:gd name="T6" fmla="*/ 63 w 133"/>
                  <a:gd name="T7" fmla="*/ 25 h 89"/>
                  <a:gd name="T8" fmla="*/ 53 w 133"/>
                  <a:gd name="T9" fmla="*/ 33 h 89"/>
                  <a:gd name="T10" fmla="*/ 58 w 133"/>
                  <a:gd name="T11" fmla="*/ 39 h 89"/>
                  <a:gd name="T12" fmla="*/ 48 w 133"/>
                  <a:gd name="T13" fmla="*/ 37 h 89"/>
                  <a:gd name="T14" fmla="*/ 38 w 133"/>
                  <a:gd name="T15" fmla="*/ 36 h 89"/>
                  <a:gd name="T16" fmla="*/ 35 w 133"/>
                  <a:gd name="T17" fmla="*/ 42 h 89"/>
                  <a:gd name="T18" fmla="*/ 41 w 133"/>
                  <a:gd name="T19" fmla="*/ 44 h 89"/>
                  <a:gd name="T20" fmla="*/ 39 w 133"/>
                  <a:gd name="T21" fmla="*/ 50 h 89"/>
                  <a:gd name="T22" fmla="*/ 51 w 133"/>
                  <a:gd name="T23" fmla="*/ 50 h 89"/>
                  <a:gd name="T24" fmla="*/ 45 w 133"/>
                  <a:gd name="T25" fmla="*/ 54 h 89"/>
                  <a:gd name="T26" fmla="*/ 37 w 133"/>
                  <a:gd name="T27" fmla="*/ 54 h 89"/>
                  <a:gd name="T28" fmla="*/ 29 w 133"/>
                  <a:gd name="T29" fmla="*/ 62 h 89"/>
                  <a:gd name="T30" fmla="*/ 35 w 133"/>
                  <a:gd name="T31" fmla="*/ 62 h 89"/>
                  <a:gd name="T32" fmla="*/ 40 w 133"/>
                  <a:gd name="T33" fmla="*/ 70 h 89"/>
                  <a:gd name="T34" fmla="*/ 36 w 133"/>
                  <a:gd name="T35" fmla="*/ 71 h 89"/>
                  <a:gd name="T36" fmla="*/ 30 w 133"/>
                  <a:gd name="T37" fmla="*/ 65 h 89"/>
                  <a:gd name="T38" fmla="*/ 22 w 133"/>
                  <a:gd name="T39" fmla="*/ 67 h 89"/>
                  <a:gd name="T40" fmla="*/ 21 w 133"/>
                  <a:gd name="T41" fmla="*/ 74 h 89"/>
                  <a:gd name="T42" fmla="*/ 8 w 133"/>
                  <a:gd name="T43" fmla="*/ 74 h 89"/>
                  <a:gd name="T44" fmla="*/ 0 w 133"/>
                  <a:gd name="T45" fmla="*/ 82 h 89"/>
                  <a:gd name="T46" fmla="*/ 6 w 133"/>
                  <a:gd name="T47" fmla="*/ 86 h 89"/>
                  <a:gd name="T48" fmla="*/ 9 w 133"/>
                  <a:gd name="T49" fmla="*/ 89 h 89"/>
                  <a:gd name="T50" fmla="*/ 13 w 133"/>
                  <a:gd name="T51" fmla="*/ 86 h 89"/>
                  <a:gd name="T52" fmla="*/ 29 w 133"/>
                  <a:gd name="T53" fmla="*/ 88 h 89"/>
                  <a:gd name="T54" fmla="*/ 34 w 133"/>
                  <a:gd name="T55" fmla="*/ 81 h 89"/>
                  <a:gd name="T56" fmla="*/ 51 w 133"/>
                  <a:gd name="T57" fmla="*/ 82 h 89"/>
                  <a:gd name="T58" fmla="*/ 51 w 133"/>
                  <a:gd name="T59" fmla="*/ 87 h 89"/>
                  <a:gd name="T60" fmla="*/ 64 w 133"/>
                  <a:gd name="T61" fmla="*/ 86 h 89"/>
                  <a:gd name="T62" fmla="*/ 77 w 133"/>
                  <a:gd name="T63" fmla="*/ 77 h 89"/>
                  <a:gd name="T64" fmla="*/ 69 w 133"/>
                  <a:gd name="T65" fmla="*/ 71 h 89"/>
                  <a:gd name="T66" fmla="*/ 61 w 133"/>
                  <a:gd name="T67" fmla="*/ 71 h 89"/>
                  <a:gd name="T68" fmla="*/ 66 w 133"/>
                  <a:gd name="T69" fmla="*/ 67 h 89"/>
                  <a:gd name="T70" fmla="*/ 79 w 133"/>
                  <a:gd name="T71" fmla="*/ 65 h 89"/>
                  <a:gd name="T72" fmla="*/ 86 w 133"/>
                  <a:gd name="T73" fmla="*/ 66 h 89"/>
                  <a:gd name="T74" fmla="*/ 90 w 133"/>
                  <a:gd name="T75" fmla="*/ 62 h 89"/>
                  <a:gd name="T76" fmla="*/ 82 w 133"/>
                  <a:gd name="T77" fmla="*/ 58 h 89"/>
                  <a:gd name="T78" fmla="*/ 87 w 133"/>
                  <a:gd name="T79" fmla="*/ 56 h 89"/>
                  <a:gd name="T80" fmla="*/ 96 w 133"/>
                  <a:gd name="T81" fmla="*/ 57 h 89"/>
                  <a:gd name="T82" fmla="*/ 102 w 133"/>
                  <a:gd name="T83" fmla="*/ 51 h 89"/>
                  <a:gd name="T84" fmla="*/ 93 w 133"/>
                  <a:gd name="T85" fmla="*/ 49 h 89"/>
                  <a:gd name="T86" fmla="*/ 97 w 133"/>
                  <a:gd name="T87" fmla="*/ 46 h 89"/>
                  <a:gd name="T88" fmla="*/ 110 w 133"/>
                  <a:gd name="T89" fmla="*/ 46 h 89"/>
                  <a:gd name="T90" fmla="*/ 117 w 133"/>
                  <a:gd name="T91" fmla="*/ 40 h 89"/>
                  <a:gd name="T92" fmla="*/ 133 w 133"/>
                  <a:gd name="T93" fmla="*/ 23 h 89"/>
                  <a:gd name="T94" fmla="*/ 124 w 133"/>
                  <a:gd name="T95" fmla="*/ 19 h 89"/>
                  <a:gd name="T96" fmla="*/ 133 w 133"/>
                  <a:gd name="T97" fmla="*/ 15 h 89"/>
                  <a:gd name="T98" fmla="*/ 132 w 133"/>
                  <a:gd name="T99" fmla="*/ 8 h 89"/>
                  <a:gd name="T100" fmla="*/ 125 w 133"/>
                  <a:gd name="T101" fmla="*/ 5 h 89"/>
                  <a:gd name="T102" fmla="*/ 101 w 133"/>
                  <a:gd name="T103" fmla="*/ 0 h 89"/>
                  <a:gd name="T104" fmla="*/ 68 w 133"/>
                  <a:gd name="T105" fmla="*/ 5 h 89"/>
                  <a:gd name="T106" fmla="*/ 56 w 133"/>
                  <a:gd name="T107" fmla="*/ 11 h 89"/>
                  <a:gd name="T108" fmla="*/ 48 w 133"/>
                  <a:gd name="T109" fmla="*/ 13 h 89"/>
                  <a:gd name="T110" fmla="*/ 44 w 133"/>
                  <a:gd name="T111" fmla="*/ 16 h 89"/>
                  <a:gd name="T112" fmla="*/ 29 w 133"/>
                  <a:gd name="T113" fmla="*/ 16 h 89"/>
                  <a:gd name="T114" fmla="*/ 24 w 133"/>
                  <a:gd name="T115" fmla="*/ 18 h 89"/>
                  <a:gd name="T116" fmla="*/ 29 w 133"/>
                  <a:gd name="T117" fmla="*/ 26 h 89"/>
                  <a:gd name="T118" fmla="*/ 36 w 133"/>
                  <a:gd name="T119" fmla="*/ 3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3" h="89">
                    <a:moveTo>
                      <a:pt x="36" y="30"/>
                    </a:moveTo>
                    <a:cubicBezTo>
                      <a:pt x="39" y="30"/>
                      <a:pt x="42" y="30"/>
                      <a:pt x="45" y="29"/>
                    </a:cubicBezTo>
                    <a:cubicBezTo>
                      <a:pt x="53" y="27"/>
                      <a:pt x="60" y="24"/>
                      <a:pt x="67" y="21"/>
                    </a:cubicBezTo>
                    <a:cubicBezTo>
                      <a:pt x="66" y="22"/>
                      <a:pt x="64" y="24"/>
                      <a:pt x="63" y="25"/>
                    </a:cubicBezTo>
                    <a:cubicBezTo>
                      <a:pt x="60" y="28"/>
                      <a:pt x="56" y="31"/>
                      <a:pt x="53" y="33"/>
                    </a:cubicBezTo>
                    <a:cubicBezTo>
                      <a:pt x="58" y="39"/>
                      <a:pt x="58" y="39"/>
                      <a:pt x="58" y="39"/>
                    </a:cubicBezTo>
                    <a:cubicBezTo>
                      <a:pt x="55" y="38"/>
                      <a:pt x="51" y="37"/>
                      <a:pt x="48" y="37"/>
                    </a:cubicBezTo>
                    <a:cubicBezTo>
                      <a:pt x="45" y="36"/>
                      <a:pt x="42" y="36"/>
                      <a:pt x="38" y="36"/>
                    </a:cubicBezTo>
                    <a:cubicBezTo>
                      <a:pt x="35" y="42"/>
                      <a:pt x="35" y="42"/>
                      <a:pt x="35" y="42"/>
                    </a:cubicBezTo>
                    <a:cubicBezTo>
                      <a:pt x="41" y="44"/>
                      <a:pt x="41" y="44"/>
                      <a:pt x="41" y="44"/>
                    </a:cubicBezTo>
                    <a:cubicBezTo>
                      <a:pt x="39" y="50"/>
                      <a:pt x="39" y="50"/>
                      <a:pt x="39" y="50"/>
                    </a:cubicBezTo>
                    <a:cubicBezTo>
                      <a:pt x="51" y="50"/>
                      <a:pt x="51" y="50"/>
                      <a:pt x="51" y="50"/>
                    </a:cubicBezTo>
                    <a:cubicBezTo>
                      <a:pt x="45" y="54"/>
                      <a:pt x="45" y="54"/>
                      <a:pt x="45" y="54"/>
                    </a:cubicBezTo>
                    <a:cubicBezTo>
                      <a:pt x="37" y="54"/>
                      <a:pt x="37" y="54"/>
                      <a:pt x="37" y="54"/>
                    </a:cubicBezTo>
                    <a:cubicBezTo>
                      <a:pt x="29" y="62"/>
                      <a:pt x="29" y="62"/>
                      <a:pt x="29" y="62"/>
                    </a:cubicBezTo>
                    <a:cubicBezTo>
                      <a:pt x="35" y="62"/>
                      <a:pt x="35" y="62"/>
                      <a:pt x="35" y="62"/>
                    </a:cubicBezTo>
                    <a:cubicBezTo>
                      <a:pt x="40" y="70"/>
                      <a:pt x="40" y="70"/>
                      <a:pt x="40" y="70"/>
                    </a:cubicBezTo>
                    <a:cubicBezTo>
                      <a:pt x="36" y="71"/>
                      <a:pt x="36" y="71"/>
                      <a:pt x="36" y="71"/>
                    </a:cubicBezTo>
                    <a:cubicBezTo>
                      <a:pt x="30" y="65"/>
                      <a:pt x="30" y="65"/>
                      <a:pt x="30" y="65"/>
                    </a:cubicBezTo>
                    <a:cubicBezTo>
                      <a:pt x="22" y="67"/>
                      <a:pt x="22" y="67"/>
                      <a:pt x="22" y="67"/>
                    </a:cubicBezTo>
                    <a:cubicBezTo>
                      <a:pt x="21" y="74"/>
                      <a:pt x="21" y="74"/>
                      <a:pt x="21" y="74"/>
                    </a:cubicBezTo>
                    <a:cubicBezTo>
                      <a:pt x="8" y="74"/>
                      <a:pt x="8" y="74"/>
                      <a:pt x="8" y="74"/>
                    </a:cubicBezTo>
                    <a:cubicBezTo>
                      <a:pt x="0" y="82"/>
                      <a:pt x="0" y="82"/>
                      <a:pt x="0" y="82"/>
                    </a:cubicBezTo>
                    <a:cubicBezTo>
                      <a:pt x="2" y="83"/>
                      <a:pt x="4" y="84"/>
                      <a:pt x="6" y="86"/>
                    </a:cubicBezTo>
                    <a:cubicBezTo>
                      <a:pt x="7" y="87"/>
                      <a:pt x="8" y="88"/>
                      <a:pt x="9" y="89"/>
                    </a:cubicBezTo>
                    <a:cubicBezTo>
                      <a:pt x="13" y="86"/>
                      <a:pt x="13" y="86"/>
                      <a:pt x="13" y="86"/>
                    </a:cubicBezTo>
                    <a:cubicBezTo>
                      <a:pt x="29" y="88"/>
                      <a:pt x="29" y="88"/>
                      <a:pt x="29" y="88"/>
                    </a:cubicBezTo>
                    <a:cubicBezTo>
                      <a:pt x="34" y="81"/>
                      <a:pt x="34" y="81"/>
                      <a:pt x="34" y="81"/>
                    </a:cubicBezTo>
                    <a:cubicBezTo>
                      <a:pt x="51" y="82"/>
                      <a:pt x="51" y="82"/>
                      <a:pt x="51" y="82"/>
                    </a:cubicBezTo>
                    <a:cubicBezTo>
                      <a:pt x="51" y="87"/>
                      <a:pt x="51" y="87"/>
                      <a:pt x="51" y="87"/>
                    </a:cubicBezTo>
                    <a:cubicBezTo>
                      <a:pt x="64" y="86"/>
                      <a:pt x="64" y="86"/>
                      <a:pt x="64" y="86"/>
                    </a:cubicBezTo>
                    <a:cubicBezTo>
                      <a:pt x="77" y="77"/>
                      <a:pt x="77" y="77"/>
                      <a:pt x="77" y="77"/>
                    </a:cubicBezTo>
                    <a:cubicBezTo>
                      <a:pt x="69" y="71"/>
                      <a:pt x="69" y="71"/>
                      <a:pt x="69" y="71"/>
                    </a:cubicBezTo>
                    <a:cubicBezTo>
                      <a:pt x="61" y="71"/>
                      <a:pt x="61" y="71"/>
                      <a:pt x="61" y="71"/>
                    </a:cubicBezTo>
                    <a:cubicBezTo>
                      <a:pt x="66" y="67"/>
                      <a:pt x="66" y="67"/>
                      <a:pt x="66" y="67"/>
                    </a:cubicBezTo>
                    <a:cubicBezTo>
                      <a:pt x="70" y="66"/>
                      <a:pt x="75" y="66"/>
                      <a:pt x="79" y="65"/>
                    </a:cubicBezTo>
                    <a:cubicBezTo>
                      <a:pt x="82" y="65"/>
                      <a:pt x="84" y="65"/>
                      <a:pt x="86" y="66"/>
                    </a:cubicBezTo>
                    <a:cubicBezTo>
                      <a:pt x="90" y="62"/>
                      <a:pt x="90" y="62"/>
                      <a:pt x="90" y="62"/>
                    </a:cubicBezTo>
                    <a:cubicBezTo>
                      <a:pt x="82" y="58"/>
                      <a:pt x="82" y="58"/>
                      <a:pt x="82" y="58"/>
                    </a:cubicBezTo>
                    <a:cubicBezTo>
                      <a:pt x="87" y="56"/>
                      <a:pt x="87" y="56"/>
                      <a:pt x="87" y="56"/>
                    </a:cubicBezTo>
                    <a:cubicBezTo>
                      <a:pt x="96" y="57"/>
                      <a:pt x="96" y="57"/>
                      <a:pt x="96" y="57"/>
                    </a:cubicBezTo>
                    <a:cubicBezTo>
                      <a:pt x="102" y="51"/>
                      <a:pt x="102" y="51"/>
                      <a:pt x="102" y="51"/>
                    </a:cubicBezTo>
                    <a:cubicBezTo>
                      <a:pt x="93" y="49"/>
                      <a:pt x="93" y="49"/>
                      <a:pt x="93" y="49"/>
                    </a:cubicBezTo>
                    <a:cubicBezTo>
                      <a:pt x="97" y="46"/>
                      <a:pt x="97" y="46"/>
                      <a:pt x="97" y="46"/>
                    </a:cubicBezTo>
                    <a:cubicBezTo>
                      <a:pt x="110" y="46"/>
                      <a:pt x="110" y="46"/>
                      <a:pt x="110" y="46"/>
                    </a:cubicBezTo>
                    <a:cubicBezTo>
                      <a:pt x="113" y="44"/>
                      <a:pt x="115" y="42"/>
                      <a:pt x="117" y="40"/>
                    </a:cubicBezTo>
                    <a:cubicBezTo>
                      <a:pt x="122" y="34"/>
                      <a:pt x="128" y="29"/>
                      <a:pt x="133" y="23"/>
                    </a:cubicBezTo>
                    <a:cubicBezTo>
                      <a:pt x="124" y="19"/>
                      <a:pt x="124" y="19"/>
                      <a:pt x="124" y="19"/>
                    </a:cubicBezTo>
                    <a:cubicBezTo>
                      <a:pt x="133" y="15"/>
                      <a:pt x="133" y="15"/>
                      <a:pt x="133" y="15"/>
                    </a:cubicBezTo>
                    <a:cubicBezTo>
                      <a:pt x="132" y="8"/>
                      <a:pt x="132" y="8"/>
                      <a:pt x="132" y="8"/>
                    </a:cubicBezTo>
                    <a:cubicBezTo>
                      <a:pt x="130" y="7"/>
                      <a:pt x="128" y="6"/>
                      <a:pt x="125" y="5"/>
                    </a:cubicBezTo>
                    <a:cubicBezTo>
                      <a:pt x="117" y="3"/>
                      <a:pt x="109" y="1"/>
                      <a:pt x="101" y="0"/>
                    </a:cubicBezTo>
                    <a:cubicBezTo>
                      <a:pt x="68" y="5"/>
                      <a:pt x="68" y="5"/>
                      <a:pt x="68" y="5"/>
                    </a:cubicBezTo>
                    <a:cubicBezTo>
                      <a:pt x="64" y="8"/>
                      <a:pt x="60" y="10"/>
                      <a:pt x="56" y="11"/>
                    </a:cubicBezTo>
                    <a:cubicBezTo>
                      <a:pt x="53" y="12"/>
                      <a:pt x="51" y="12"/>
                      <a:pt x="48" y="13"/>
                    </a:cubicBezTo>
                    <a:cubicBezTo>
                      <a:pt x="44" y="16"/>
                      <a:pt x="44" y="16"/>
                      <a:pt x="44" y="16"/>
                    </a:cubicBezTo>
                    <a:cubicBezTo>
                      <a:pt x="39" y="16"/>
                      <a:pt x="35" y="16"/>
                      <a:pt x="29" y="16"/>
                    </a:cubicBezTo>
                    <a:cubicBezTo>
                      <a:pt x="28" y="16"/>
                      <a:pt x="26" y="17"/>
                      <a:pt x="24" y="18"/>
                    </a:cubicBezTo>
                    <a:cubicBezTo>
                      <a:pt x="29" y="26"/>
                      <a:pt x="29" y="26"/>
                      <a:pt x="29" y="26"/>
                    </a:cubicBezTo>
                    <a:lnTo>
                      <a:pt x="36" y="3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54" name="Freeform 161"/>
              <p:cNvSpPr>
                <a:spLocks/>
              </p:cNvSpPr>
              <p:nvPr/>
            </p:nvSpPr>
            <p:spPr bwMode="auto">
              <a:xfrm>
                <a:off x="2085981" y="1747840"/>
                <a:ext cx="614365" cy="452438"/>
              </a:xfrm>
              <a:custGeom>
                <a:avLst/>
                <a:gdLst>
                  <a:gd name="T0" fmla="*/ 128 w 242"/>
                  <a:gd name="T1" fmla="*/ 21 h 178"/>
                  <a:gd name="T2" fmla="*/ 123 w 242"/>
                  <a:gd name="T3" fmla="*/ 14 h 178"/>
                  <a:gd name="T4" fmla="*/ 93 w 242"/>
                  <a:gd name="T5" fmla="*/ 15 h 178"/>
                  <a:gd name="T6" fmla="*/ 90 w 242"/>
                  <a:gd name="T7" fmla="*/ 24 h 178"/>
                  <a:gd name="T8" fmla="*/ 70 w 242"/>
                  <a:gd name="T9" fmla="*/ 25 h 178"/>
                  <a:gd name="T10" fmla="*/ 70 w 242"/>
                  <a:gd name="T11" fmla="*/ 0 h 178"/>
                  <a:gd name="T12" fmla="*/ 39 w 242"/>
                  <a:gd name="T13" fmla="*/ 12 h 178"/>
                  <a:gd name="T14" fmla="*/ 42 w 242"/>
                  <a:gd name="T15" fmla="*/ 22 h 178"/>
                  <a:gd name="T16" fmla="*/ 35 w 242"/>
                  <a:gd name="T17" fmla="*/ 19 h 178"/>
                  <a:gd name="T18" fmla="*/ 40 w 242"/>
                  <a:gd name="T19" fmla="*/ 2 h 178"/>
                  <a:gd name="T20" fmla="*/ 12 w 242"/>
                  <a:gd name="T21" fmla="*/ 13 h 178"/>
                  <a:gd name="T22" fmla="*/ 11 w 242"/>
                  <a:gd name="T23" fmla="*/ 33 h 178"/>
                  <a:gd name="T24" fmla="*/ 17 w 242"/>
                  <a:gd name="T25" fmla="*/ 38 h 178"/>
                  <a:gd name="T26" fmla="*/ 41 w 242"/>
                  <a:gd name="T27" fmla="*/ 50 h 178"/>
                  <a:gd name="T28" fmla="*/ 63 w 242"/>
                  <a:gd name="T29" fmla="*/ 47 h 178"/>
                  <a:gd name="T30" fmla="*/ 77 w 242"/>
                  <a:gd name="T31" fmla="*/ 49 h 178"/>
                  <a:gd name="T32" fmla="*/ 93 w 242"/>
                  <a:gd name="T33" fmla="*/ 51 h 178"/>
                  <a:gd name="T34" fmla="*/ 98 w 242"/>
                  <a:gd name="T35" fmla="*/ 46 h 178"/>
                  <a:gd name="T36" fmla="*/ 107 w 242"/>
                  <a:gd name="T37" fmla="*/ 60 h 178"/>
                  <a:gd name="T38" fmla="*/ 113 w 242"/>
                  <a:gd name="T39" fmla="*/ 66 h 178"/>
                  <a:gd name="T40" fmla="*/ 117 w 242"/>
                  <a:gd name="T41" fmla="*/ 73 h 178"/>
                  <a:gd name="T42" fmla="*/ 143 w 242"/>
                  <a:gd name="T43" fmla="*/ 107 h 178"/>
                  <a:gd name="T44" fmla="*/ 136 w 242"/>
                  <a:gd name="T45" fmla="*/ 123 h 178"/>
                  <a:gd name="T46" fmla="*/ 111 w 242"/>
                  <a:gd name="T47" fmla="*/ 118 h 178"/>
                  <a:gd name="T48" fmla="*/ 102 w 242"/>
                  <a:gd name="T49" fmla="*/ 120 h 178"/>
                  <a:gd name="T50" fmla="*/ 97 w 242"/>
                  <a:gd name="T51" fmla="*/ 131 h 178"/>
                  <a:gd name="T52" fmla="*/ 105 w 242"/>
                  <a:gd name="T53" fmla="*/ 141 h 178"/>
                  <a:gd name="T54" fmla="*/ 116 w 242"/>
                  <a:gd name="T55" fmla="*/ 137 h 178"/>
                  <a:gd name="T56" fmla="*/ 129 w 242"/>
                  <a:gd name="T57" fmla="*/ 136 h 178"/>
                  <a:gd name="T58" fmla="*/ 156 w 242"/>
                  <a:gd name="T59" fmla="*/ 161 h 178"/>
                  <a:gd name="T60" fmla="*/ 168 w 242"/>
                  <a:gd name="T61" fmla="*/ 164 h 178"/>
                  <a:gd name="T62" fmla="*/ 194 w 242"/>
                  <a:gd name="T63" fmla="*/ 177 h 178"/>
                  <a:gd name="T64" fmla="*/ 203 w 242"/>
                  <a:gd name="T65" fmla="*/ 173 h 178"/>
                  <a:gd name="T66" fmla="*/ 197 w 242"/>
                  <a:gd name="T67" fmla="*/ 157 h 178"/>
                  <a:gd name="T68" fmla="*/ 217 w 242"/>
                  <a:gd name="T69" fmla="*/ 172 h 178"/>
                  <a:gd name="T70" fmla="*/ 217 w 242"/>
                  <a:gd name="T71" fmla="*/ 164 h 178"/>
                  <a:gd name="T72" fmla="*/ 215 w 242"/>
                  <a:gd name="T73" fmla="*/ 155 h 178"/>
                  <a:gd name="T74" fmla="*/ 211 w 242"/>
                  <a:gd name="T75" fmla="*/ 147 h 178"/>
                  <a:gd name="T76" fmla="*/ 206 w 242"/>
                  <a:gd name="T77" fmla="*/ 142 h 178"/>
                  <a:gd name="T78" fmla="*/ 184 w 242"/>
                  <a:gd name="T79" fmla="*/ 108 h 178"/>
                  <a:gd name="T80" fmla="*/ 214 w 242"/>
                  <a:gd name="T81" fmla="*/ 125 h 178"/>
                  <a:gd name="T82" fmla="*/ 240 w 242"/>
                  <a:gd name="T83" fmla="*/ 128 h 178"/>
                  <a:gd name="T84" fmla="*/ 242 w 242"/>
                  <a:gd name="T85" fmla="*/ 113 h 178"/>
                  <a:gd name="T86" fmla="*/ 227 w 242"/>
                  <a:gd name="T87" fmla="*/ 107 h 178"/>
                  <a:gd name="T88" fmla="*/ 233 w 242"/>
                  <a:gd name="T89" fmla="*/ 100 h 178"/>
                  <a:gd name="T90" fmla="*/ 221 w 242"/>
                  <a:gd name="T91" fmla="*/ 97 h 178"/>
                  <a:gd name="T92" fmla="*/ 191 w 242"/>
                  <a:gd name="T93" fmla="*/ 78 h 178"/>
                  <a:gd name="T94" fmla="*/ 198 w 242"/>
                  <a:gd name="T95" fmla="*/ 73 h 178"/>
                  <a:gd name="T96" fmla="*/ 185 w 242"/>
                  <a:gd name="T97" fmla="*/ 71 h 178"/>
                  <a:gd name="T98" fmla="*/ 188 w 242"/>
                  <a:gd name="T99" fmla="*/ 59 h 178"/>
                  <a:gd name="T100" fmla="*/ 179 w 242"/>
                  <a:gd name="T101" fmla="*/ 43 h 178"/>
                  <a:gd name="T102" fmla="*/ 175 w 242"/>
                  <a:gd name="T103" fmla="*/ 39 h 178"/>
                  <a:gd name="T104" fmla="*/ 154 w 242"/>
                  <a:gd name="T105" fmla="*/ 39 h 178"/>
                  <a:gd name="T106" fmla="*/ 151 w 242"/>
                  <a:gd name="T107" fmla="*/ 29 h 178"/>
                  <a:gd name="T108" fmla="*/ 133 w 242"/>
                  <a:gd name="T109" fmla="*/ 2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2" h="178">
                    <a:moveTo>
                      <a:pt x="133" y="27"/>
                    </a:moveTo>
                    <a:cubicBezTo>
                      <a:pt x="128" y="21"/>
                      <a:pt x="128" y="21"/>
                      <a:pt x="128" y="21"/>
                    </a:cubicBezTo>
                    <a:cubicBezTo>
                      <a:pt x="123" y="22"/>
                      <a:pt x="123" y="22"/>
                      <a:pt x="123" y="22"/>
                    </a:cubicBezTo>
                    <a:cubicBezTo>
                      <a:pt x="123" y="14"/>
                      <a:pt x="123" y="14"/>
                      <a:pt x="123" y="14"/>
                    </a:cubicBezTo>
                    <a:cubicBezTo>
                      <a:pt x="118" y="10"/>
                      <a:pt x="118" y="10"/>
                      <a:pt x="118" y="10"/>
                    </a:cubicBezTo>
                    <a:cubicBezTo>
                      <a:pt x="110" y="12"/>
                      <a:pt x="101" y="13"/>
                      <a:pt x="93" y="15"/>
                    </a:cubicBezTo>
                    <a:cubicBezTo>
                      <a:pt x="96" y="19"/>
                      <a:pt x="96" y="19"/>
                      <a:pt x="96" y="19"/>
                    </a:cubicBezTo>
                    <a:cubicBezTo>
                      <a:pt x="90" y="24"/>
                      <a:pt x="90" y="24"/>
                      <a:pt x="90" y="24"/>
                    </a:cubicBezTo>
                    <a:cubicBezTo>
                      <a:pt x="77" y="22"/>
                      <a:pt x="77" y="22"/>
                      <a:pt x="77" y="22"/>
                    </a:cubicBezTo>
                    <a:cubicBezTo>
                      <a:pt x="70" y="25"/>
                      <a:pt x="70" y="25"/>
                      <a:pt x="70" y="25"/>
                    </a:cubicBezTo>
                    <a:cubicBezTo>
                      <a:pt x="72" y="21"/>
                      <a:pt x="72" y="15"/>
                      <a:pt x="72" y="10"/>
                    </a:cubicBezTo>
                    <a:cubicBezTo>
                      <a:pt x="72" y="7"/>
                      <a:pt x="71" y="4"/>
                      <a:pt x="70" y="0"/>
                    </a:cubicBezTo>
                    <a:cubicBezTo>
                      <a:pt x="62" y="0"/>
                      <a:pt x="62" y="0"/>
                      <a:pt x="62" y="0"/>
                    </a:cubicBezTo>
                    <a:cubicBezTo>
                      <a:pt x="39" y="12"/>
                      <a:pt x="39" y="12"/>
                      <a:pt x="39" y="12"/>
                    </a:cubicBezTo>
                    <a:cubicBezTo>
                      <a:pt x="39" y="19"/>
                      <a:pt x="39" y="19"/>
                      <a:pt x="39" y="19"/>
                    </a:cubicBezTo>
                    <a:cubicBezTo>
                      <a:pt x="42" y="22"/>
                      <a:pt x="42" y="22"/>
                      <a:pt x="42" y="22"/>
                    </a:cubicBezTo>
                    <a:cubicBezTo>
                      <a:pt x="43" y="30"/>
                      <a:pt x="43" y="30"/>
                      <a:pt x="43" y="30"/>
                    </a:cubicBezTo>
                    <a:cubicBezTo>
                      <a:pt x="40" y="27"/>
                      <a:pt x="38" y="23"/>
                      <a:pt x="35" y="19"/>
                    </a:cubicBezTo>
                    <a:cubicBezTo>
                      <a:pt x="34" y="18"/>
                      <a:pt x="33" y="15"/>
                      <a:pt x="32" y="13"/>
                    </a:cubicBezTo>
                    <a:cubicBezTo>
                      <a:pt x="40" y="2"/>
                      <a:pt x="40" y="2"/>
                      <a:pt x="40" y="2"/>
                    </a:cubicBezTo>
                    <a:cubicBezTo>
                      <a:pt x="37" y="0"/>
                      <a:pt x="37" y="0"/>
                      <a:pt x="37" y="0"/>
                    </a:cubicBezTo>
                    <a:cubicBezTo>
                      <a:pt x="28" y="4"/>
                      <a:pt x="20" y="8"/>
                      <a:pt x="12" y="13"/>
                    </a:cubicBezTo>
                    <a:cubicBezTo>
                      <a:pt x="7" y="15"/>
                      <a:pt x="4" y="18"/>
                      <a:pt x="0" y="22"/>
                    </a:cubicBezTo>
                    <a:cubicBezTo>
                      <a:pt x="11" y="33"/>
                      <a:pt x="11" y="33"/>
                      <a:pt x="11" y="33"/>
                    </a:cubicBezTo>
                    <a:cubicBezTo>
                      <a:pt x="17" y="33"/>
                      <a:pt x="17" y="33"/>
                      <a:pt x="17" y="33"/>
                    </a:cubicBezTo>
                    <a:cubicBezTo>
                      <a:pt x="17" y="38"/>
                      <a:pt x="17" y="38"/>
                      <a:pt x="17" y="38"/>
                    </a:cubicBezTo>
                    <a:cubicBezTo>
                      <a:pt x="24" y="41"/>
                      <a:pt x="32" y="44"/>
                      <a:pt x="39" y="48"/>
                    </a:cubicBezTo>
                    <a:cubicBezTo>
                      <a:pt x="41" y="50"/>
                      <a:pt x="41" y="50"/>
                      <a:pt x="41" y="50"/>
                    </a:cubicBezTo>
                    <a:cubicBezTo>
                      <a:pt x="49" y="51"/>
                      <a:pt x="56" y="52"/>
                      <a:pt x="63" y="53"/>
                    </a:cubicBezTo>
                    <a:cubicBezTo>
                      <a:pt x="63" y="47"/>
                      <a:pt x="63" y="47"/>
                      <a:pt x="63" y="47"/>
                    </a:cubicBezTo>
                    <a:cubicBezTo>
                      <a:pt x="69" y="53"/>
                      <a:pt x="69" y="53"/>
                      <a:pt x="69" y="53"/>
                    </a:cubicBezTo>
                    <a:cubicBezTo>
                      <a:pt x="77" y="49"/>
                      <a:pt x="77" y="49"/>
                      <a:pt x="77" y="49"/>
                    </a:cubicBezTo>
                    <a:cubicBezTo>
                      <a:pt x="87" y="53"/>
                      <a:pt x="87" y="53"/>
                      <a:pt x="87" y="53"/>
                    </a:cubicBezTo>
                    <a:cubicBezTo>
                      <a:pt x="93" y="51"/>
                      <a:pt x="93" y="51"/>
                      <a:pt x="93" y="51"/>
                    </a:cubicBezTo>
                    <a:cubicBezTo>
                      <a:pt x="92" y="44"/>
                      <a:pt x="92" y="44"/>
                      <a:pt x="92" y="44"/>
                    </a:cubicBezTo>
                    <a:cubicBezTo>
                      <a:pt x="98" y="46"/>
                      <a:pt x="98" y="46"/>
                      <a:pt x="98" y="46"/>
                    </a:cubicBezTo>
                    <a:cubicBezTo>
                      <a:pt x="100" y="56"/>
                      <a:pt x="100" y="56"/>
                      <a:pt x="100" y="56"/>
                    </a:cubicBezTo>
                    <a:cubicBezTo>
                      <a:pt x="107" y="60"/>
                      <a:pt x="107" y="60"/>
                      <a:pt x="107" y="60"/>
                    </a:cubicBezTo>
                    <a:cubicBezTo>
                      <a:pt x="110" y="67"/>
                      <a:pt x="110" y="67"/>
                      <a:pt x="110" y="67"/>
                    </a:cubicBezTo>
                    <a:cubicBezTo>
                      <a:pt x="113" y="66"/>
                      <a:pt x="113" y="66"/>
                      <a:pt x="113" y="66"/>
                    </a:cubicBezTo>
                    <a:cubicBezTo>
                      <a:pt x="117" y="68"/>
                      <a:pt x="117" y="68"/>
                      <a:pt x="117" y="68"/>
                    </a:cubicBezTo>
                    <a:cubicBezTo>
                      <a:pt x="117" y="73"/>
                      <a:pt x="117" y="73"/>
                      <a:pt x="117" y="73"/>
                    </a:cubicBezTo>
                    <a:cubicBezTo>
                      <a:pt x="123" y="70"/>
                      <a:pt x="123" y="70"/>
                      <a:pt x="123" y="70"/>
                    </a:cubicBezTo>
                    <a:cubicBezTo>
                      <a:pt x="130" y="82"/>
                      <a:pt x="136" y="94"/>
                      <a:pt x="143" y="107"/>
                    </a:cubicBezTo>
                    <a:cubicBezTo>
                      <a:pt x="134" y="117"/>
                      <a:pt x="134" y="117"/>
                      <a:pt x="134" y="117"/>
                    </a:cubicBezTo>
                    <a:cubicBezTo>
                      <a:pt x="136" y="123"/>
                      <a:pt x="136" y="123"/>
                      <a:pt x="136" y="123"/>
                    </a:cubicBezTo>
                    <a:cubicBezTo>
                      <a:pt x="113" y="122"/>
                      <a:pt x="113" y="122"/>
                      <a:pt x="113" y="122"/>
                    </a:cubicBezTo>
                    <a:cubicBezTo>
                      <a:pt x="111" y="118"/>
                      <a:pt x="111" y="118"/>
                      <a:pt x="111" y="118"/>
                    </a:cubicBezTo>
                    <a:cubicBezTo>
                      <a:pt x="104" y="116"/>
                      <a:pt x="104" y="116"/>
                      <a:pt x="104" y="116"/>
                    </a:cubicBezTo>
                    <a:cubicBezTo>
                      <a:pt x="102" y="120"/>
                      <a:pt x="102" y="120"/>
                      <a:pt x="102" y="120"/>
                    </a:cubicBezTo>
                    <a:cubicBezTo>
                      <a:pt x="103" y="125"/>
                      <a:pt x="103" y="125"/>
                      <a:pt x="103" y="125"/>
                    </a:cubicBezTo>
                    <a:cubicBezTo>
                      <a:pt x="97" y="131"/>
                      <a:pt x="97" y="131"/>
                      <a:pt x="97" y="131"/>
                    </a:cubicBezTo>
                    <a:cubicBezTo>
                      <a:pt x="97" y="138"/>
                      <a:pt x="97" y="138"/>
                      <a:pt x="97" y="138"/>
                    </a:cubicBezTo>
                    <a:cubicBezTo>
                      <a:pt x="99" y="139"/>
                      <a:pt x="102" y="140"/>
                      <a:pt x="105" y="141"/>
                    </a:cubicBezTo>
                    <a:cubicBezTo>
                      <a:pt x="107" y="142"/>
                      <a:pt x="110" y="142"/>
                      <a:pt x="112" y="142"/>
                    </a:cubicBezTo>
                    <a:cubicBezTo>
                      <a:pt x="116" y="137"/>
                      <a:pt x="116" y="137"/>
                      <a:pt x="116" y="137"/>
                    </a:cubicBezTo>
                    <a:cubicBezTo>
                      <a:pt x="119" y="137"/>
                      <a:pt x="122" y="137"/>
                      <a:pt x="124" y="137"/>
                    </a:cubicBezTo>
                    <a:cubicBezTo>
                      <a:pt x="126" y="137"/>
                      <a:pt x="128" y="136"/>
                      <a:pt x="129" y="136"/>
                    </a:cubicBezTo>
                    <a:cubicBezTo>
                      <a:pt x="136" y="144"/>
                      <a:pt x="144" y="152"/>
                      <a:pt x="151" y="160"/>
                    </a:cubicBezTo>
                    <a:cubicBezTo>
                      <a:pt x="153" y="160"/>
                      <a:pt x="154" y="160"/>
                      <a:pt x="156" y="161"/>
                    </a:cubicBezTo>
                    <a:cubicBezTo>
                      <a:pt x="159" y="163"/>
                      <a:pt x="162" y="164"/>
                      <a:pt x="165" y="166"/>
                    </a:cubicBezTo>
                    <a:cubicBezTo>
                      <a:pt x="168" y="164"/>
                      <a:pt x="168" y="164"/>
                      <a:pt x="168" y="164"/>
                    </a:cubicBezTo>
                    <a:cubicBezTo>
                      <a:pt x="175" y="169"/>
                      <a:pt x="181" y="173"/>
                      <a:pt x="187" y="178"/>
                    </a:cubicBezTo>
                    <a:cubicBezTo>
                      <a:pt x="190" y="177"/>
                      <a:pt x="192" y="177"/>
                      <a:pt x="194" y="177"/>
                    </a:cubicBezTo>
                    <a:cubicBezTo>
                      <a:pt x="197" y="177"/>
                      <a:pt x="200" y="178"/>
                      <a:pt x="203" y="178"/>
                    </a:cubicBezTo>
                    <a:cubicBezTo>
                      <a:pt x="203" y="173"/>
                      <a:pt x="203" y="173"/>
                      <a:pt x="203" y="173"/>
                    </a:cubicBezTo>
                    <a:cubicBezTo>
                      <a:pt x="197" y="166"/>
                      <a:pt x="190" y="160"/>
                      <a:pt x="184" y="152"/>
                    </a:cubicBezTo>
                    <a:cubicBezTo>
                      <a:pt x="197" y="157"/>
                      <a:pt x="197" y="157"/>
                      <a:pt x="197" y="157"/>
                    </a:cubicBezTo>
                    <a:cubicBezTo>
                      <a:pt x="199" y="162"/>
                      <a:pt x="199" y="162"/>
                      <a:pt x="199" y="162"/>
                    </a:cubicBezTo>
                    <a:cubicBezTo>
                      <a:pt x="217" y="172"/>
                      <a:pt x="217" y="172"/>
                      <a:pt x="217" y="172"/>
                    </a:cubicBezTo>
                    <a:cubicBezTo>
                      <a:pt x="217" y="171"/>
                      <a:pt x="217" y="170"/>
                      <a:pt x="217" y="169"/>
                    </a:cubicBezTo>
                    <a:cubicBezTo>
                      <a:pt x="217" y="167"/>
                      <a:pt x="217" y="166"/>
                      <a:pt x="217" y="164"/>
                    </a:cubicBezTo>
                    <a:cubicBezTo>
                      <a:pt x="221" y="163"/>
                      <a:pt x="221" y="163"/>
                      <a:pt x="221" y="163"/>
                    </a:cubicBezTo>
                    <a:cubicBezTo>
                      <a:pt x="215" y="155"/>
                      <a:pt x="215" y="155"/>
                      <a:pt x="215" y="155"/>
                    </a:cubicBezTo>
                    <a:cubicBezTo>
                      <a:pt x="215" y="150"/>
                      <a:pt x="215" y="150"/>
                      <a:pt x="215" y="150"/>
                    </a:cubicBezTo>
                    <a:cubicBezTo>
                      <a:pt x="211" y="147"/>
                      <a:pt x="211" y="147"/>
                      <a:pt x="211" y="147"/>
                    </a:cubicBezTo>
                    <a:cubicBezTo>
                      <a:pt x="206" y="147"/>
                      <a:pt x="206" y="147"/>
                      <a:pt x="206" y="147"/>
                    </a:cubicBezTo>
                    <a:cubicBezTo>
                      <a:pt x="206" y="142"/>
                      <a:pt x="206" y="142"/>
                      <a:pt x="206" y="142"/>
                    </a:cubicBezTo>
                    <a:cubicBezTo>
                      <a:pt x="191" y="129"/>
                      <a:pt x="191" y="129"/>
                      <a:pt x="191" y="129"/>
                    </a:cubicBezTo>
                    <a:cubicBezTo>
                      <a:pt x="184" y="108"/>
                      <a:pt x="184" y="108"/>
                      <a:pt x="184" y="108"/>
                    </a:cubicBezTo>
                    <a:cubicBezTo>
                      <a:pt x="189" y="108"/>
                      <a:pt x="189" y="108"/>
                      <a:pt x="189" y="108"/>
                    </a:cubicBezTo>
                    <a:cubicBezTo>
                      <a:pt x="197" y="114"/>
                      <a:pt x="206" y="120"/>
                      <a:pt x="214" y="125"/>
                    </a:cubicBezTo>
                    <a:cubicBezTo>
                      <a:pt x="222" y="129"/>
                      <a:pt x="229" y="131"/>
                      <a:pt x="238" y="134"/>
                    </a:cubicBezTo>
                    <a:cubicBezTo>
                      <a:pt x="240" y="128"/>
                      <a:pt x="240" y="128"/>
                      <a:pt x="240" y="128"/>
                    </a:cubicBezTo>
                    <a:cubicBezTo>
                      <a:pt x="233" y="123"/>
                      <a:pt x="233" y="123"/>
                      <a:pt x="233" y="123"/>
                    </a:cubicBezTo>
                    <a:cubicBezTo>
                      <a:pt x="242" y="113"/>
                      <a:pt x="242" y="113"/>
                      <a:pt x="242" y="113"/>
                    </a:cubicBezTo>
                    <a:cubicBezTo>
                      <a:pt x="241" y="108"/>
                      <a:pt x="241" y="108"/>
                      <a:pt x="241" y="108"/>
                    </a:cubicBezTo>
                    <a:cubicBezTo>
                      <a:pt x="227" y="107"/>
                      <a:pt x="227" y="107"/>
                      <a:pt x="227" y="107"/>
                    </a:cubicBezTo>
                    <a:cubicBezTo>
                      <a:pt x="228" y="101"/>
                      <a:pt x="228" y="101"/>
                      <a:pt x="228" y="101"/>
                    </a:cubicBezTo>
                    <a:cubicBezTo>
                      <a:pt x="233" y="100"/>
                      <a:pt x="233" y="100"/>
                      <a:pt x="233" y="100"/>
                    </a:cubicBezTo>
                    <a:cubicBezTo>
                      <a:pt x="227" y="94"/>
                      <a:pt x="227" y="94"/>
                      <a:pt x="227" y="94"/>
                    </a:cubicBezTo>
                    <a:cubicBezTo>
                      <a:pt x="221" y="97"/>
                      <a:pt x="221" y="97"/>
                      <a:pt x="221" y="97"/>
                    </a:cubicBezTo>
                    <a:cubicBezTo>
                      <a:pt x="214" y="95"/>
                      <a:pt x="208" y="92"/>
                      <a:pt x="202" y="88"/>
                    </a:cubicBezTo>
                    <a:cubicBezTo>
                      <a:pt x="198" y="86"/>
                      <a:pt x="194" y="82"/>
                      <a:pt x="191" y="78"/>
                    </a:cubicBezTo>
                    <a:cubicBezTo>
                      <a:pt x="198" y="78"/>
                      <a:pt x="198" y="78"/>
                      <a:pt x="198" y="78"/>
                    </a:cubicBezTo>
                    <a:cubicBezTo>
                      <a:pt x="198" y="73"/>
                      <a:pt x="198" y="73"/>
                      <a:pt x="198" y="73"/>
                    </a:cubicBezTo>
                    <a:cubicBezTo>
                      <a:pt x="188" y="69"/>
                      <a:pt x="188" y="69"/>
                      <a:pt x="188" y="69"/>
                    </a:cubicBezTo>
                    <a:cubicBezTo>
                      <a:pt x="185" y="71"/>
                      <a:pt x="185" y="71"/>
                      <a:pt x="185" y="71"/>
                    </a:cubicBezTo>
                    <a:cubicBezTo>
                      <a:pt x="180" y="65"/>
                      <a:pt x="180" y="65"/>
                      <a:pt x="180" y="65"/>
                    </a:cubicBezTo>
                    <a:cubicBezTo>
                      <a:pt x="188" y="59"/>
                      <a:pt x="188" y="59"/>
                      <a:pt x="188" y="59"/>
                    </a:cubicBezTo>
                    <a:cubicBezTo>
                      <a:pt x="185" y="56"/>
                      <a:pt x="184" y="53"/>
                      <a:pt x="182" y="50"/>
                    </a:cubicBezTo>
                    <a:cubicBezTo>
                      <a:pt x="180" y="48"/>
                      <a:pt x="180" y="46"/>
                      <a:pt x="179" y="43"/>
                    </a:cubicBezTo>
                    <a:cubicBezTo>
                      <a:pt x="171" y="46"/>
                      <a:pt x="171" y="46"/>
                      <a:pt x="171" y="46"/>
                    </a:cubicBezTo>
                    <a:cubicBezTo>
                      <a:pt x="175" y="39"/>
                      <a:pt x="175" y="39"/>
                      <a:pt x="175" y="39"/>
                    </a:cubicBezTo>
                    <a:cubicBezTo>
                      <a:pt x="160" y="33"/>
                      <a:pt x="160" y="33"/>
                      <a:pt x="160" y="33"/>
                    </a:cubicBezTo>
                    <a:cubicBezTo>
                      <a:pt x="154" y="39"/>
                      <a:pt x="154" y="39"/>
                      <a:pt x="154" y="39"/>
                    </a:cubicBezTo>
                    <a:cubicBezTo>
                      <a:pt x="154" y="31"/>
                      <a:pt x="154" y="31"/>
                      <a:pt x="154" y="31"/>
                    </a:cubicBezTo>
                    <a:cubicBezTo>
                      <a:pt x="151" y="29"/>
                      <a:pt x="151" y="29"/>
                      <a:pt x="151" y="29"/>
                    </a:cubicBezTo>
                    <a:cubicBezTo>
                      <a:pt x="145" y="30"/>
                      <a:pt x="138" y="31"/>
                      <a:pt x="131" y="32"/>
                    </a:cubicBezTo>
                    <a:lnTo>
                      <a:pt x="133" y="27"/>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55" name="Freeform 162"/>
              <p:cNvSpPr>
                <a:spLocks/>
              </p:cNvSpPr>
              <p:nvPr/>
            </p:nvSpPr>
            <p:spPr bwMode="auto">
              <a:xfrm>
                <a:off x="1595439" y="1608141"/>
                <a:ext cx="238126" cy="104775"/>
              </a:xfrm>
              <a:custGeom>
                <a:avLst/>
                <a:gdLst>
                  <a:gd name="T0" fmla="*/ 36 w 94"/>
                  <a:gd name="T1" fmla="*/ 9 h 41"/>
                  <a:gd name="T2" fmla="*/ 36 w 94"/>
                  <a:gd name="T3" fmla="*/ 4 h 41"/>
                  <a:gd name="T4" fmla="*/ 28 w 94"/>
                  <a:gd name="T5" fmla="*/ 4 h 41"/>
                  <a:gd name="T6" fmla="*/ 19 w 94"/>
                  <a:gd name="T7" fmla="*/ 11 h 41"/>
                  <a:gd name="T8" fmla="*/ 20 w 94"/>
                  <a:gd name="T9" fmla="*/ 16 h 41"/>
                  <a:gd name="T10" fmla="*/ 13 w 94"/>
                  <a:gd name="T11" fmla="*/ 15 h 41"/>
                  <a:gd name="T12" fmla="*/ 7 w 94"/>
                  <a:gd name="T13" fmla="*/ 22 h 41"/>
                  <a:gd name="T14" fmla="*/ 0 w 94"/>
                  <a:gd name="T15" fmla="*/ 23 h 41"/>
                  <a:gd name="T16" fmla="*/ 22 w 94"/>
                  <a:gd name="T17" fmla="*/ 31 h 41"/>
                  <a:gd name="T18" fmla="*/ 27 w 94"/>
                  <a:gd name="T19" fmla="*/ 24 h 41"/>
                  <a:gd name="T20" fmla="*/ 30 w 94"/>
                  <a:gd name="T21" fmla="*/ 24 h 41"/>
                  <a:gd name="T22" fmla="*/ 30 w 94"/>
                  <a:gd name="T23" fmla="*/ 30 h 41"/>
                  <a:gd name="T24" fmla="*/ 45 w 94"/>
                  <a:gd name="T25" fmla="*/ 26 h 41"/>
                  <a:gd name="T26" fmla="*/ 47 w 94"/>
                  <a:gd name="T27" fmla="*/ 29 h 41"/>
                  <a:gd name="T28" fmla="*/ 25 w 94"/>
                  <a:gd name="T29" fmla="*/ 36 h 41"/>
                  <a:gd name="T30" fmla="*/ 27 w 94"/>
                  <a:gd name="T31" fmla="*/ 41 h 41"/>
                  <a:gd name="T32" fmla="*/ 48 w 94"/>
                  <a:gd name="T33" fmla="*/ 37 h 41"/>
                  <a:gd name="T34" fmla="*/ 61 w 94"/>
                  <a:gd name="T35" fmla="*/ 31 h 41"/>
                  <a:gd name="T36" fmla="*/ 63 w 94"/>
                  <a:gd name="T37" fmla="*/ 36 h 41"/>
                  <a:gd name="T38" fmla="*/ 80 w 94"/>
                  <a:gd name="T39" fmla="*/ 36 h 41"/>
                  <a:gd name="T40" fmla="*/ 83 w 94"/>
                  <a:gd name="T41" fmla="*/ 28 h 41"/>
                  <a:gd name="T42" fmla="*/ 89 w 94"/>
                  <a:gd name="T43" fmla="*/ 26 h 41"/>
                  <a:gd name="T44" fmla="*/ 94 w 94"/>
                  <a:gd name="T45" fmla="*/ 19 h 41"/>
                  <a:gd name="T46" fmla="*/ 89 w 94"/>
                  <a:gd name="T47" fmla="*/ 13 h 41"/>
                  <a:gd name="T48" fmla="*/ 83 w 94"/>
                  <a:gd name="T49" fmla="*/ 18 h 41"/>
                  <a:gd name="T50" fmla="*/ 78 w 94"/>
                  <a:gd name="T51" fmla="*/ 8 h 41"/>
                  <a:gd name="T52" fmla="*/ 83 w 94"/>
                  <a:gd name="T53" fmla="*/ 2 h 41"/>
                  <a:gd name="T54" fmla="*/ 80 w 94"/>
                  <a:gd name="T55" fmla="*/ 0 h 41"/>
                  <a:gd name="T56" fmla="*/ 69 w 94"/>
                  <a:gd name="T57" fmla="*/ 5 h 41"/>
                  <a:gd name="T58" fmla="*/ 69 w 94"/>
                  <a:gd name="T59" fmla="*/ 10 h 41"/>
                  <a:gd name="T60" fmla="*/ 64 w 94"/>
                  <a:gd name="T61" fmla="*/ 14 h 41"/>
                  <a:gd name="T62" fmla="*/ 67 w 94"/>
                  <a:gd name="T63" fmla="*/ 18 h 41"/>
                  <a:gd name="T64" fmla="*/ 65 w 94"/>
                  <a:gd name="T65" fmla="*/ 21 h 41"/>
                  <a:gd name="T66" fmla="*/ 59 w 94"/>
                  <a:gd name="T67" fmla="*/ 19 h 41"/>
                  <a:gd name="T68" fmla="*/ 54 w 94"/>
                  <a:gd name="T69" fmla="*/ 21 h 41"/>
                  <a:gd name="T70" fmla="*/ 42 w 94"/>
                  <a:gd name="T71" fmla="*/ 10 h 41"/>
                  <a:gd name="T72" fmla="*/ 36 w 94"/>
                  <a:gd name="T73"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41">
                    <a:moveTo>
                      <a:pt x="36" y="9"/>
                    </a:moveTo>
                    <a:cubicBezTo>
                      <a:pt x="36" y="4"/>
                      <a:pt x="36" y="4"/>
                      <a:pt x="36" y="4"/>
                    </a:cubicBezTo>
                    <a:cubicBezTo>
                      <a:pt x="28" y="4"/>
                      <a:pt x="28" y="4"/>
                      <a:pt x="28" y="4"/>
                    </a:cubicBezTo>
                    <a:cubicBezTo>
                      <a:pt x="19" y="11"/>
                      <a:pt x="19" y="11"/>
                      <a:pt x="19" y="11"/>
                    </a:cubicBezTo>
                    <a:cubicBezTo>
                      <a:pt x="20" y="16"/>
                      <a:pt x="20" y="16"/>
                      <a:pt x="20" y="16"/>
                    </a:cubicBezTo>
                    <a:cubicBezTo>
                      <a:pt x="13" y="15"/>
                      <a:pt x="13" y="15"/>
                      <a:pt x="13" y="15"/>
                    </a:cubicBezTo>
                    <a:cubicBezTo>
                      <a:pt x="7" y="22"/>
                      <a:pt x="7" y="22"/>
                      <a:pt x="7" y="22"/>
                    </a:cubicBezTo>
                    <a:cubicBezTo>
                      <a:pt x="0" y="23"/>
                      <a:pt x="0" y="23"/>
                      <a:pt x="0" y="23"/>
                    </a:cubicBezTo>
                    <a:cubicBezTo>
                      <a:pt x="7" y="26"/>
                      <a:pt x="14" y="28"/>
                      <a:pt x="22" y="31"/>
                    </a:cubicBezTo>
                    <a:cubicBezTo>
                      <a:pt x="27" y="24"/>
                      <a:pt x="27" y="24"/>
                      <a:pt x="27" y="24"/>
                    </a:cubicBezTo>
                    <a:cubicBezTo>
                      <a:pt x="30" y="24"/>
                      <a:pt x="30" y="24"/>
                      <a:pt x="30" y="24"/>
                    </a:cubicBezTo>
                    <a:cubicBezTo>
                      <a:pt x="30" y="30"/>
                      <a:pt x="30" y="30"/>
                      <a:pt x="30" y="30"/>
                    </a:cubicBezTo>
                    <a:cubicBezTo>
                      <a:pt x="45" y="26"/>
                      <a:pt x="45" y="26"/>
                      <a:pt x="45" y="26"/>
                    </a:cubicBezTo>
                    <a:cubicBezTo>
                      <a:pt x="47" y="29"/>
                      <a:pt x="47" y="29"/>
                      <a:pt x="47" y="29"/>
                    </a:cubicBezTo>
                    <a:cubicBezTo>
                      <a:pt x="40" y="31"/>
                      <a:pt x="32" y="34"/>
                      <a:pt x="25" y="36"/>
                    </a:cubicBezTo>
                    <a:cubicBezTo>
                      <a:pt x="27" y="41"/>
                      <a:pt x="27" y="41"/>
                      <a:pt x="27" y="41"/>
                    </a:cubicBezTo>
                    <a:cubicBezTo>
                      <a:pt x="34" y="41"/>
                      <a:pt x="41" y="39"/>
                      <a:pt x="48" y="37"/>
                    </a:cubicBezTo>
                    <a:cubicBezTo>
                      <a:pt x="53" y="36"/>
                      <a:pt x="57" y="34"/>
                      <a:pt x="61" y="31"/>
                    </a:cubicBezTo>
                    <a:cubicBezTo>
                      <a:pt x="63" y="36"/>
                      <a:pt x="63" y="36"/>
                      <a:pt x="63" y="36"/>
                    </a:cubicBezTo>
                    <a:cubicBezTo>
                      <a:pt x="80" y="36"/>
                      <a:pt x="80" y="36"/>
                      <a:pt x="80" y="36"/>
                    </a:cubicBezTo>
                    <a:cubicBezTo>
                      <a:pt x="83" y="28"/>
                      <a:pt x="83" y="28"/>
                      <a:pt x="83" y="28"/>
                    </a:cubicBezTo>
                    <a:cubicBezTo>
                      <a:pt x="89" y="26"/>
                      <a:pt x="89" y="26"/>
                      <a:pt x="89" y="26"/>
                    </a:cubicBezTo>
                    <a:cubicBezTo>
                      <a:pt x="94" y="19"/>
                      <a:pt x="94" y="19"/>
                      <a:pt x="94" y="19"/>
                    </a:cubicBezTo>
                    <a:cubicBezTo>
                      <a:pt x="89" y="13"/>
                      <a:pt x="89" y="13"/>
                      <a:pt x="89" y="13"/>
                    </a:cubicBezTo>
                    <a:cubicBezTo>
                      <a:pt x="83" y="18"/>
                      <a:pt x="83" y="18"/>
                      <a:pt x="83" y="18"/>
                    </a:cubicBezTo>
                    <a:cubicBezTo>
                      <a:pt x="78" y="8"/>
                      <a:pt x="78" y="8"/>
                      <a:pt x="78" y="8"/>
                    </a:cubicBezTo>
                    <a:cubicBezTo>
                      <a:pt x="83" y="2"/>
                      <a:pt x="83" y="2"/>
                      <a:pt x="83" y="2"/>
                    </a:cubicBezTo>
                    <a:cubicBezTo>
                      <a:pt x="80" y="0"/>
                      <a:pt x="80" y="0"/>
                      <a:pt x="80" y="0"/>
                    </a:cubicBezTo>
                    <a:cubicBezTo>
                      <a:pt x="69" y="5"/>
                      <a:pt x="69" y="5"/>
                      <a:pt x="69" y="5"/>
                    </a:cubicBezTo>
                    <a:cubicBezTo>
                      <a:pt x="69" y="10"/>
                      <a:pt x="69" y="10"/>
                      <a:pt x="69" y="10"/>
                    </a:cubicBezTo>
                    <a:cubicBezTo>
                      <a:pt x="64" y="14"/>
                      <a:pt x="64" y="14"/>
                      <a:pt x="64" y="14"/>
                    </a:cubicBezTo>
                    <a:cubicBezTo>
                      <a:pt x="67" y="18"/>
                      <a:pt x="67" y="18"/>
                      <a:pt x="67" y="18"/>
                    </a:cubicBezTo>
                    <a:cubicBezTo>
                      <a:pt x="65" y="21"/>
                      <a:pt x="65" y="21"/>
                      <a:pt x="65" y="21"/>
                    </a:cubicBezTo>
                    <a:cubicBezTo>
                      <a:pt x="59" y="19"/>
                      <a:pt x="59" y="19"/>
                      <a:pt x="59" y="19"/>
                    </a:cubicBezTo>
                    <a:cubicBezTo>
                      <a:pt x="54" y="21"/>
                      <a:pt x="54" y="21"/>
                      <a:pt x="54" y="21"/>
                    </a:cubicBezTo>
                    <a:cubicBezTo>
                      <a:pt x="42" y="10"/>
                      <a:pt x="42" y="10"/>
                      <a:pt x="42" y="10"/>
                    </a:cubicBezTo>
                    <a:lnTo>
                      <a:pt x="36" y="9"/>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56" name="Freeform 163"/>
              <p:cNvSpPr>
                <a:spLocks/>
              </p:cNvSpPr>
              <p:nvPr/>
            </p:nvSpPr>
            <p:spPr bwMode="auto">
              <a:xfrm>
                <a:off x="1476375" y="1735138"/>
                <a:ext cx="342900" cy="198439"/>
              </a:xfrm>
              <a:custGeom>
                <a:avLst/>
                <a:gdLst>
                  <a:gd name="T0" fmla="*/ 135 w 135"/>
                  <a:gd name="T1" fmla="*/ 55 h 78"/>
                  <a:gd name="T2" fmla="*/ 121 w 135"/>
                  <a:gd name="T3" fmla="*/ 32 h 78"/>
                  <a:gd name="T4" fmla="*/ 119 w 135"/>
                  <a:gd name="T5" fmla="*/ 15 h 78"/>
                  <a:gd name="T6" fmla="*/ 108 w 135"/>
                  <a:gd name="T7" fmla="*/ 3 h 78"/>
                  <a:gd name="T8" fmla="*/ 104 w 135"/>
                  <a:gd name="T9" fmla="*/ 7 h 78"/>
                  <a:gd name="T10" fmla="*/ 103 w 135"/>
                  <a:gd name="T11" fmla="*/ 15 h 78"/>
                  <a:gd name="T12" fmla="*/ 92 w 135"/>
                  <a:gd name="T13" fmla="*/ 26 h 78"/>
                  <a:gd name="T14" fmla="*/ 89 w 135"/>
                  <a:gd name="T15" fmla="*/ 21 h 78"/>
                  <a:gd name="T16" fmla="*/ 93 w 135"/>
                  <a:gd name="T17" fmla="*/ 15 h 78"/>
                  <a:gd name="T18" fmla="*/ 90 w 135"/>
                  <a:gd name="T19" fmla="*/ 10 h 78"/>
                  <a:gd name="T20" fmla="*/ 86 w 135"/>
                  <a:gd name="T21" fmla="*/ 7 h 78"/>
                  <a:gd name="T22" fmla="*/ 75 w 135"/>
                  <a:gd name="T23" fmla="*/ 13 h 78"/>
                  <a:gd name="T24" fmla="*/ 63 w 135"/>
                  <a:gd name="T25" fmla="*/ 2 h 78"/>
                  <a:gd name="T26" fmla="*/ 60 w 135"/>
                  <a:gd name="T27" fmla="*/ 4 h 78"/>
                  <a:gd name="T28" fmla="*/ 61 w 135"/>
                  <a:gd name="T29" fmla="*/ 9 h 78"/>
                  <a:gd name="T30" fmla="*/ 57 w 135"/>
                  <a:gd name="T31" fmla="*/ 13 h 78"/>
                  <a:gd name="T32" fmla="*/ 57 w 135"/>
                  <a:gd name="T33" fmla="*/ 18 h 78"/>
                  <a:gd name="T34" fmla="*/ 50 w 135"/>
                  <a:gd name="T35" fmla="*/ 19 h 78"/>
                  <a:gd name="T36" fmla="*/ 44 w 135"/>
                  <a:gd name="T37" fmla="*/ 13 h 78"/>
                  <a:gd name="T38" fmla="*/ 52 w 135"/>
                  <a:gd name="T39" fmla="*/ 3 h 78"/>
                  <a:gd name="T40" fmla="*/ 46 w 135"/>
                  <a:gd name="T41" fmla="*/ 0 h 78"/>
                  <a:gd name="T42" fmla="*/ 14 w 135"/>
                  <a:gd name="T43" fmla="*/ 14 h 78"/>
                  <a:gd name="T44" fmla="*/ 15 w 135"/>
                  <a:gd name="T45" fmla="*/ 20 h 78"/>
                  <a:gd name="T46" fmla="*/ 5 w 135"/>
                  <a:gd name="T47" fmla="*/ 22 h 78"/>
                  <a:gd name="T48" fmla="*/ 3 w 135"/>
                  <a:gd name="T49" fmla="*/ 27 h 78"/>
                  <a:gd name="T50" fmla="*/ 11 w 135"/>
                  <a:gd name="T51" fmla="*/ 32 h 78"/>
                  <a:gd name="T52" fmla="*/ 0 w 135"/>
                  <a:gd name="T53" fmla="*/ 35 h 78"/>
                  <a:gd name="T54" fmla="*/ 3 w 135"/>
                  <a:gd name="T55" fmla="*/ 39 h 78"/>
                  <a:gd name="T56" fmla="*/ 17 w 135"/>
                  <a:gd name="T57" fmla="*/ 40 h 78"/>
                  <a:gd name="T58" fmla="*/ 25 w 135"/>
                  <a:gd name="T59" fmla="*/ 38 h 78"/>
                  <a:gd name="T60" fmla="*/ 63 w 135"/>
                  <a:gd name="T61" fmla="*/ 43 h 78"/>
                  <a:gd name="T62" fmla="*/ 64 w 135"/>
                  <a:gd name="T63" fmla="*/ 46 h 78"/>
                  <a:gd name="T64" fmla="*/ 43 w 135"/>
                  <a:gd name="T65" fmla="*/ 50 h 78"/>
                  <a:gd name="T66" fmla="*/ 26 w 135"/>
                  <a:gd name="T67" fmla="*/ 48 h 78"/>
                  <a:gd name="T68" fmla="*/ 22 w 135"/>
                  <a:gd name="T69" fmla="*/ 51 h 78"/>
                  <a:gd name="T70" fmla="*/ 9 w 135"/>
                  <a:gd name="T71" fmla="*/ 47 h 78"/>
                  <a:gd name="T72" fmla="*/ 4 w 135"/>
                  <a:gd name="T73" fmla="*/ 54 h 78"/>
                  <a:gd name="T74" fmla="*/ 19 w 135"/>
                  <a:gd name="T75" fmla="*/ 67 h 78"/>
                  <a:gd name="T76" fmla="*/ 26 w 135"/>
                  <a:gd name="T77" fmla="*/ 65 h 78"/>
                  <a:gd name="T78" fmla="*/ 31 w 135"/>
                  <a:gd name="T79" fmla="*/ 68 h 78"/>
                  <a:gd name="T80" fmla="*/ 26 w 135"/>
                  <a:gd name="T81" fmla="*/ 78 h 78"/>
                  <a:gd name="T82" fmla="*/ 56 w 135"/>
                  <a:gd name="T83" fmla="*/ 76 h 78"/>
                  <a:gd name="T84" fmla="*/ 97 w 135"/>
                  <a:gd name="T85" fmla="*/ 68 h 78"/>
                  <a:gd name="T86" fmla="*/ 104 w 135"/>
                  <a:gd name="T87" fmla="*/ 59 h 78"/>
                  <a:gd name="T88" fmla="*/ 107 w 135"/>
                  <a:gd name="T89" fmla="*/ 60 h 78"/>
                  <a:gd name="T90" fmla="*/ 104 w 135"/>
                  <a:gd name="T91" fmla="*/ 67 h 78"/>
                  <a:gd name="T92" fmla="*/ 121 w 135"/>
                  <a:gd name="T93" fmla="*/ 73 h 78"/>
                  <a:gd name="T94" fmla="*/ 129 w 135"/>
                  <a:gd name="T95" fmla="*/ 73 h 78"/>
                  <a:gd name="T96" fmla="*/ 130 w 135"/>
                  <a:gd name="T97" fmla="*/ 66 h 78"/>
                  <a:gd name="T98" fmla="*/ 123 w 135"/>
                  <a:gd name="T99" fmla="*/ 64 h 78"/>
                  <a:gd name="T100" fmla="*/ 123 w 135"/>
                  <a:gd name="T101" fmla="*/ 60 h 78"/>
                  <a:gd name="T102" fmla="*/ 135 w 135"/>
                  <a:gd name="T103" fmla="*/ 61 h 78"/>
                  <a:gd name="T104" fmla="*/ 135 w 135"/>
                  <a:gd name="T105"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 h="78">
                    <a:moveTo>
                      <a:pt x="135" y="55"/>
                    </a:moveTo>
                    <a:cubicBezTo>
                      <a:pt x="129" y="48"/>
                      <a:pt x="124" y="41"/>
                      <a:pt x="121" y="32"/>
                    </a:cubicBezTo>
                    <a:cubicBezTo>
                      <a:pt x="119" y="27"/>
                      <a:pt x="118" y="21"/>
                      <a:pt x="119" y="15"/>
                    </a:cubicBezTo>
                    <a:cubicBezTo>
                      <a:pt x="108" y="3"/>
                      <a:pt x="108" y="3"/>
                      <a:pt x="108" y="3"/>
                    </a:cubicBezTo>
                    <a:cubicBezTo>
                      <a:pt x="104" y="7"/>
                      <a:pt x="104" y="7"/>
                      <a:pt x="104" y="7"/>
                    </a:cubicBezTo>
                    <a:cubicBezTo>
                      <a:pt x="103" y="15"/>
                      <a:pt x="103" y="15"/>
                      <a:pt x="103" y="15"/>
                    </a:cubicBezTo>
                    <a:cubicBezTo>
                      <a:pt x="92" y="26"/>
                      <a:pt x="92" y="26"/>
                      <a:pt x="92" y="26"/>
                    </a:cubicBezTo>
                    <a:cubicBezTo>
                      <a:pt x="89" y="21"/>
                      <a:pt x="89" y="21"/>
                      <a:pt x="89" y="21"/>
                    </a:cubicBezTo>
                    <a:cubicBezTo>
                      <a:pt x="93" y="15"/>
                      <a:pt x="93" y="15"/>
                      <a:pt x="93" y="15"/>
                    </a:cubicBezTo>
                    <a:cubicBezTo>
                      <a:pt x="92" y="13"/>
                      <a:pt x="91" y="12"/>
                      <a:pt x="90" y="10"/>
                    </a:cubicBezTo>
                    <a:cubicBezTo>
                      <a:pt x="89" y="9"/>
                      <a:pt x="87" y="8"/>
                      <a:pt x="86" y="7"/>
                    </a:cubicBezTo>
                    <a:cubicBezTo>
                      <a:pt x="75" y="13"/>
                      <a:pt x="75" y="13"/>
                      <a:pt x="75" y="13"/>
                    </a:cubicBezTo>
                    <a:cubicBezTo>
                      <a:pt x="63" y="2"/>
                      <a:pt x="63" y="2"/>
                      <a:pt x="63" y="2"/>
                    </a:cubicBezTo>
                    <a:cubicBezTo>
                      <a:pt x="60" y="4"/>
                      <a:pt x="60" y="4"/>
                      <a:pt x="60" y="4"/>
                    </a:cubicBezTo>
                    <a:cubicBezTo>
                      <a:pt x="61" y="9"/>
                      <a:pt x="61" y="9"/>
                      <a:pt x="61" y="9"/>
                    </a:cubicBezTo>
                    <a:cubicBezTo>
                      <a:pt x="57" y="13"/>
                      <a:pt x="57" y="13"/>
                      <a:pt x="57" y="13"/>
                    </a:cubicBezTo>
                    <a:cubicBezTo>
                      <a:pt x="57" y="18"/>
                      <a:pt x="57" y="18"/>
                      <a:pt x="57" y="18"/>
                    </a:cubicBezTo>
                    <a:cubicBezTo>
                      <a:pt x="50" y="19"/>
                      <a:pt x="50" y="19"/>
                      <a:pt x="50" y="19"/>
                    </a:cubicBezTo>
                    <a:cubicBezTo>
                      <a:pt x="44" y="13"/>
                      <a:pt x="44" y="13"/>
                      <a:pt x="44" y="13"/>
                    </a:cubicBezTo>
                    <a:cubicBezTo>
                      <a:pt x="52" y="3"/>
                      <a:pt x="52" y="3"/>
                      <a:pt x="52" y="3"/>
                    </a:cubicBezTo>
                    <a:cubicBezTo>
                      <a:pt x="46" y="0"/>
                      <a:pt x="46" y="0"/>
                      <a:pt x="46" y="0"/>
                    </a:cubicBezTo>
                    <a:cubicBezTo>
                      <a:pt x="35" y="5"/>
                      <a:pt x="25" y="9"/>
                      <a:pt x="14" y="14"/>
                    </a:cubicBezTo>
                    <a:cubicBezTo>
                      <a:pt x="15" y="20"/>
                      <a:pt x="15" y="20"/>
                      <a:pt x="15" y="20"/>
                    </a:cubicBezTo>
                    <a:cubicBezTo>
                      <a:pt x="5" y="22"/>
                      <a:pt x="5" y="22"/>
                      <a:pt x="5" y="22"/>
                    </a:cubicBezTo>
                    <a:cubicBezTo>
                      <a:pt x="3" y="27"/>
                      <a:pt x="3" y="27"/>
                      <a:pt x="3" y="27"/>
                    </a:cubicBezTo>
                    <a:cubicBezTo>
                      <a:pt x="11" y="32"/>
                      <a:pt x="11" y="32"/>
                      <a:pt x="11" y="32"/>
                    </a:cubicBezTo>
                    <a:cubicBezTo>
                      <a:pt x="0" y="35"/>
                      <a:pt x="0" y="35"/>
                      <a:pt x="0" y="35"/>
                    </a:cubicBezTo>
                    <a:cubicBezTo>
                      <a:pt x="3" y="39"/>
                      <a:pt x="3" y="39"/>
                      <a:pt x="3" y="39"/>
                    </a:cubicBezTo>
                    <a:cubicBezTo>
                      <a:pt x="7" y="40"/>
                      <a:pt x="12" y="40"/>
                      <a:pt x="17" y="40"/>
                    </a:cubicBezTo>
                    <a:cubicBezTo>
                      <a:pt x="20" y="40"/>
                      <a:pt x="22" y="39"/>
                      <a:pt x="25" y="38"/>
                    </a:cubicBezTo>
                    <a:cubicBezTo>
                      <a:pt x="38" y="40"/>
                      <a:pt x="50" y="42"/>
                      <a:pt x="63" y="43"/>
                    </a:cubicBezTo>
                    <a:cubicBezTo>
                      <a:pt x="64" y="46"/>
                      <a:pt x="64" y="46"/>
                      <a:pt x="64" y="46"/>
                    </a:cubicBezTo>
                    <a:cubicBezTo>
                      <a:pt x="57" y="49"/>
                      <a:pt x="50" y="50"/>
                      <a:pt x="43" y="50"/>
                    </a:cubicBezTo>
                    <a:cubicBezTo>
                      <a:pt x="37" y="50"/>
                      <a:pt x="32" y="50"/>
                      <a:pt x="26" y="48"/>
                    </a:cubicBezTo>
                    <a:cubicBezTo>
                      <a:pt x="22" y="51"/>
                      <a:pt x="22" y="51"/>
                      <a:pt x="22" y="51"/>
                    </a:cubicBezTo>
                    <a:cubicBezTo>
                      <a:pt x="9" y="47"/>
                      <a:pt x="9" y="47"/>
                      <a:pt x="9" y="47"/>
                    </a:cubicBezTo>
                    <a:cubicBezTo>
                      <a:pt x="4" y="54"/>
                      <a:pt x="4" y="54"/>
                      <a:pt x="4" y="54"/>
                    </a:cubicBezTo>
                    <a:cubicBezTo>
                      <a:pt x="19" y="67"/>
                      <a:pt x="19" y="67"/>
                      <a:pt x="19" y="67"/>
                    </a:cubicBezTo>
                    <a:cubicBezTo>
                      <a:pt x="26" y="65"/>
                      <a:pt x="26" y="65"/>
                      <a:pt x="26" y="65"/>
                    </a:cubicBezTo>
                    <a:cubicBezTo>
                      <a:pt x="31" y="68"/>
                      <a:pt x="31" y="68"/>
                      <a:pt x="31" y="68"/>
                    </a:cubicBezTo>
                    <a:cubicBezTo>
                      <a:pt x="26" y="78"/>
                      <a:pt x="26" y="78"/>
                      <a:pt x="26" y="78"/>
                    </a:cubicBezTo>
                    <a:cubicBezTo>
                      <a:pt x="36" y="78"/>
                      <a:pt x="46" y="77"/>
                      <a:pt x="56" y="76"/>
                    </a:cubicBezTo>
                    <a:cubicBezTo>
                      <a:pt x="70" y="74"/>
                      <a:pt x="84" y="72"/>
                      <a:pt x="97" y="68"/>
                    </a:cubicBezTo>
                    <a:cubicBezTo>
                      <a:pt x="104" y="59"/>
                      <a:pt x="104" y="59"/>
                      <a:pt x="104" y="59"/>
                    </a:cubicBezTo>
                    <a:cubicBezTo>
                      <a:pt x="107" y="60"/>
                      <a:pt x="107" y="60"/>
                      <a:pt x="107" y="60"/>
                    </a:cubicBezTo>
                    <a:cubicBezTo>
                      <a:pt x="104" y="67"/>
                      <a:pt x="104" y="67"/>
                      <a:pt x="104" y="67"/>
                    </a:cubicBezTo>
                    <a:cubicBezTo>
                      <a:pt x="110" y="70"/>
                      <a:pt x="116" y="71"/>
                      <a:pt x="121" y="73"/>
                    </a:cubicBezTo>
                    <a:cubicBezTo>
                      <a:pt x="123" y="73"/>
                      <a:pt x="126" y="73"/>
                      <a:pt x="129" y="73"/>
                    </a:cubicBezTo>
                    <a:cubicBezTo>
                      <a:pt x="130" y="66"/>
                      <a:pt x="130" y="66"/>
                      <a:pt x="130" y="66"/>
                    </a:cubicBezTo>
                    <a:cubicBezTo>
                      <a:pt x="123" y="64"/>
                      <a:pt x="123" y="64"/>
                      <a:pt x="123" y="64"/>
                    </a:cubicBezTo>
                    <a:cubicBezTo>
                      <a:pt x="123" y="60"/>
                      <a:pt x="123" y="60"/>
                      <a:pt x="123" y="60"/>
                    </a:cubicBezTo>
                    <a:cubicBezTo>
                      <a:pt x="135" y="61"/>
                      <a:pt x="135" y="61"/>
                      <a:pt x="135" y="61"/>
                    </a:cubicBezTo>
                    <a:lnTo>
                      <a:pt x="135" y="55"/>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grpSp>
        <p:sp>
          <p:nvSpPr>
            <p:cNvPr id="207" name="Ellipse 206"/>
            <p:cNvSpPr/>
            <p:nvPr/>
          </p:nvSpPr>
          <p:spPr>
            <a:xfrm>
              <a:off x="4393348" y="1983025"/>
              <a:ext cx="81000" cy="81000"/>
            </a:xfrm>
            <a:prstGeom prst="ellipse">
              <a:avLst/>
            </a:prstGeom>
            <a:solidFill>
              <a:schemeClr val="accent1">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08" name="Rectangle 207"/>
            <p:cNvSpPr/>
            <p:nvPr/>
          </p:nvSpPr>
          <p:spPr>
            <a:xfrm>
              <a:off x="4276076" y="1871294"/>
              <a:ext cx="81000" cy="81000"/>
            </a:xfrm>
            <a:prstGeom prst="rect">
              <a:avLst/>
            </a:prstGeom>
            <a:solidFill>
              <a:schemeClr val="accent1">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15" name="Ellipse 214"/>
            <p:cNvSpPr/>
            <p:nvPr/>
          </p:nvSpPr>
          <p:spPr>
            <a:xfrm>
              <a:off x="3174804" y="2145398"/>
              <a:ext cx="81000" cy="81000"/>
            </a:xfrm>
            <a:prstGeom prst="ellipse">
              <a:avLst/>
            </a:prstGeom>
            <a:solidFill>
              <a:schemeClr val="accent1">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16" name="Ellipse 215"/>
            <p:cNvSpPr/>
            <p:nvPr/>
          </p:nvSpPr>
          <p:spPr>
            <a:xfrm>
              <a:off x="5027142" y="2368841"/>
              <a:ext cx="81000" cy="81000"/>
            </a:xfrm>
            <a:prstGeom prst="ellipse">
              <a:avLst/>
            </a:prstGeom>
            <a:solidFill>
              <a:schemeClr val="accent1">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21" name="Ellipse 220"/>
            <p:cNvSpPr/>
            <p:nvPr/>
          </p:nvSpPr>
          <p:spPr>
            <a:xfrm>
              <a:off x="5391929" y="2558531"/>
              <a:ext cx="81000" cy="81000"/>
            </a:xfrm>
            <a:prstGeom prst="ellipse">
              <a:avLst/>
            </a:prstGeom>
            <a:solidFill>
              <a:schemeClr val="accent1">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22" name="Ellipse 221"/>
            <p:cNvSpPr/>
            <p:nvPr/>
          </p:nvSpPr>
          <p:spPr>
            <a:xfrm>
              <a:off x="5683849" y="2278659"/>
              <a:ext cx="81000" cy="81000"/>
            </a:xfrm>
            <a:prstGeom prst="ellipse">
              <a:avLst/>
            </a:prstGeom>
            <a:solidFill>
              <a:schemeClr val="accent1">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35" name="Ellipse 234"/>
            <p:cNvSpPr/>
            <p:nvPr/>
          </p:nvSpPr>
          <p:spPr>
            <a:xfrm>
              <a:off x="3087086" y="2266994"/>
              <a:ext cx="81000" cy="81000"/>
            </a:xfrm>
            <a:prstGeom prst="ellipse">
              <a:avLst/>
            </a:prstGeom>
            <a:solidFill>
              <a:srgbClr val="623D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36" name="Ellipse 235"/>
            <p:cNvSpPr/>
            <p:nvPr/>
          </p:nvSpPr>
          <p:spPr>
            <a:xfrm>
              <a:off x="3174804" y="2145398"/>
              <a:ext cx="81000" cy="81000"/>
            </a:xfrm>
            <a:prstGeom prst="ellipse">
              <a:avLst/>
            </a:prstGeom>
            <a:solidFill>
              <a:srgbClr val="623D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37" name="Ellipse 236"/>
            <p:cNvSpPr/>
            <p:nvPr/>
          </p:nvSpPr>
          <p:spPr>
            <a:xfrm>
              <a:off x="3048726" y="2476498"/>
              <a:ext cx="81000" cy="81000"/>
            </a:xfrm>
            <a:prstGeom prst="ellipse">
              <a:avLst/>
            </a:prstGeom>
            <a:solidFill>
              <a:srgbClr val="623D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38" name="Ellipse 237"/>
            <p:cNvSpPr/>
            <p:nvPr/>
          </p:nvSpPr>
          <p:spPr>
            <a:xfrm>
              <a:off x="4412803" y="1938735"/>
              <a:ext cx="81000" cy="81000"/>
            </a:xfrm>
            <a:prstGeom prst="ellipse">
              <a:avLst/>
            </a:prstGeom>
            <a:solidFill>
              <a:srgbClr val="623D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39" name="Ellipse 238"/>
            <p:cNvSpPr/>
            <p:nvPr/>
          </p:nvSpPr>
          <p:spPr>
            <a:xfrm>
              <a:off x="4337084" y="1885232"/>
              <a:ext cx="81000" cy="81000"/>
            </a:xfrm>
            <a:prstGeom prst="ellipse">
              <a:avLst/>
            </a:prstGeom>
            <a:solidFill>
              <a:srgbClr val="623D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40" name="Ellipse 239"/>
            <p:cNvSpPr/>
            <p:nvPr/>
          </p:nvSpPr>
          <p:spPr>
            <a:xfrm>
              <a:off x="5027142" y="2368841"/>
              <a:ext cx="81000" cy="81000"/>
            </a:xfrm>
            <a:prstGeom prst="ellipse">
              <a:avLst/>
            </a:prstGeom>
            <a:solidFill>
              <a:srgbClr val="623D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41" name="Ellipse 240"/>
            <p:cNvSpPr/>
            <p:nvPr/>
          </p:nvSpPr>
          <p:spPr>
            <a:xfrm>
              <a:off x="5090372" y="2406451"/>
              <a:ext cx="81000" cy="81000"/>
            </a:xfrm>
            <a:prstGeom prst="ellipse">
              <a:avLst/>
            </a:prstGeom>
            <a:solidFill>
              <a:srgbClr val="623D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42" name="Ellipse 241"/>
            <p:cNvSpPr/>
            <p:nvPr/>
          </p:nvSpPr>
          <p:spPr>
            <a:xfrm>
              <a:off x="5705925" y="2764574"/>
              <a:ext cx="81000" cy="81000"/>
            </a:xfrm>
            <a:prstGeom prst="ellipse">
              <a:avLst/>
            </a:prstGeom>
            <a:solidFill>
              <a:srgbClr val="623D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43" name="Ellipse 242"/>
            <p:cNvSpPr/>
            <p:nvPr/>
          </p:nvSpPr>
          <p:spPr>
            <a:xfrm>
              <a:off x="5959234" y="2273539"/>
              <a:ext cx="81000" cy="81000"/>
            </a:xfrm>
            <a:prstGeom prst="ellipse">
              <a:avLst/>
            </a:prstGeom>
            <a:solidFill>
              <a:srgbClr val="623D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44" name="Ellipse 243"/>
            <p:cNvSpPr/>
            <p:nvPr/>
          </p:nvSpPr>
          <p:spPr>
            <a:xfrm>
              <a:off x="6051257" y="2219825"/>
              <a:ext cx="81000" cy="81000"/>
            </a:xfrm>
            <a:prstGeom prst="ellipse">
              <a:avLst/>
            </a:prstGeom>
            <a:solidFill>
              <a:srgbClr val="623D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45" name="Ellipse 244"/>
            <p:cNvSpPr/>
            <p:nvPr/>
          </p:nvSpPr>
          <p:spPr>
            <a:xfrm>
              <a:off x="5683849" y="2278659"/>
              <a:ext cx="81000" cy="81000"/>
            </a:xfrm>
            <a:prstGeom prst="ellipse">
              <a:avLst/>
            </a:prstGeom>
            <a:solidFill>
              <a:srgbClr val="623D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59" name="Ellipse 258"/>
            <p:cNvSpPr/>
            <p:nvPr/>
          </p:nvSpPr>
          <p:spPr>
            <a:xfrm>
              <a:off x="3801685" y="3122808"/>
              <a:ext cx="81000" cy="81000"/>
            </a:xfrm>
            <a:prstGeom prst="ellipse">
              <a:avLst/>
            </a:prstGeom>
            <a:solidFill>
              <a:srgbClr val="623D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85" name="Ellipse 284"/>
            <p:cNvSpPr/>
            <p:nvPr/>
          </p:nvSpPr>
          <p:spPr>
            <a:xfrm>
              <a:off x="3154513" y="2200189"/>
              <a:ext cx="81000" cy="81000"/>
            </a:xfrm>
            <a:prstGeom prst="ellipse">
              <a:avLst/>
            </a:prstGeom>
            <a:solidFill>
              <a:schemeClr val="accent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86" name="Ellipse 285"/>
            <p:cNvSpPr/>
            <p:nvPr/>
          </p:nvSpPr>
          <p:spPr>
            <a:xfrm>
              <a:off x="3276109" y="2350967"/>
              <a:ext cx="81000" cy="81000"/>
            </a:xfrm>
            <a:prstGeom prst="ellipse">
              <a:avLst/>
            </a:prstGeom>
            <a:solidFill>
              <a:schemeClr val="accent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87" name="Ellipse 286"/>
            <p:cNvSpPr/>
            <p:nvPr/>
          </p:nvSpPr>
          <p:spPr>
            <a:xfrm>
              <a:off x="3047509" y="2365559"/>
              <a:ext cx="81000" cy="81000"/>
            </a:xfrm>
            <a:prstGeom prst="ellipse">
              <a:avLst/>
            </a:prstGeom>
            <a:solidFill>
              <a:schemeClr val="accent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88" name="Ellipse 287"/>
            <p:cNvSpPr/>
            <p:nvPr/>
          </p:nvSpPr>
          <p:spPr>
            <a:xfrm>
              <a:off x="4616452" y="2010194"/>
              <a:ext cx="81000" cy="81000"/>
            </a:xfrm>
            <a:prstGeom prst="ellipse">
              <a:avLst/>
            </a:prstGeom>
            <a:solidFill>
              <a:schemeClr val="accent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89" name="Ellipse 288"/>
            <p:cNvSpPr/>
            <p:nvPr/>
          </p:nvSpPr>
          <p:spPr>
            <a:xfrm>
              <a:off x="4606244" y="2056683"/>
              <a:ext cx="81000" cy="81000"/>
            </a:xfrm>
            <a:prstGeom prst="ellipse">
              <a:avLst/>
            </a:prstGeom>
            <a:solidFill>
              <a:schemeClr val="accent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90" name="Ellipse 289"/>
            <p:cNvSpPr/>
            <p:nvPr/>
          </p:nvSpPr>
          <p:spPr>
            <a:xfrm>
              <a:off x="4371747" y="2033099"/>
              <a:ext cx="81000" cy="81000"/>
            </a:xfrm>
            <a:prstGeom prst="ellipse">
              <a:avLst/>
            </a:prstGeom>
            <a:solidFill>
              <a:schemeClr val="accent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91" name="Ellipse 290"/>
            <p:cNvSpPr/>
            <p:nvPr/>
          </p:nvSpPr>
          <p:spPr>
            <a:xfrm>
              <a:off x="5685634" y="2784705"/>
              <a:ext cx="81000" cy="81000"/>
            </a:xfrm>
            <a:prstGeom prst="ellipse">
              <a:avLst/>
            </a:prstGeom>
            <a:solidFill>
              <a:schemeClr val="accent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300" name="Ellipse 299"/>
            <p:cNvSpPr/>
            <p:nvPr/>
          </p:nvSpPr>
          <p:spPr>
            <a:xfrm>
              <a:off x="5683849" y="2278659"/>
              <a:ext cx="81000" cy="81000"/>
            </a:xfrm>
            <a:prstGeom prst="ellipse">
              <a:avLst/>
            </a:prstGeom>
            <a:solidFill>
              <a:schemeClr val="accent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302" name="Ellipse 301"/>
            <p:cNvSpPr/>
            <p:nvPr/>
          </p:nvSpPr>
          <p:spPr>
            <a:xfrm>
              <a:off x="3102783" y="2142126"/>
              <a:ext cx="81000" cy="81000"/>
            </a:xfrm>
            <a:prstGeom prst="ellipse">
              <a:avLst/>
            </a:prstGeom>
            <a:solidFill>
              <a:schemeClr val="accent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303" name="Ellipse 302"/>
            <p:cNvSpPr/>
            <p:nvPr/>
          </p:nvSpPr>
          <p:spPr>
            <a:xfrm>
              <a:off x="2863175" y="2180057"/>
              <a:ext cx="81000" cy="81000"/>
            </a:xfrm>
            <a:prstGeom prst="ellipse">
              <a:avLst/>
            </a:prstGeom>
            <a:solidFill>
              <a:schemeClr val="accent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304" name="Ellipse 303"/>
            <p:cNvSpPr/>
            <p:nvPr/>
          </p:nvSpPr>
          <p:spPr>
            <a:xfrm>
              <a:off x="3801685" y="3122808"/>
              <a:ext cx="81000" cy="81000"/>
            </a:xfrm>
            <a:prstGeom prst="ellipse">
              <a:avLst/>
            </a:prstGeom>
            <a:solidFill>
              <a:schemeClr val="accent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305" name="Ellipse 304"/>
            <p:cNvSpPr/>
            <p:nvPr/>
          </p:nvSpPr>
          <p:spPr>
            <a:xfrm>
              <a:off x="3005159" y="2476498"/>
              <a:ext cx="81000" cy="81000"/>
            </a:xfrm>
            <a:prstGeom prst="ellipse">
              <a:avLst/>
            </a:prstGeom>
            <a:solidFill>
              <a:schemeClr val="accent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306" name="Ellipse 305"/>
            <p:cNvSpPr/>
            <p:nvPr/>
          </p:nvSpPr>
          <p:spPr>
            <a:xfrm>
              <a:off x="4258747" y="2264068"/>
              <a:ext cx="81000" cy="81000"/>
            </a:xfrm>
            <a:prstGeom prst="ellipse">
              <a:avLst/>
            </a:prstGeom>
            <a:solidFill>
              <a:schemeClr val="accent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307" name="Ellipse 306"/>
            <p:cNvSpPr/>
            <p:nvPr/>
          </p:nvSpPr>
          <p:spPr>
            <a:xfrm>
              <a:off x="4357976" y="1855004"/>
              <a:ext cx="81000" cy="81000"/>
            </a:xfrm>
            <a:prstGeom prst="ellipse">
              <a:avLst/>
            </a:prstGeom>
            <a:solidFill>
              <a:schemeClr val="accent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308" name="Ellipse 307"/>
            <p:cNvSpPr/>
            <p:nvPr/>
          </p:nvSpPr>
          <p:spPr>
            <a:xfrm>
              <a:off x="4398476" y="1955540"/>
              <a:ext cx="81000" cy="81000"/>
            </a:xfrm>
            <a:prstGeom prst="ellipse">
              <a:avLst/>
            </a:prstGeom>
            <a:solidFill>
              <a:schemeClr val="accent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309" name="Ellipse 308"/>
            <p:cNvSpPr>
              <a:spLocks/>
            </p:cNvSpPr>
            <p:nvPr/>
          </p:nvSpPr>
          <p:spPr bwMode="auto">
            <a:xfrm>
              <a:off x="4393184" y="2013040"/>
              <a:ext cx="81000" cy="81000"/>
            </a:xfrm>
            <a:prstGeom prst="ellipse">
              <a:avLst/>
            </a:prstGeom>
            <a:solidFill>
              <a:schemeClr val="accent6"/>
            </a:solid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none" lIns="68580" tIns="34290" rIns="68580" bIns="34290" numCol="1" spcCol="0" rtlCol="0" fromWordArt="0" anchor="ctr" anchorCtr="0" forceAA="0" compatLnSpc="1">
              <a:prstTxWarp prst="textNoShape">
                <a:avLst/>
              </a:prstTxWarp>
              <a:noAutofit/>
            </a:bodyPr>
            <a:lstStyle/>
            <a:p>
              <a:pPr marL="103585" eaLnBrk="1" hangingPunct="1">
                <a:spcBef>
                  <a:spcPct val="50000"/>
                </a:spcBef>
              </a:pPr>
              <a:endParaRPr lang="en-GB" sz="675" dirty="0">
                <a:solidFill>
                  <a:schemeClr val="accent3"/>
                </a:solidFill>
                <a:latin typeface="ApexSansMediumT" panose="02000503020000020004" pitchFamily="2" charset="0"/>
              </a:endParaRPr>
            </a:p>
          </p:txBody>
        </p:sp>
        <p:sp>
          <p:nvSpPr>
            <p:cNvPr id="229" name="Ellipse 228"/>
            <p:cNvSpPr/>
            <p:nvPr/>
          </p:nvSpPr>
          <p:spPr>
            <a:xfrm>
              <a:off x="5723723" y="2281042"/>
              <a:ext cx="81000" cy="81000"/>
            </a:xfrm>
            <a:prstGeom prst="ellipse">
              <a:avLst/>
            </a:prstGeom>
            <a:solidFill>
              <a:srgbClr val="623D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55" name="Ellipse 254"/>
            <p:cNvSpPr/>
            <p:nvPr/>
          </p:nvSpPr>
          <p:spPr>
            <a:xfrm>
              <a:off x="5700328" y="2699008"/>
              <a:ext cx="81000" cy="81000"/>
            </a:xfrm>
            <a:prstGeom prst="ellipse">
              <a:avLst/>
            </a:prstGeom>
            <a:solidFill>
              <a:schemeClr val="accent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67" name="Ellipse 266"/>
            <p:cNvSpPr/>
            <p:nvPr/>
          </p:nvSpPr>
          <p:spPr>
            <a:xfrm>
              <a:off x="5713714" y="2237639"/>
              <a:ext cx="81000" cy="81000"/>
            </a:xfrm>
            <a:prstGeom prst="ellipse">
              <a:avLst/>
            </a:prstGeom>
            <a:solidFill>
              <a:schemeClr val="accent1">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68" name="Ellipse 267"/>
            <p:cNvSpPr/>
            <p:nvPr/>
          </p:nvSpPr>
          <p:spPr>
            <a:xfrm>
              <a:off x="5654231" y="2728732"/>
              <a:ext cx="81000" cy="81000"/>
            </a:xfrm>
            <a:prstGeom prst="ellipse">
              <a:avLst/>
            </a:prstGeom>
            <a:solidFill>
              <a:schemeClr val="bg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17" name="TextBox 216">
              <a:extLst>
                <a:ext uri="{FF2B5EF4-FFF2-40B4-BE49-F238E27FC236}">
                  <a16:creationId xmlns:a16="http://schemas.microsoft.com/office/drawing/2014/main" id="{0FA9EE99-D2C8-4A6F-AFA2-7AE489EFFAB3}"/>
                </a:ext>
              </a:extLst>
            </p:cNvPr>
            <p:cNvSpPr txBox="1"/>
            <p:nvPr/>
          </p:nvSpPr>
          <p:spPr>
            <a:xfrm>
              <a:off x="6905831" y="3861611"/>
              <a:ext cx="779708" cy="164523"/>
            </a:xfrm>
            <a:prstGeom prst="rect">
              <a:avLst/>
            </a:prstGeom>
            <a:noFill/>
          </p:spPr>
          <p:txBody>
            <a:bodyPr wrap="none" rtlCol="0">
              <a:spAutoFit/>
            </a:bodyPr>
            <a:lstStyle/>
            <a:p>
              <a:r>
                <a:rPr lang="en-US" sz="750" dirty="0">
                  <a:latin typeface="ApexSansMediumT" panose="02000503020000020004" pitchFamily="2" charset="0"/>
                </a:rPr>
                <a:t>Planned capability</a:t>
              </a:r>
            </a:p>
          </p:txBody>
        </p:sp>
        <p:sp>
          <p:nvSpPr>
            <p:cNvPr id="219" name="Ellipse 307">
              <a:extLst>
                <a:ext uri="{FF2B5EF4-FFF2-40B4-BE49-F238E27FC236}">
                  <a16:creationId xmlns:a16="http://schemas.microsoft.com/office/drawing/2014/main" id="{AB3D3D71-E1DD-4279-BE78-B04580196E1A}"/>
                </a:ext>
              </a:extLst>
            </p:cNvPr>
            <p:cNvSpPr/>
            <p:nvPr/>
          </p:nvSpPr>
          <p:spPr>
            <a:xfrm>
              <a:off x="6088801" y="2208066"/>
              <a:ext cx="79465" cy="78831"/>
            </a:xfrm>
            <a:prstGeom prst="ellipse">
              <a:avLst/>
            </a:prstGeom>
            <a:solidFill>
              <a:schemeClr val="bg1"/>
            </a:solidFill>
            <a:ln w="9525">
              <a:solidFill>
                <a:srgbClr val="9900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20" name="Ellipse 307">
              <a:extLst>
                <a:ext uri="{FF2B5EF4-FFF2-40B4-BE49-F238E27FC236}">
                  <a16:creationId xmlns:a16="http://schemas.microsoft.com/office/drawing/2014/main" id="{DC52D218-57CC-4C51-AA14-908AF10E2EAC}"/>
                </a:ext>
              </a:extLst>
            </p:cNvPr>
            <p:cNvSpPr/>
            <p:nvPr/>
          </p:nvSpPr>
          <p:spPr>
            <a:xfrm>
              <a:off x="5831951" y="2764575"/>
              <a:ext cx="64907" cy="74722"/>
            </a:xfrm>
            <a:prstGeom prst="ellipse">
              <a:avLst/>
            </a:prstGeom>
            <a:solidFill>
              <a:srgbClr val="FF0000"/>
            </a:solidFill>
            <a:ln w="9525">
              <a:solidFill>
                <a:srgbClr val="9900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30" name="Ellipse 307">
              <a:extLst>
                <a:ext uri="{FF2B5EF4-FFF2-40B4-BE49-F238E27FC236}">
                  <a16:creationId xmlns:a16="http://schemas.microsoft.com/office/drawing/2014/main" id="{10E1B309-333C-5241-98D0-B4C9FE50E8FB}"/>
                </a:ext>
              </a:extLst>
            </p:cNvPr>
            <p:cNvSpPr/>
            <p:nvPr/>
          </p:nvSpPr>
          <p:spPr>
            <a:xfrm>
              <a:off x="6866666" y="3909601"/>
              <a:ext cx="79465" cy="78831"/>
            </a:xfrm>
            <a:prstGeom prst="ellipse">
              <a:avLst/>
            </a:prstGeom>
            <a:solidFill>
              <a:schemeClr val="bg1"/>
            </a:solidFill>
            <a:ln w="9525">
              <a:solidFill>
                <a:srgbClr val="9900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grpSp>
      <p:sp>
        <p:nvSpPr>
          <p:cNvPr id="210" name="Rectangle 209">
            <a:extLst>
              <a:ext uri="{FF2B5EF4-FFF2-40B4-BE49-F238E27FC236}">
                <a16:creationId xmlns:a16="http://schemas.microsoft.com/office/drawing/2014/main" id="{A951453F-89E4-460A-A7A9-6DCC4593E5C8}"/>
              </a:ext>
            </a:extLst>
          </p:cNvPr>
          <p:cNvSpPr/>
          <p:nvPr/>
        </p:nvSpPr>
        <p:spPr>
          <a:xfrm>
            <a:off x="309099" y="3145987"/>
            <a:ext cx="3863340" cy="258532"/>
          </a:xfrm>
          <a:prstGeom prst="rect">
            <a:avLst/>
          </a:prstGeom>
        </p:spPr>
        <p:txBody>
          <a:bodyPr wrap="square" anchor="b">
            <a:spAutoFit/>
          </a:bodyPr>
          <a:lstStyle/>
          <a:p>
            <a:pPr eaLnBrk="1" hangingPunct="1">
              <a:lnSpc>
                <a:spcPct val="90000"/>
              </a:lnSpc>
              <a:spcBef>
                <a:spcPts val="0"/>
              </a:spcBef>
            </a:pPr>
            <a:r>
              <a:rPr lang="en-US" sz="1200" b="1" dirty="0">
                <a:solidFill>
                  <a:schemeClr val="bg2"/>
                </a:solidFill>
                <a:latin typeface="ApexSansMediumT" panose="02000503020000020004" pitchFamily="2" charset="0"/>
              </a:rPr>
              <a:t>30 </a:t>
            </a:r>
            <a:r>
              <a:rPr lang="en-US" sz="1200" dirty="0">
                <a:solidFill>
                  <a:schemeClr val="bg2"/>
                </a:solidFill>
                <a:latin typeface="ApexSansMediumT" panose="02000503020000020004" pitchFamily="2" charset="0"/>
              </a:rPr>
              <a:t>Specifically trained LEAP experts </a:t>
            </a:r>
            <a:endParaRPr lang="en-US" sz="1200" dirty="0">
              <a:solidFill>
                <a:srgbClr val="002D6A"/>
              </a:solidFill>
              <a:latin typeface="ApexSansMediumT" panose="02000503020000020004" pitchFamily="2" charset="0"/>
              <a:cs typeface="Arial" panose="020B0604020202020204" pitchFamily="34" charset="0"/>
            </a:endParaRPr>
          </a:p>
        </p:txBody>
      </p:sp>
      <p:sp>
        <p:nvSpPr>
          <p:cNvPr id="211" name="Rectangle 210">
            <a:extLst>
              <a:ext uri="{FF2B5EF4-FFF2-40B4-BE49-F238E27FC236}">
                <a16:creationId xmlns:a16="http://schemas.microsoft.com/office/drawing/2014/main" id="{88AF6613-8AA8-4C80-967C-8AA8BE5B4F97}"/>
              </a:ext>
            </a:extLst>
          </p:cNvPr>
          <p:cNvSpPr/>
          <p:nvPr/>
        </p:nvSpPr>
        <p:spPr>
          <a:xfrm>
            <a:off x="280664" y="4226090"/>
            <a:ext cx="3863340" cy="258532"/>
          </a:xfrm>
          <a:prstGeom prst="rect">
            <a:avLst/>
          </a:prstGeom>
        </p:spPr>
        <p:txBody>
          <a:bodyPr wrap="square" anchor="b">
            <a:spAutoFit/>
          </a:bodyPr>
          <a:lstStyle/>
          <a:p>
            <a:pPr eaLnBrk="1" hangingPunct="1">
              <a:lnSpc>
                <a:spcPct val="90000"/>
              </a:lnSpc>
              <a:spcBef>
                <a:spcPts val="0"/>
              </a:spcBef>
            </a:pPr>
            <a:r>
              <a:rPr lang="en-US" sz="1200" b="1" dirty="0">
                <a:solidFill>
                  <a:srgbClr val="0070C0"/>
                </a:solidFill>
                <a:latin typeface="ApexSansMediumT" panose="02000503020000020004" pitchFamily="2" charset="0"/>
              </a:rPr>
              <a:t>3</a:t>
            </a:r>
            <a:r>
              <a:rPr lang="en-US" sz="1200" b="1" dirty="0">
                <a:solidFill>
                  <a:schemeClr val="bg2"/>
                </a:solidFill>
                <a:latin typeface="ApexSansMediumT" panose="02000503020000020004" pitchFamily="2" charset="0"/>
              </a:rPr>
              <a:t> </a:t>
            </a:r>
            <a:r>
              <a:rPr lang="en-US" sz="1200" dirty="0">
                <a:solidFill>
                  <a:schemeClr val="bg2"/>
                </a:solidFill>
                <a:latin typeface="ApexSansMediumT" panose="02000503020000020004" pitchFamily="2" charset="0"/>
              </a:rPr>
              <a:t>call centers </a:t>
            </a:r>
            <a:r>
              <a:rPr lang="en-US" sz="1200" b="1" dirty="0">
                <a:solidFill>
                  <a:schemeClr val="bg2"/>
                </a:solidFill>
                <a:latin typeface="ApexSansMediumT" panose="02000503020000020004" pitchFamily="2" charset="0"/>
              </a:rPr>
              <a:t>– </a:t>
            </a:r>
            <a:r>
              <a:rPr lang="en-US" sz="1200" b="1" dirty="0">
                <a:solidFill>
                  <a:srgbClr val="0070C0"/>
                </a:solidFill>
                <a:latin typeface="ApexSansMediumT" panose="02000503020000020004" pitchFamily="2" charset="0"/>
              </a:rPr>
              <a:t>2,200</a:t>
            </a:r>
            <a:r>
              <a:rPr lang="en-US" sz="1200" b="1" dirty="0">
                <a:solidFill>
                  <a:schemeClr val="bg2"/>
                </a:solidFill>
                <a:latin typeface="ApexSansMediumT" panose="02000503020000020004" pitchFamily="2" charset="0"/>
              </a:rPr>
              <a:t> </a:t>
            </a:r>
            <a:r>
              <a:rPr lang="en-US" sz="1200" dirty="0">
                <a:solidFill>
                  <a:schemeClr val="bg2"/>
                </a:solidFill>
                <a:latin typeface="ApexSansMediumT" panose="02000503020000020004" pitchFamily="2" charset="0"/>
              </a:rPr>
              <a:t>inquires per month</a:t>
            </a:r>
            <a:endParaRPr lang="en-US" sz="1200" dirty="0">
              <a:solidFill>
                <a:srgbClr val="002D6A"/>
              </a:solidFill>
              <a:latin typeface="ApexSansMediumT" panose="02000503020000020004" pitchFamily="2" charset="0"/>
              <a:cs typeface="Arial" panose="020B0604020202020204" pitchFamily="34" charset="0"/>
            </a:endParaRPr>
          </a:p>
        </p:txBody>
      </p:sp>
    </p:spTree>
    <p:extLst>
      <p:ext uri="{BB962C8B-B14F-4D97-AF65-F5344CB8AC3E}">
        <p14:creationId xmlns:p14="http://schemas.microsoft.com/office/powerpoint/2010/main" val="738253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0" y="1832215"/>
            <a:ext cx="4403936" cy="1196735"/>
          </a:xfrm>
        </p:spPr>
        <p:txBody>
          <a:bodyPr/>
          <a:lstStyle/>
          <a:p>
            <a:r>
              <a:rPr lang="en-US" dirty="0"/>
              <a:t>A strong industry</a:t>
            </a:r>
          </a:p>
        </p:txBody>
      </p:sp>
    </p:spTree>
    <p:extLst>
      <p:ext uri="{BB962C8B-B14F-4D97-AF65-F5344CB8AC3E}">
        <p14:creationId xmlns:p14="http://schemas.microsoft.com/office/powerpoint/2010/main" val="428943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Image 52">
            <a:extLst>
              <a:ext uri="{FF2B5EF4-FFF2-40B4-BE49-F238E27FC236}">
                <a16:creationId xmlns:a16="http://schemas.microsoft.com/office/drawing/2014/main" id="{AE4B60F6-E1AF-B448-88AD-0F3A94DF0AFA}"/>
              </a:ext>
            </a:extLst>
          </p:cNvPr>
          <p:cNvPicPr>
            <a:picLocks noChangeAspect="1"/>
          </p:cNvPicPr>
          <p:nvPr/>
        </p:nvPicPr>
        <p:blipFill rotWithShape="1">
          <a:blip r:embed="rId3"/>
          <a:srcRect l="751" t="4746" r="-751" b="1496"/>
          <a:stretch/>
        </p:blipFill>
        <p:spPr>
          <a:xfrm>
            <a:off x="3143753" y="1022557"/>
            <a:ext cx="2838874" cy="1890124"/>
          </a:xfrm>
          <a:prstGeom prst="rect">
            <a:avLst/>
          </a:prstGeom>
        </p:spPr>
      </p:pic>
      <p:sp>
        <p:nvSpPr>
          <p:cNvPr id="62" name="Rectangle 61">
            <a:extLst>
              <a:ext uri="{FF2B5EF4-FFF2-40B4-BE49-F238E27FC236}">
                <a16:creationId xmlns:a16="http://schemas.microsoft.com/office/drawing/2014/main" id="{86F4546A-6C10-CD4C-A4B8-467600E2F87B}"/>
              </a:ext>
            </a:extLst>
          </p:cNvPr>
          <p:cNvSpPr/>
          <p:nvPr/>
        </p:nvSpPr>
        <p:spPr bwMode="auto">
          <a:xfrm flipV="1">
            <a:off x="0" y="1022557"/>
            <a:ext cx="2902146" cy="1236022"/>
          </a:xfrm>
          <a:prstGeom prst="rect">
            <a:avLst/>
          </a:prstGeom>
          <a:gradFill flip="none" rotWithShape="1">
            <a:gsLst>
              <a:gs pos="0">
                <a:schemeClr val="accent4"/>
              </a:gs>
              <a:gs pos="100000">
                <a:schemeClr val="accent4">
                  <a:alpha val="0"/>
                </a:scheme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noFill/>
              <a:effectLst/>
              <a:latin typeface="Arial Narrow" pitchFamily="34" charset="0"/>
            </a:endParaRPr>
          </a:p>
        </p:txBody>
      </p:sp>
      <p:sp>
        <p:nvSpPr>
          <p:cNvPr id="74" name="Rectangle 73"/>
          <p:cNvSpPr/>
          <p:nvPr/>
        </p:nvSpPr>
        <p:spPr bwMode="auto">
          <a:xfrm flipV="1">
            <a:off x="6215686" y="1022557"/>
            <a:ext cx="2950709" cy="1165224"/>
          </a:xfrm>
          <a:prstGeom prst="rect">
            <a:avLst/>
          </a:prstGeom>
          <a:gradFill flip="none" rotWithShape="1">
            <a:gsLst>
              <a:gs pos="0">
                <a:schemeClr val="accent4"/>
              </a:gs>
              <a:gs pos="100000">
                <a:schemeClr val="accent4">
                  <a:alpha val="0"/>
                </a:scheme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rial Narrow" pitchFamily="34" charset="0"/>
            </a:endParaRPr>
          </a:p>
        </p:txBody>
      </p:sp>
      <p:cxnSp>
        <p:nvCxnSpPr>
          <p:cNvPr id="112" name="Connecteur droit 111"/>
          <p:cNvCxnSpPr/>
          <p:nvPr/>
        </p:nvCxnSpPr>
        <p:spPr>
          <a:xfrm>
            <a:off x="3009702" y="895350"/>
            <a:ext cx="0" cy="3777829"/>
          </a:xfrm>
          <a:prstGeom prst="line">
            <a:avLst/>
          </a:prstGeom>
          <a:ln w="6350">
            <a:gradFill flip="none" rotWithShape="1">
              <a:gsLst>
                <a:gs pos="0">
                  <a:schemeClr val="bg1"/>
                </a:gs>
                <a:gs pos="50000">
                  <a:schemeClr val="accent3"/>
                </a:gs>
                <a:gs pos="100000">
                  <a:schemeClr val="accent3">
                    <a:alpha val="0"/>
                  </a:schemeClr>
                </a:gs>
              </a:gsLst>
              <a:lin ang="5400000" scaled="1"/>
              <a:tileRect/>
            </a:gradFill>
            <a:tailEnd type="none"/>
          </a:ln>
        </p:spPr>
        <p:style>
          <a:lnRef idx="1">
            <a:schemeClr val="accent1"/>
          </a:lnRef>
          <a:fillRef idx="0">
            <a:schemeClr val="accent1"/>
          </a:fillRef>
          <a:effectRef idx="0">
            <a:schemeClr val="accent1"/>
          </a:effectRef>
          <a:fontRef idx="minor">
            <a:schemeClr val="tx1"/>
          </a:fontRef>
        </p:style>
      </p:cxnSp>
      <p:cxnSp>
        <p:nvCxnSpPr>
          <p:cNvPr id="113" name="Connecteur droit 112"/>
          <p:cNvCxnSpPr/>
          <p:nvPr/>
        </p:nvCxnSpPr>
        <p:spPr>
          <a:xfrm>
            <a:off x="6088049" y="793889"/>
            <a:ext cx="0" cy="3777829"/>
          </a:xfrm>
          <a:prstGeom prst="line">
            <a:avLst/>
          </a:prstGeom>
          <a:ln w="6350">
            <a:gradFill flip="none" rotWithShape="1">
              <a:gsLst>
                <a:gs pos="0">
                  <a:schemeClr val="bg1"/>
                </a:gs>
                <a:gs pos="50000">
                  <a:schemeClr val="accent3"/>
                </a:gs>
                <a:gs pos="100000">
                  <a:schemeClr val="accent3">
                    <a:alpha val="0"/>
                  </a:schemeClr>
                </a:gs>
              </a:gsLst>
              <a:lin ang="5400000" scaled="1"/>
              <a:tileRect/>
            </a:gradFill>
            <a:tailEnd type="non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0E599274-C646-834F-830B-1CAD281BFAD7}"/>
              </a:ext>
            </a:extLst>
          </p:cNvPr>
          <p:cNvSpPr/>
          <p:nvPr/>
        </p:nvSpPr>
        <p:spPr>
          <a:xfrm>
            <a:off x="311854" y="1419281"/>
            <a:ext cx="2538429" cy="2893100"/>
          </a:xfrm>
          <a:prstGeom prst="rect">
            <a:avLst/>
          </a:prstGeom>
        </p:spPr>
        <p:txBody>
          <a:bodyPr wrap="square">
            <a:spAutoFit/>
          </a:bodyPr>
          <a:lstStyle/>
          <a:p>
            <a:r>
              <a:rPr lang="en-US" sz="1400" dirty="0">
                <a:latin typeface="ApexSansMediumT" panose="02000503020000020004" pitchFamily="2" charset="0"/>
                <a:cs typeface="Arial" panose="020B0604020202020204" pitchFamily="34" charset="0"/>
              </a:rPr>
              <a:t>GLOBAL FLEET WILL ALMOST DOUBLE IN THE NEXT 20 YEARS </a:t>
            </a:r>
          </a:p>
          <a:p>
            <a:pPr marL="717550" indent="-228600">
              <a:buClr>
                <a:schemeClr val="accent6"/>
              </a:buClr>
              <a:buFont typeface="Arial" panose="020B0604020202020204" pitchFamily="34" charset="0"/>
              <a:buChar char="•"/>
            </a:pPr>
            <a:endParaRPr lang="en-US" sz="1000" dirty="0">
              <a:solidFill>
                <a:schemeClr val="accent3"/>
              </a:solidFill>
              <a:latin typeface="ApexSansMediumT" panose="02000503020000020004" pitchFamily="2" charset="0"/>
              <a:cs typeface="Arial" panose="020B0604020202020204" pitchFamily="34" charset="0"/>
            </a:endParaRPr>
          </a:p>
          <a:p>
            <a:pPr marL="893762">
              <a:buClr>
                <a:schemeClr val="tx1"/>
              </a:buClr>
            </a:pPr>
            <a:r>
              <a:rPr lang="en-US" sz="1200" b="1" dirty="0">
                <a:solidFill>
                  <a:schemeClr val="accent1"/>
                </a:solidFill>
                <a:latin typeface="ApexSansMediumT" panose="02000503020000020004" pitchFamily="2" charset="0"/>
                <a:cs typeface="Arial" panose="020B0604020202020204" pitchFamily="34" charset="0"/>
              </a:rPr>
              <a:t>1,000</a:t>
            </a:r>
            <a:r>
              <a:rPr lang="en-US" sz="1000" dirty="0">
                <a:solidFill>
                  <a:schemeClr val="accent3"/>
                </a:solidFill>
                <a:latin typeface="ApexSansMediumT" panose="02000503020000020004" pitchFamily="2" charset="0"/>
                <a:cs typeface="Arial" panose="020B0604020202020204" pitchFamily="34" charset="0"/>
              </a:rPr>
              <a:t> net new aircraft to be added to worldwide fleet in 2018 </a:t>
            </a:r>
          </a:p>
          <a:p>
            <a:endParaRPr lang="en-US" sz="1000" dirty="0">
              <a:latin typeface="ApexSansMediumT" panose="02000503020000020004" pitchFamily="2" charset="0"/>
              <a:cs typeface="Arial" panose="020B0604020202020204" pitchFamily="34" charset="0"/>
            </a:endParaRPr>
          </a:p>
          <a:p>
            <a:endParaRPr lang="en-US" sz="1000" dirty="0">
              <a:latin typeface="ApexSansMediumT" panose="02000503020000020004" pitchFamily="2" charset="0"/>
              <a:cs typeface="Arial" panose="020B0604020202020204" pitchFamily="34" charset="0"/>
            </a:endParaRPr>
          </a:p>
          <a:p>
            <a:r>
              <a:rPr lang="en-US" sz="1000" dirty="0">
                <a:latin typeface="ApexSansMediumT" panose="02000503020000020004" pitchFamily="2" charset="0"/>
                <a:cs typeface="Arial" panose="020B0604020202020204" pitchFamily="34" charset="0"/>
              </a:rPr>
              <a:t>CONSUMERS WILL SPEND  </a:t>
            </a:r>
            <a:r>
              <a:rPr lang="en-US" sz="1200" b="1" dirty="0">
                <a:solidFill>
                  <a:schemeClr val="accent1"/>
                </a:solidFill>
                <a:latin typeface="ApexSansMediumT" panose="02000503020000020004" pitchFamily="2" charset="0"/>
                <a:cs typeface="Arial" panose="020B0604020202020204" pitchFamily="34" charset="0"/>
              </a:rPr>
              <a:t>1% of GDP </a:t>
            </a:r>
            <a:r>
              <a:rPr lang="en-US" sz="1000" dirty="0">
                <a:latin typeface="ApexSansMediumT" panose="02000503020000020004" pitchFamily="2" charset="0"/>
                <a:cs typeface="Arial" panose="020B0604020202020204" pitchFamily="34" charset="0"/>
              </a:rPr>
              <a:t>ON AIR TRAVEL … $870 BILLION</a:t>
            </a:r>
          </a:p>
          <a:p>
            <a:pPr marL="1031875" indent="-317500">
              <a:buClr>
                <a:schemeClr val="accent6"/>
              </a:buClr>
              <a:buFont typeface="Arial" panose="020B0604020202020204" pitchFamily="34" charset="0"/>
              <a:buChar char="•"/>
            </a:pPr>
            <a:endParaRPr lang="en-US" sz="1000" dirty="0">
              <a:latin typeface="ApexSansMediumT" panose="02000503020000020004" pitchFamily="2" charset="0"/>
              <a:cs typeface="Arial" panose="020B0604020202020204" pitchFamily="34" charset="0"/>
            </a:endParaRPr>
          </a:p>
          <a:p>
            <a:pPr marL="893762">
              <a:buClr>
                <a:schemeClr val="tx1"/>
              </a:buClr>
              <a:tabLst>
                <a:tab pos="663575" algn="l"/>
              </a:tabLst>
            </a:pPr>
            <a:r>
              <a:rPr lang="en-US" sz="1000" dirty="0">
                <a:solidFill>
                  <a:schemeClr val="accent3"/>
                </a:solidFill>
                <a:latin typeface="ApexSansMediumT" panose="02000503020000020004" pitchFamily="2" charset="0"/>
                <a:cs typeface="Arial" panose="020B0604020202020204" pitchFamily="34" charset="0"/>
              </a:rPr>
              <a:t>RPKs  grew </a:t>
            </a:r>
            <a:r>
              <a:rPr lang="en-US" sz="1200" b="1" dirty="0">
                <a:solidFill>
                  <a:schemeClr val="accent1"/>
                </a:solidFill>
                <a:latin typeface="ApexSansMediumT" panose="02000503020000020004" pitchFamily="2" charset="0"/>
                <a:cs typeface="Arial" panose="020B0604020202020204" pitchFamily="34" charset="0"/>
              </a:rPr>
              <a:t>6% </a:t>
            </a:r>
            <a:r>
              <a:rPr lang="en-US" sz="1000" dirty="0">
                <a:solidFill>
                  <a:schemeClr val="accent3"/>
                </a:solidFill>
                <a:latin typeface="ApexSansMediumT" panose="02000503020000020004" pitchFamily="2" charset="0"/>
                <a:cs typeface="Arial" panose="020B0604020202020204" pitchFamily="34" charset="0"/>
              </a:rPr>
              <a:t>in April vs. 2017</a:t>
            </a:r>
            <a:endParaRPr lang="fr-FR" sz="1000" dirty="0">
              <a:solidFill>
                <a:schemeClr val="accent3"/>
              </a:solidFill>
              <a:latin typeface="ApexSansMediumT" panose="02000503020000020004" pitchFamily="2" charset="0"/>
              <a:cs typeface="Arial" panose="020B0604020202020204" pitchFamily="34" charset="0"/>
            </a:endParaRPr>
          </a:p>
          <a:p>
            <a:pPr marL="893762">
              <a:buClr>
                <a:schemeClr val="tx1"/>
              </a:buClr>
              <a:tabLst>
                <a:tab pos="663575" algn="l"/>
              </a:tabLst>
            </a:pPr>
            <a:r>
              <a:rPr lang="en-US" sz="1000" dirty="0">
                <a:solidFill>
                  <a:schemeClr val="accent3"/>
                </a:solidFill>
                <a:latin typeface="ApexSansMediumT" panose="02000503020000020004" pitchFamily="2" charset="0"/>
                <a:cs typeface="Arial" panose="020B0604020202020204" pitchFamily="34" charset="0"/>
              </a:rPr>
              <a:t>Average load factor is  above </a:t>
            </a:r>
            <a:r>
              <a:rPr lang="en-US" sz="1200" b="1" dirty="0">
                <a:solidFill>
                  <a:schemeClr val="accent1"/>
                </a:solidFill>
                <a:latin typeface="ApexSansMediumT" panose="02000503020000020004" pitchFamily="2" charset="0"/>
                <a:cs typeface="Arial" panose="020B0604020202020204" pitchFamily="34" charset="0"/>
              </a:rPr>
              <a:t>80% </a:t>
            </a:r>
            <a:endParaRPr lang="fr-FR" sz="1200" dirty="0">
              <a:solidFill>
                <a:schemeClr val="accent3"/>
              </a:solidFill>
              <a:latin typeface="ApexSansMediumT" panose="02000503020000020004" pitchFamily="2" charset="0"/>
              <a:cs typeface="Arial" panose="020B0604020202020204" pitchFamily="34" charset="0"/>
            </a:endParaRPr>
          </a:p>
        </p:txBody>
      </p:sp>
      <p:sp>
        <p:nvSpPr>
          <p:cNvPr id="61" name="Rectangle 60">
            <a:extLst>
              <a:ext uri="{FF2B5EF4-FFF2-40B4-BE49-F238E27FC236}">
                <a16:creationId xmlns:a16="http://schemas.microsoft.com/office/drawing/2014/main" id="{30F24B8F-B644-AB48-907C-0B96C307B4C0}"/>
              </a:ext>
            </a:extLst>
          </p:cNvPr>
          <p:cNvSpPr/>
          <p:nvPr/>
        </p:nvSpPr>
        <p:spPr>
          <a:xfrm>
            <a:off x="6247469" y="1397847"/>
            <a:ext cx="2485775" cy="2339102"/>
          </a:xfrm>
          <a:prstGeom prst="rect">
            <a:avLst/>
          </a:prstGeom>
        </p:spPr>
        <p:txBody>
          <a:bodyPr wrap="square">
            <a:spAutoFit/>
          </a:bodyPr>
          <a:lstStyle/>
          <a:p>
            <a:r>
              <a:rPr lang="en-US" sz="1400" dirty="0">
                <a:latin typeface="ApexSansMediumT" panose="02000503020000020004" pitchFamily="2" charset="0"/>
                <a:cs typeface="Arial" panose="020B0604020202020204" pitchFamily="34" charset="0"/>
              </a:rPr>
              <a:t>ON WATCH …</a:t>
            </a:r>
          </a:p>
          <a:p>
            <a:endParaRPr lang="en-US" sz="1000" dirty="0">
              <a:latin typeface="ApexSansMediumT" panose="02000503020000020004" pitchFamily="2" charset="0"/>
              <a:cs typeface="Arial" panose="020B0604020202020204" pitchFamily="34" charset="0"/>
            </a:endParaRPr>
          </a:p>
          <a:p>
            <a:pPr marL="893763"/>
            <a:r>
              <a:rPr lang="en-US" sz="1000" dirty="0">
                <a:solidFill>
                  <a:schemeClr val="accent3"/>
                </a:solidFill>
                <a:latin typeface="ApexSansMediumT" panose="02000503020000020004" pitchFamily="2" charset="0"/>
                <a:cs typeface="Arial" panose="020B0604020202020204" pitchFamily="34" charset="0"/>
              </a:rPr>
              <a:t>Fuel costs … now ~24% of average op cost</a:t>
            </a:r>
            <a:endParaRPr lang="en-US" sz="1200" b="1" dirty="0">
              <a:solidFill>
                <a:schemeClr val="accent1"/>
              </a:solidFill>
              <a:latin typeface="ApexSansMediumT" panose="02000503020000020004" pitchFamily="2" charset="0"/>
              <a:cs typeface="Arial" panose="020B0604020202020204" pitchFamily="34" charset="0"/>
            </a:endParaRPr>
          </a:p>
          <a:p>
            <a:pPr indent="893763"/>
            <a:endParaRPr lang="en-US" sz="1200" b="1" dirty="0">
              <a:solidFill>
                <a:schemeClr val="accent1"/>
              </a:solidFill>
              <a:latin typeface="ApexSansMediumT" panose="02000503020000020004" pitchFamily="2" charset="0"/>
              <a:cs typeface="Arial" panose="020B0604020202020204" pitchFamily="34" charset="0"/>
            </a:endParaRPr>
          </a:p>
          <a:p>
            <a:pPr marL="893763"/>
            <a:endParaRPr lang="en-US" sz="1000" dirty="0">
              <a:solidFill>
                <a:schemeClr val="accent3"/>
              </a:solidFill>
              <a:latin typeface="ApexSansMediumT" panose="02000503020000020004" pitchFamily="2" charset="0"/>
              <a:cs typeface="Arial" panose="020B0604020202020204" pitchFamily="34" charset="0"/>
            </a:endParaRPr>
          </a:p>
          <a:p>
            <a:pPr marL="893763"/>
            <a:endParaRPr lang="en-US" sz="1000" dirty="0">
              <a:solidFill>
                <a:schemeClr val="accent3"/>
              </a:solidFill>
              <a:latin typeface="ApexSansMediumT" panose="02000503020000020004" pitchFamily="2" charset="0"/>
              <a:cs typeface="Arial" panose="020B0604020202020204" pitchFamily="34" charset="0"/>
            </a:endParaRPr>
          </a:p>
          <a:p>
            <a:pPr marL="893763"/>
            <a:endParaRPr lang="en-US" sz="1000" dirty="0">
              <a:solidFill>
                <a:schemeClr val="accent3"/>
              </a:solidFill>
              <a:latin typeface="ApexSansMediumT" panose="02000503020000020004" pitchFamily="2" charset="0"/>
              <a:cs typeface="Arial" panose="020B0604020202020204" pitchFamily="34" charset="0"/>
            </a:endParaRPr>
          </a:p>
          <a:p>
            <a:pPr marL="893763"/>
            <a:r>
              <a:rPr lang="en-US" sz="1000" dirty="0">
                <a:solidFill>
                  <a:schemeClr val="accent3"/>
                </a:solidFill>
                <a:latin typeface="ApexSansMediumT" panose="02000503020000020004" pitchFamily="2" charset="0"/>
                <a:cs typeface="Arial" panose="020B0604020202020204" pitchFamily="34" charset="0"/>
              </a:rPr>
              <a:t>Passenger traffic worldwide will double in the next 20 years </a:t>
            </a:r>
            <a:r>
              <a:rPr lang="en-US" sz="1000" b="1" dirty="0">
                <a:latin typeface="ApexSansMediumT" panose="02000503020000020004" pitchFamily="2" charset="0"/>
                <a:cs typeface="Arial" panose="020B0604020202020204" pitchFamily="34" charset="0"/>
              </a:rPr>
              <a:t>			</a:t>
            </a:r>
          </a:p>
          <a:p>
            <a:pPr algn="r"/>
            <a:endParaRPr lang="fr-FR" sz="1000" dirty="0">
              <a:latin typeface="ApexSansMediumT" panose="02000503020000020004" pitchFamily="2" charset="0"/>
              <a:cs typeface="Arial" panose="020B0604020202020204" pitchFamily="34" charset="0"/>
            </a:endParaRPr>
          </a:p>
        </p:txBody>
      </p:sp>
      <p:sp>
        <p:nvSpPr>
          <p:cNvPr id="64" name="Rectangle 63">
            <a:extLst>
              <a:ext uri="{FF2B5EF4-FFF2-40B4-BE49-F238E27FC236}">
                <a16:creationId xmlns:a16="http://schemas.microsoft.com/office/drawing/2014/main" id="{5F8B4CC5-2398-B14B-AD18-DBF4AEF0797C}"/>
              </a:ext>
            </a:extLst>
          </p:cNvPr>
          <p:cNvSpPr/>
          <p:nvPr/>
        </p:nvSpPr>
        <p:spPr>
          <a:xfrm>
            <a:off x="3143753" y="3007072"/>
            <a:ext cx="2838874" cy="1564646"/>
          </a:xfrm>
          <a:prstGeom prst="rect">
            <a:avLst/>
          </a:prstGeom>
          <a:gradFill>
            <a:gsLst>
              <a:gs pos="96000">
                <a:schemeClr val="accent5">
                  <a:alpha val="20000"/>
                </a:schemeClr>
              </a:gs>
              <a:gs pos="0">
                <a:schemeClr val="accent5"/>
              </a:gs>
              <a:gs pos="49000">
                <a:srgbClr val="FF0000">
                  <a:alpha val="78000"/>
                  <a:lumMod val="91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fr-FR" sz="1050" dirty="0">
              <a:latin typeface="ApexSansMediumT" panose="02000503020000020004" pitchFamily="2" charset="0"/>
            </a:endParaRPr>
          </a:p>
        </p:txBody>
      </p:sp>
      <p:sp>
        <p:nvSpPr>
          <p:cNvPr id="65" name="ZoneTexte 64">
            <a:extLst>
              <a:ext uri="{FF2B5EF4-FFF2-40B4-BE49-F238E27FC236}">
                <a16:creationId xmlns:a16="http://schemas.microsoft.com/office/drawing/2014/main" id="{62EA81D5-5ECB-0D4E-9044-DF14D9026A17}"/>
              </a:ext>
            </a:extLst>
          </p:cNvPr>
          <p:cNvSpPr txBox="1"/>
          <p:nvPr/>
        </p:nvSpPr>
        <p:spPr>
          <a:xfrm>
            <a:off x="3253742" y="3097019"/>
            <a:ext cx="2917283" cy="1061829"/>
          </a:xfrm>
          <a:prstGeom prst="rect">
            <a:avLst/>
          </a:prstGeom>
          <a:noFill/>
        </p:spPr>
        <p:txBody>
          <a:bodyPr wrap="square" rtlCol="0">
            <a:spAutoFit/>
          </a:bodyPr>
          <a:lstStyle/>
          <a:p>
            <a:r>
              <a:rPr lang="en-US" sz="1800" b="1" dirty="0">
                <a:solidFill>
                  <a:schemeClr val="bg1"/>
                </a:solidFill>
              </a:rPr>
              <a:t>~$34 BILLION</a:t>
            </a:r>
            <a:r>
              <a:rPr lang="en-US" sz="1800" b="1" baseline="30000" dirty="0">
                <a:solidFill>
                  <a:schemeClr val="bg1"/>
                </a:solidFill>
              </a:rPr>
              <a:t>*</a:t>
            </a:r>
            <a:r>
              <a:rPr lang="en-US" sz="1800" b="1" dirty="0">
                <a:solidFill>
                  <a:schemeClr val="bg1"/>
                </a:solidFill>
              </a:rPr>
              <a:t> </a:t>
            </a:r>
          </a:p>
          <a:p>
            <a:r>
              <a:rPr lang="en-US" sz="1800" b="1" dirty="0">
                <a:solidFill>
                  <a:schemeClr val="bg1"/>
                </a:solidFill>
              </a:rPr>
              <a:t>NET PROFIT PROJECTED FOR 2018</a:t>
            </a:r>
            <a:br>
              <a:rPr lang="en-US" sz="1800" b="1" dirty="0">
                <a:solidFill>
                  <a:schemeClr val="bg1"/>
                </a:solidFill>
              </a:rPr>
            </a:br>
            <a:r>
              <a:rPr lang="en-US" sz="750" dirty="0">
                <a:solidFill>
                  <a:schemeClr val="bg1"/>
                </a:solidFill>
              </a:rPr>
              <a:t>* Source:  IATA June 2018 Economic Forecast</a:t>
            </a:r>
          </a:p>
        </p:txBody>
      </p:sp>
      <p:grpSp>
        <p:nvGrpSpPr>
          <p:cNvPr id="20" name="Groupe 19">
            <a:extLst>
              <a:ext uri="{FF2B5EF4-FFF2-40B4-BE49-F238E27FC236}">
                <a16:creationId xmlns:a16="http://schemas.microsoft.com/office/drawing/2014/main" id="{A50190D7-26F9-A248-936E-E6D1C7009921}"/>
              </a:ext>
            </a:extLst>
          </p:cNvPr>
          <p:cNvGrpSpPr/>
          <p:nvPr/>
        </p:nvGrpSpPr>
        <p:grpSpPr>
          <a:xfrm>
            <a:off x="3143753" y="1018667"/>
            <a:ext cx="829733" cy="1894014"/>
            <a:chOff x="3143753" y="1018667"/>
            <a:chExt cx="829733" cy="1894014"/>
          </a:xfrm>
        </p:grpSpPr>
        <p:sp>
          <p:nvSpPr>
            <p:cNvPr id="67" name="Freeform 14">
              <a:extLst>
                <a:ext uri="{FF2B5EF4-FFF2-40B4-BE49-F238E27FC236}">
                  <a16:creationId xmlns:a16="http://schemas.microsoft.com/office/drawing/2014/main" id="{97EE3918-C448-CD4C-BB50-C2280CDE0896}"/>
                </a:ext>
              </a:extLst>
            </p:cNvPr>
            <p:cNvSpPr>
              <a:spLocks/>
            </p:cNvSpPr>
            <p:nvPr userDrawn="1"/>
          </p:nvSpPr>
          <p:spPr bwMode="auto">
            <a:xfrm>
              <a:off x="3143753" y="1018667"/>
              <a:ext cx="829733" cy="1894014"/>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a:p>
          </p:txBody>
        </p:sp>
        <p:sp>
          <p:nvSpPr>
            <p:cNvPr id="68" name="Freeform 14">
              <a:extLst>
                <a:ext uri="{FF2B5EF4-FFF2-40B4-BE49-F238E27FC236}">
                  <a16:creationId xmlns:a16="http://schemas.microsoft.com/office/drawing/2014/main" id="{D3C59E71-C19A-7849-9C3C-9913DD237EC7}"/>
                </a:ext>
              </a:extLst>
            </p:cNvPr>
            <p:cNvSpPr>
              <a:spLocks/>
            </p:cNvSpPr>
            <p:nvPr/>
          </p:nvSpPr>
          <p:spPr bwMode="auto">
            <a:xfrm>
              <a:off x="3143754" y="1018667"/>
              <a:ext cx="394469" cy="1894014"/>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a:p>
          </p:txBody>
        </p:sp>
      </p:grpSp>
      <p:sp>
        <p:nvSpPr>
          <p:cNvPr id="81" name="Ellipse 80">
            <a:extLst>
              <a:ext uri="{FF2B5EF4-FFF2-40B4-BE49-F238E27FC236}">
                <a16:creationId xmlns:a16="http://schemas.microsoft.com/office/drawing/2014/main" id="{1F8F15BD-512E-B54B-8B5D-5282FC422890}"/>
              </a:ext>
            </a:extLst>
          </p:cNvPr>
          <p:cNvSpPr/>
          <p:nvPr/>
        </p:nvSpPr>
        <p:spPr bwMode="auto">
          <a:xfrm>
            <a:off x="431815" y="2211190"/>
            <a:ext cx="654736" cy="654734"/>
          </a:xfrm>
          <a:prstGeom prst="ellipse">
            <a:avLst/>
          </a:prstGeom>
          <a:noFill/>
          <a:ln w="9525" cap="rnd">
            <a:solidFill>
              <a:schemeClr val="tx1"/>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82" name="Ellipse 81">
            <a:extLst>
              <a:ext uri="{FF2B5EF4-FFF2-40B4-BE49-F238E27FC236}">
                <a16:creationId xmlns:a16="http://schemas.microsoft.com/office/drawing/2014/main" id="{F9D4667D-362D-684E-8FF0-6B195BE56FE2}"/>
              </a:ext>
            </a:extLst>
          </p:cNvPr>
          <p:cNvSpPr/>
          <p:nvPr/>
        </p:nvSpPr>
        <p:spPr bwMode="auto">
          <a:xfrm>
            <a:off x="431815" y="3550281"/>
            <a:ext cx="654736" cy="654734"/>
          </a:xfrm>
          <a:prstGeom prst="ellipse">
            <a:avLst/>
          </a:prstGeom>
          <a:noFill/>
          <a:ln w="9525" cap="rnd">
            <a:solidFill>
              <a:schemeClr val="tx1"/>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grpSp>
        <p:nvGrpSpPr>
          <p:cNvPr id="84" name="Group 4">
            <a:extLst>
              <a:ext uri="{FF2B5EF4-FFF2-40B4-BE49-F238E27FC236}">
                <a16:creationId xmlns:a16="http://schemas.microsoft.com/office/drawing/2014/main" id="{3570FBCB-53B5-D54D-A73C-F783E5EE3ADB}"/>
              </a:ext>
            </a:extLst>
          </p:cNvPr>
          <p:cNvGrpSpPr>
            <a:grpSpLocks noChangeAspect="1"/>
          </p:cNvGrpSpPr>
          <p:nvPr/>
        </p:nvGrpSpPr>
        <p:grpSpPr bwMode="auto">
          <a:xfrm>
            <a:off x="593141" y="3645649"/>
            <a:ext cx="312834" cy="396859"/>
            <a:chOff x="2639" y="1314"/>
            <a:chExt cx="484" cy="614"/>
          </a:xfrm>
          <a:solidFill>
            <a:schemeClr val="accent3"/>
          </a:solidFill>
        </p:grpSpPr>
        <p:sp>
          <p:nvSpPr>
            <p:cNvPr id="85" name="Freeform 5">
              <a:extLst>
                <a:ext uri="{FF2B5EF4-FFF2-40B4-BE49-F238E27FC236}">
                  <a16:creationId xmlns:a16="http://schemas.microsoft.com/office/drawing/2014/main" id="{205883E8-96C1-9145-B0CB-CC231727D71F}"/>
                </a:ext>
              </a:extLst>
            </p:cNvPr>
            <p:cNvSpPr>
              <a:spLocks/>
            </p:cNvSpPr>
            <p:nvPr/>
          </p:nvSpPr>
          <p:spPr bwMode="auto">
            <a:xfrm>
              <a:off x="2680" y="1665"/>
              <a:ext cx="91" cy="232"/>
            </a:xfrm>
            <a:custGeom>
              <a:avLst/>
              <a:gdLst>
                <a:gd name="T0" fmla="*/ 36 w 38"/>
                <a:gd name="T1" fmla="*/ 97 h 97"/>
                <a:gd name="T2" fmla="*/ 38 w 38"/>
                <a:gd name="T3" fmla="*/ 95 h 97"/>
                <a:gd name="T4" fmla="*/ 38 w 38"/>
                <a:gd name="T5" fmla="*/ 2 h 97"/>
                <a:gd name="T6" fmla="*/ 36 w 38"/>
                <a:gd name="T7" fmla="*/ 0 h 97"/>
                <a:gd name="T8" fmla="*/ 2 w 38"/>
                <a:gd name="T9" fmla="*/ 0 h 97"/>
                <a:gd name="T10" fmla="*/ 0 w 38"/>
                <a:gd name="T11" fmla="*/ 2 h 97"/>
                <a:gd name="T12" fmla="*/ 0 w 38"/>
                <a:gd name="T13" fmla="*/ 95 h 97"/>
                <a:gd name="T14" fmla="*/ 2 w 38"/>
                <a:gd name="T15" fmla="*/ 97 h 97"/>
                <a:gd name="T16" fmla="*/ 4 w 38"/>
                <a:gd name="T17" fmla="*/ 95 h 97"/>
                <a:gd name="T18" fmla="*/ 4 w 38"/>
                <a:gd name="T19" fmla="*/ 4 h 97"/>
                <a:gd name="T20" fmla="*/ 34 w 38"/>
                <a:gd name="T21" fmla="*/ 4 h 97"/>
                <a:gd name="T22" fmla="*/ 34 w 38"/>
                <a:gd name="T23" fmla="*/ 95 h 97"/>
                <a:gd name="T24" fmla="*/ 36 w 38"/>
                <a:gd name="T2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97">
                  <a:moveTo>
                    <a:pt x="36" y="97"/>
                  </a:moveTo>
                  <a:cubicBezTo>
                    <a:pt x="38" y="97"/>
                    <a:pt x="38" y="96"/>
                    <a:pt x="38" y="95"/>
                  </a:cubicBezTo>
                  <a:cubicBezTo>
                    <a:pt x="38" y="2"/>
                    <a:pt x="38" y="2"/>
                    <a:pt x="38" y="2"/>
                  </a:cubicBezTo>
                  <a:cubicBezTo>
                    <a:pt x="38" y="1"/>
                    <a:pt x="38" y="0"/>
                    <a:pt x="36" y="0"/>
                  </a:cubicBezTo>
                  <a:cubicBezTo>
                    <a:pt x="2" y="0"/>
                    <a:pt x="2" y="0"/>
                    <a:pt x="2" y="0"/>
                  </a:cubicBezTo>
                  <a:cubicBezTo>
                    <a:pt x="1" y="0"/>
                    <a:pt x="0" y="1"/>
                    <a:pt x="0" y="2"/>
                  </a:cubicBezTo>
                  <a:cubicBezTo>
                    <a:pt x="0" y="95"/>
                    <a:pt x="0" y="95"/>
                    <a:pt x="0" y="95"/>
                  </a:cubicBezTo>
                  <a:cubicBezTo>
                    <a:pt x="0" y="96"/>
                    <a:pt x="1" y="97"/>
                    <a:pt x="2" y="97"/>
                  </a:cubicBezTo>
                  <a:cubicBezTo>
                    <a:pt x="3" y="97"/>
                    <a:pt x="4" y="96"/>
                    <a:pt x="4" y="95"/>
                  </a:cubicBezTo>
                  <a:cubicBezTo>
                    <a:pt x="4" y="4"/>
                    <a:pt x="4" y="4"/>
                    <a:pt x="4" y="4"/>
                  </a:cubicBezTo>
                  <a:cubicBezTo>
                    <a:pt x="34" y="4"/>
                    <a:pt x="34" y="4"/>
                    <a:pt x="34" y="4"/>
                  </a:cubicBezTo>
                  <a:cubicBezTo>
                    <a:pt x="34" y="95"/>
                    <a:pt x="34" y="95"/>
                    <a:pt x="34" y="95"/>
                  </a:cubicBezTo>
                  <a:cubicBezTo>
                    <a:pt x="34" y="96"/>
                    <a:pt x="35" y="97"/>
                    <a:pt x="36" y="97"/>
                  </a:cubicBezTo>
                  <a:close/>
                </a:path>
              </a:pathLst>
            </a:custGeom>
            <a:grpFill/>
            <a:ln w="6350">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01" name="Freeform 6">
              <a:extLst>
                <a:ext uri="{FF2B5EF4-FFF2-40B4-BE49-F238E27FC236}">
                  <a16:creationId xmlns:a16="http://schemas.microsoft.com/office/drawing/2014/main" id="{74D08373-A486-7343-A3CE-EE407E7992C0}"/>
                </a:ext>
              </a:extLst>
            </p:cNvPr>
            <p:cNvSpPr>
              <a:spLocks/>
            </p:cNvSpPr>
            <p:nvPr/>
          </p:nvSpPr>
          <p:spPr bwMode="auto">
            <a:xfrm>
              <a:off x="2836" y="1570"/>
              <a:ext cx="91" cy="327"/>
            </a:xfrm>
            <a:custGeom>
              <a:avLst/>
              <a:gdLst>
                <a:gd name="T0" fmla="*/ 36 w 38"/>
                <a:gd name="T1" fmla="*/ 137 h 137"/>
                <a:gd name="T2" fmla="*/ 38 w 38"/>
                <a:gd name="T3" fmla="*/ 135 h 137"/>
                <a:gd name="T4" fmla="*/ 38 w 38"/>
                <a:gd name="T5" fmla="*/ 2 h 137"/>
                <a:gd name="T6" fmla="*/ 36 w 38"/>
                <a:gd name="T7" fmla="*/ 0 h 137"/>
                <a:gd name="T8" fmla="*/ 2 w 38"/>
                <a:gd name="T9" fmla="*/ 0 h 137"/>
                <a:gd name="T10" fmla="*/ 0 w 38"/>
                <a:gd name="T11" fmla="*/ 2 h 137"/>
                <a:gd name="T12" fmla="*/ 0 w 38"/>
                <a:gd name="T13" fmla="*/ 135 h 137"/>
                <a:gd name="T14" fmla="*/ 2 w 38"/>
                <a:gd name="T15" fmla="*/ 137 h 137"/>
                <a:gd name="T16" fmla="*/ 4 w 38"/>
                <a:gd name="T17" fmla="*/ 135 h 137"/>
                <a:gd name="T18" fmla="*/ 4 w 38"/>
                <a:gd name="T19" fmla="*/ 4 h 137"/>
                <a:gd name="T20" fmla="*/ 34 w 38"/>
                <a:gd name="T21" fmla="*/ 4 h 137"/>
                <a:gd name="T22" fmla="*/ 34 w 38"/>
                <a:gd name="T23" fmla="*/ 135 h 137"/>
                <a:gd name="T24" fmla="*/ 36 w 38"/>
                <a:gd name="T25"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137">
                  <a:moveTo>
                    <a:pt x="36" y="137"/>
                  </a:moveTo>
                  <a:cubicBezTo>
                    <a:pt x="37" y="137"/>
                    <a:pt x="38" y="136"/>
                    <a:pt x="38" y="135"/>
                  </a:cubicBezTo>
                  <a:cubicBezTo>
                    <a:pt x="38" y="2"/>
                    <a:pt x="38" y="2"/>
                    <a:pt x="38" y="2"/>
                  </a:cubicBezTo>
                  <a:cubicBezTo>
                    <a:pt x="38" y="1"/>
                    <a:pt x="37" y="0"/>
                    <a:pt x="36" y="0"/>
                  </a:cubicBezTo>
                  <a:cubicBezTo>
                    <a:pt x="2" y="0"/>
                    <a:pt x="2" y="0"/>
                    <a:pt x="2" y="0"/>
                  </a:cubicBezTo>
                  <a:cubicBezTo>
                    <a:pt x="1" y="0"/>
                    <a:pt x="0" y="1"/>
                    <a:pt x="0" y="2"/>
                  </a:cubicBezTo>
                  <a:cubicBezTo>
                    <a:pt x="0" y="135"/>
                    <a:pt x="0" y="135"/>
                    <a:pt x="0" y="135"/>
                  </a:cubicBezTo>
                  <a:cubicBezTo>
                    <a:pt x="0" y="136"/>
                    <a:pt x="1" y="137"/>
                    <a:pt x="2" y="137"/>
                  </a:cubicBezTo>
                  <a:cubicBezTo>
                    <a:pt x="3" y="137"/>
                    <a:pt x="4" y="136"/>
                    <a:pt x="4" y="135"/>
                  </a:cubicBezTo>
                  <a:cubicBezTo>
                    <a:pt x="4" y="4"/>
                    <a:pt x="4" y="4"/>
                    <a:pt x="4" y="4"/>
                  </a:cubicBezTo>
                  <a:cubicBezTo>
                    <a:pt x="34" y="4"/>
                    <a:pt x="34" y="4"/>
                    <a:pt x="34" y="4"/>
                  </a:cubicBezTo>
                  <a:cubicBezTo>
                    <a:pt x="34" y="135"/>
                    <a:pt x="34" y="135"/>
                    <a:pt x="34" y="135"/>
                  </a:cubicBezTo>
                  <a:cubicBezTo>
                    <a:pt x="34" y="136"/>
                    <a:pt x="35" y="137"/>
                    <a:pt x="36" y="137"/>
                  </a:cubicBezTo>
                  <a:close/>
                </a:path>
              </a:pathLst>
            </a:custGeom>
            <a:grpFill/>
            <a:ln w="6350">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02" name="Freeform 7">
              <a:extLst>
                <a:ext uri="{FF2B5EF4-FFF2-40B4-BE49-F238E27FC236}">
                  <a16:creationId xmlns:a16="http://schemas.microsoft.com/office/drawing/2014/main" id="{85D47114-BECA-874F-B4BA-E62EE606EFE7}"/>
                </a:ext>
              </a:extLst>
            </p:cNvPr>
            <p:cNvSpPr>
              <a:spLocks/>
            </p:cNvSpPr>
            <p:nvPr/>
          </p:nvSpPr>
          <p:spPr bwMode="auto">
            <a:xfrm>
              <a:off x="2991" y="1431"/>
              <a:ext cx="92" cy="466"/>
            </a:xfrm>
            <a:custGeom>
              <a:avLst/>
              <a:gdLst>
                <a:gd name="T0" fmla="*/ 0 w 38"/>
                <a:gd name="T1" fmla="*/ 2 h 195"/>
                <a:gd name="T2" fmla="*/ 0 w 38"/>
                <a:gd name="T3" fmla="*/ 193 h 195"/>
                <a:gd name="T4" fmla="*/ 2 w 38"/>
                <a:gd name="T5" fmla="*/ 195 h 195"/>
                <a:gd name="T6" fmla="*/ 4 w 38"/>
                <a:gd name="T7" fmla="*/ 193 h 195"/>
                <a:gd name="T8" fmla="*/ 4 w 38"/>
                <a:gd name="T9" fmla="*/ 4 h 195"/>
                <a:gd name="T10" fmla="*/ 34 w 38"/>
                <a:gd name="T11" fmla="*/ 4 h 195"/>
                <a:gd name="T12" fmla="*/ 34 w 38"/>
                <a:gd name="T13" fmla="*/ 193 h 195"/>
                <a:gd name="T14" fmla="*/ 36 w 38"/>
                <a:gd name="T15" fmla="*/ 195 h 195"/>
                <a:gd name="T16" fmla="*/ 38 w 38"/>
                <a:gd name="T17" fmla="*/ 193 h 195"/>
                <a:gd name="T18" fmla="*/ 38 w 38"/>
                <a:gd name="T19" fmla="*/ 2 h 195"/>
                <a:gd name="T20" fmla="*/ 36 w 38"/>
                <a:gd name="T21" fmla="*/ 0 h 195"/>
                <a:gd name="T22" fmla="*/ 2 w 38"/>
                <a:gd name="T23" fmla="*/ 0 h 195"/>
                <a:gd name="T24" fmla="*/ 0 w 38"/>
                <a:gd name="T25" fmla="*/ 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195">
                  <a:moveTo>
                    <a:pt x="0" y="2"/>
                  </a:moveTo>
                  <a:cubicBezTo>
                    <a:pt x="0" y="193"/>
                    <a:pt x="0" y="193"/>
                    <a:pt x="0" y="193"/>
                  </a:cubicBezTo>
                  <a:cubicBezTo>
                    <a:pt x="0" y="194"/>
                    <a:pt x="1" y="195"/>
                    <a:pt x="2" y="195"/>
                  </a:cubicBezTo>
                  <a:cubicBezTo>
                    <a:pt x="3" y="195"/>
                    <a:pt x="4" y="194"/>
                    <a:pt x="4" y="193"/>
                  </a:cubicBezTo>
                  <a:cubicBezTo>
                    <a:pt x="4" y="4"/>
                    <a:pt x="4" y="4"/>
                    <a:pt x="4" y="4"/>
                  </a:cubicBezTo>
                  <a:cubicBezTo>
                    <a:pt x="34" y="4"/>
                    <a:pt x="34" y="4"/>
                    <a:pt x="34" y="4"/>
                  </a:cubicBezTo>
                  <a:cubicBezTo>
                    <a:pt x="34" y="193"/>
                    <a:pt x="34" y="193"/>
                    <a:pt x="34" y="193"/>
                  </a:cubicBezTo>
                  <a:cubicBezTo>
                    <a:pt x="34" y="194"/>
                    <a:pt x="35" y="195"/>
                    <a:pt x="36" y="195"/>
                  </a:cubicBezTo>
                  <a:cubicBezTo>
                    <a:pt x="37" y="195"/>
                    <a:pt x="38" y="194"/>
                    <a:pt x="38" y="193"/>
                  </a:cubicBezTo>
                  <a:cubicBezTo>
                    <a:pt x="38" y="2"/>
                    <a:pt x="38" y="2"/>
                    <a:pt x="38" y="2"/>
                  </a:cubicBezTo>
                  <a:cubicBezTo>
                    <a:pt x="38" y="1"/>
                    <a:pt x="37" y="0"/>
                    <a:pt x="36" y="0"/>
                  </a:cubicBezTo>
                  <a:cubicBezTo>
                    <a:pt x="2" y="0"/>
                    <a:pt x="2" y="0"/>
                    <a:pt x="2" y="0"/>
                  </a:cubicBezTo>
                  <a:cubicBezTo>
                    <a:pt x="1" y="0"/>
                    <a:pt x="0" y="1"/>
                    <a:pt x="0" y="2"/>
                  </a:cubicBezTo>
                  <a:close/>
                </a:path>
              </a:pathLst>
            </a:custGeom>
            <a:grpFill/>
            <a:ln w="6350">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03" name="Freeform 8">
              <a:extLst>
                <a:ext uri="{FF2B5EF4-FFF2-40B4-BE49-F238E27FC236}">
                  <a16:creationId xmlns:a16="http://schemas.microsoft.com/office/drawing/2014/main" id="{BD43231E-9144-304A-B54E-F03BE264E8AE}"/>
                </a:ext>
              </a:extLst>
            </p:cNvPr>
            <p:cNvSpPr>
              <a:spLocks/>
            </p:cNvSpPr>
            <p:nvPr/>
          </p:nvSpPr>
          <p:spPr bwMode="auto">
            <a:xfrm>
              <a:off x="2639" y="1918"/>
              <a:ext cx="484" cy="10"/>
            </a:xfrm>
            <a:custGeom>
              <a:avLst/>
              <a:gdLst>
                <a:gd name="T0" fmla="*/ 200 w 202"/>
                <a:gd name="T1" fmla="*/ 0 h 4"/>
                <a:gd name="T2" fmla="*/ 2 w 202"/>
                <a:gd name="T3" fmla="*/ 0 h 4"/>
                <a:gd name="T4" fmla="*/ 0 w 202"/>
                <a:gd name="T5" fmla="*/ 2 h 4"/>
                <a:gd name="T6" fmla="*/ 2 w 202"/>
                <a:gd name="T7" fmla="*/ 4 h 4"/>
                <a:gd name="T8" fmla="*/ 200 w 202"/>
                <a:gd name="T9" fmla="*/ 4 h 4"/>
                <a:gd name="T10" fmla="*/ 202 w 202"/>
                <a:gd name="T11" fmla="*/ 2 h 4"/>
                <a:gd name="T12" fmla="*/ 200 w 20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02" h="4">
                  <a:moveTo>
                    <a:pt x="200" y="0"/>
                  </a:moveTo>
                  <a:cubicBezTo>
                    <a:pt x="2" y="0"/>
                    <a:pt x="2" y="0"/>
                    <a:pt x="2" y="0"/>
                  </a:cubicBezTo>
                  <a:cubicBezTo>
                    <a:pt x="1" y="0"/>
                    <a:pt x="0" y="0"/>
                    <a:pt x="0" y="2"/>
                  </a:cubicBezTo>
                  <a:cubicBezTo>
                    <a:pt x="0" y="3"/>
                    <a:pt x="1" y="4"/>
                    <a:pt x="2" y="4"/>
                  </a:cubicBezTo>
                  <a:cubicBezTo>
                    <a:pt x="200" y="4"/>
                    <a:pt x="200" y="4"/>
                    <a:pt x="200" y="4"/>
                  </a:cubicBezTo>
                  <a:cubicBezTo>
                    <a:pt x="201" y="4"/>
                    <a:pt x="202" y="3"/>
                    <a:pt x="202" y="2"/>
                  </a:cubicBezTo>
                  <a:cubicBezTo>
                    <a:pt x="202" y="0"/>
                    <a:pt x="201" y="0"/>
                    <a:pt x="200" y="0"/>
                  </a:cubicBezTo>
                  <a:close/>
                </a:path>
              </a:pathLst>
            </a:custGeom>
            <a:grpFill/>
            <a:ln w="6350">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04" name="Freeform 9">
              <a:extLst>
                <a:ext uri="{FF2B5EF4-FFF2-40B4-BE49-F238E27FC236}">
                  <a16:creationId xmlns:a16="http://schemas.microsoft.com/office/drawing/2014/main" id="{9F50B205-E5C4-4741-B51F-C87424331CF0}"/>
                </a:ext>
              </a:extLst>
            </p:cNvPr>
            <p:cNvSpPr>
              <a:spLocks/>
            </p:cNvSpPr>
            <p:nvPr/>
          </p:nvSpPr>
          <p:spPr bwMode="auto">
            <a:xfrm>
              <a:off x="2639" y="1314"/>
              <a:ext cx="403" cy="258"/>
            </a:xfrm>
            <a:custGeom>
              <a:avLst/>
              <a:gdLst>
                <a:gd name="T0" fmla="*/ 2 w 168"/>
                <a:gd name="T1" fmla="*/ 108 h 108"/>
                <a:gd name="T2" fmla="*/ 3 w 168"/>
                <a:gd name="T3" fmla="*/ 108 h 108"/>
                <a:gd name="T4" fmla="*/ 162 w 168"/>
                <a:gd name="T5" fmla="*/ 7 h 108"/>
                <a:gd name="T6" fmla="*/ 155 w 168"/>
                <a:gd name="T7" fmla="*/ 30 h 108"/>
                <a:gd name="T8" fmla="*/ 156 w 168"/>
                <a:gd name="T9" fmla="*/ 33 h 108"/>
                <a:gd name="T10" fmla="*/ 157 w 168"/>
                <a:gd name="T11" fmla="*/ 33 h 108"/>
                <a:gd name="T12" fmla="*/ 159 w 168"/>
                <a:gd name="T13" fmla="*/ 31 h 108"/>
                <a:gd name="T14" fmla="*/ 168 w 168"/>
                <a:gd name="T15" fmla="*/ 3 h 108"/>
                <a:gd name="T16" fmla="*/ 168 w 168"/>
                <a:gd name="T17" fmla="*/ 2 h 108"/>
                <a:gd name="T18" fmla="*/ 168 w 168"/>
                <a:gd name="T19" fmla="*/ 2 h 108"/>
                <a:gd name="T20" fmla="*/ 168 w 168"/>
                <a:gd name="T21" fmla="*/ 1 h 108"/>
                <a:gd name="T22" fmla="*/ 167 w 168"/>
                <a:gd name="T23" fmla="*/ 1 h 108"/>
                <a:gd name="T24" fmla="*/ 167 w 168"/>
                <a:gd name="T25" fmla="*/ 1 h 108"/>
                <a:gd name="T26" fmla="*/ 167 w 168"/>
                <a:gd name="T27" fmla="*/ 1 h 108"/>
                <a:gd name="T28" fmla="*/ 167 w 168"/>
                <a:gd name="T29" fmla="*/ 1 h 108"/>
                <a:gd name="T30" fmla="*/ 167 w 168"/>
                <a:gd name="T31" fmla="*/ 0 h 108"/>
                <a:gd name="T32" fmla="*/ 166 w 168"/>
                <a:gd name="T33" fmla="*/ 0 h 108"/>
                <a:gd name="T34" fmla="*/ 166 w 168"/>
                <a:gd name="T35" fmla="*/ 0 h 108"/>
                <a:gd name="T36" fmla="*/ 166 w 168"/>
                <a:gd name="T37" fmla="*/ 0 h 108"/>
                <a:gd name="T38" fmla="*/ 131 w 168"/>
                <a:gd name="T39" fmla="*/ 0 h 108"/>
                <a:gd name="T40" fmla="*/ 129 w 168"/>
                <a:gd name="T41" fmla="*/ 2 h 108"/>
                <a:gd name="T42" fmla="*/ 131 w 168"/>
                <a:gd name="T43" fmla="*/ 4 h 108"/>
                <a:gd name="T44" fmla="*/ 159 w 168"/>
                <a:gd name="T45" fmla="*/ 4 h 108"/>
                <a:gd name="T46" fmla="*/ 1 w 168"/>
                <a:gd name="T47" fmla="*/ 105 h 108"/>
                <a:gd name="T48" fmla="*/ 0 w 168"/>
                <a:gd name="T49" fmla="*/ 107 h 108"/>
                <a:gd name="T50" fmla="*/ 2 w 168"/>
                <a:gd name="T51"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 h="108">
                  <a:moveTo>
                    <a:pt x="2" y="108"/>
                  </a:moveTo>
                  <a:cubicBezTo>
                    <a:pt x="2" y="108"/>
                    <a:pt x="3" y="108"/>
                    <a:pt x="3" y="108"/>
                  </a:cubicBezTo>
                  <a:cubicBezTo>
                    <a:pt x="162" y="7"/>
                    <a:pt x="162" y="7"/>
                    <a:pt x="162" y="7"/>
                  </a:cubicBezTo>
                  <a:cubicBezTo>
                    <a:pt x="155" y="30"/>
                    <a:pt x="155" y="30"/>
                    <a:pt x="155" y="30"/>
                  </a:cubicBezTo>
                  <a:cubicBezTo>
                    <a:pt x="155" y="31"/>
                    <a:pt x="155" y="32"/>
                    <a:pt x="156" y="33"/>
                  </a:cubicBezTo>
                  <a:cubicBezTo>
                    <a:pt x="156" y="33"/>
                    <a:pt x="157" y="33"/>
                    <a:pt x="157" y="33"/>
                  </a:cubicBezTo>
                  <a:cubicBezTo>
                    <a:pt x="158" y="33"/>
                    <a:pt x="159" y="32"/>
                    <a:pt x="159" y="31"/>
                  </a:cubicBezTo>
                  <a:cubicBezTo>
                    <a:pt x="168" y="3"/>
                    <a:pt x="168" y="3"/>
                    <a:pt x="168" y="3"/>
                  </a:cubicBezTo>
                  <a:cubicBezTo>
                    <a:pt x="168" y="3"/>
                    <a:pt x="168" y="3"/>
                    <a:pt x="168" y="2"/>
                  </a:cubicBezTo>
                  <a:cubicBezTo>
                    <a:pt x="168" y="2"/>
                    <a:pt x="168" y="2"/>
                    <a:pt x="168" y="2"/>
                  </a:cubicBezTo>
                  <a:cubicBezTo>
                    <a:pt x="168" y="2"/>
                    <a:pt x="168" y="2"/>
                    <a:pt x="168" y="1"/>
                  </a:cubicBezTo>
                  <a:cubicBezTo>
                    <a:pt x="168" y="1"/>
                    <a:pt x="167" y="1"/>
                    <a:pt x="167" y="1"/>
                  </a:cubicBezTo>
                  <a:cubicBezTo>
                    <a:pt x="167" y="1"/>
                    <a:pt x="167" y="1"/>
                    <a:pt x="167" y="1"/>
                  </a:cubicBezTo>
                  <a:cubicBezTo>
                    <a:pt x="167" y="1"/>
                    <a:pt x="167" y="1"/>
                    <a:pt x="167" y="1"/>
                  </a:cubicBezTo>
                  <a:cubicBezTo>
                    <a:pt x="167" y="1"/>
                    <a:pt x="167" y="1"/>
                    <a:pt x="167" y="1"/>
                  </a:cubicBezTo>
                  <a:cubicBezTo>
                    <a:pt x="167" y="0"/>
                    <a:pt x="167" y="0"/>
                    <a:pt x="167" y="0"/>
                  </a:cubicBezTo>
                  <a:cubicBezTo>
                    <a:pt x="167" y="0"/>
                    <a:pt x="166" y="0"/>
                    <a:pt x="166" y="0"/>
                  </a:cubicBezTo>
                  <a:cubicBezTo>
                    <a:pt x="166" y="0"/>
                    <a:pt x="166" y="0"/>
                    <a:pt x="166" y="0"/>
                  </a:cubicBezTo>
                  <a:cubicBezTo>
                    <a:pt x="166" y="0"/>
                    <a:pt x="166" y="0"/>
                    <a:pt x="166" y="0"/>
                  </a:cubicBezTo>
                  <a:cubicBezTo>
                    <a:pt x="131" y="0"/>
                    <a:pt x="131" y="0"/>
                    <a:pt x="131" y="0"/>
                  </a:cubicBezTo>
                  <a:cubicBezTo>
                    <a:pt x="130" y="0"/>
                    <a:pt x="129" y="1"/>
                    <a:pt x="129" y="2"/>
                  </a:cubicBezTo>
                  <a:cubicBezTo>
                    <a:pt x="129" y="3"/>
                    <a:pt x="130" y="4"/>
                    <a:pt x="131" y="4"/>
                  </a:cubicBezTo>
                  <a:cubicBezTo>
                    <a:pt x="159" y="4"/>
                    <a:pt x="159" y="4"/>
                    <a:pt x="159" y="4"/>
                  </a:cubicBezTo>
                  <a:cubicBezTo>
                    <a:pt x="1" y="105"/>
                    <a:pt x="1" y="105"/>
                    <a:pt x="1" y="105"/>
                  </a:cubicBezTo>
                  <a:cubicBezTo>
                    <a:pt x="0" y="105"/>
                    <a:pt x="0" y="107"/>
                    <a:pt x="0" y="107"/>
                  </a:cubicBezTo>
                  <a:cubicBezTo>
                    <a:pt x="1" y="108"/>
                    <a:pt x="1" y="108"/>
                    <a:pt x="2" y="108"/>
                  </a:cubicBezTo>
                  <a:close/>
                </a:path>
              </a:pathLst>
            </a:custGeom>
            <a:grpFill/>
            <a:ln w="6350">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grpSp>
      <p:sp>
        <p:nvSpPr>
          <p:cNvPr id="106" name="Freeform 12">
            <a:extLst>
              <a:ext uri="{FF2B5EF4-FFF2-40B4-BE49-F238E27FC236}">
                <a16:creationId xmlns:a16="http://schemas.microsoft.com/office/drawing/2014/main" id="{C72223A3-26DE-BC4E-9057-B5A361F4C593}"/>
              </a:ext>
            </a:extLst>
          </p:cNvPr>
          <p:cNvSpPr>
            <a:spLocks noEditPoints="1"/>
          </p:cNvSpPr>
          <p:nvPr/>
        </p:nvSpPr>
        <p:spPr bwMode="auto">
          <a:xfrm>
            <a:off x="481324" y="2407703"/>
            <a:ext cx="536468" cy="247600"/>
          </a:xfrm>
          <a:custGeom>
            <a:avLst/>
            <a:gdLst>
              <a:gd name="T0" fmla="*/ 227 w 454"/>
              <a:gd name="T1" fmla="*/ 208 h 208"/>
              <a:gd name="T2" fmla="*/ 170 w 454"/>
              <a:gd name="T3" fmla="*/ 151 h 208"/>
              <a:gd name="T4" fmla="*/ 113 w 454"/>
              <a:gd name="T5" fmla="*/ 151 h 208"/>
              <a:gd name="T6" fmla="*/ 117 w 454"/>
              <a:gd name="T7" fmla="*/ 165 h 208"/>
              <a:gd name="T8" fmla="*/ 90 w 454"/>
              <a:gd name="T9" fmla="*/ 192 h 208"/>
              <a:gd name="T10" fmla="*/ 64 w 454"/>
              <a:gd name="T11" fmla="*/ 165 h 208"/>
              <a:gd name="T12" fmla="*/ 67 w 454"/>
              <a:gd name="T13" fmla="*/ 151 h 208"/>
              <a:gd name="T14" fmla="*/ 7 w 454"/>
              <a:gd name="T15" fmla="*/ 151 h 208"/>
              <a:gd name="T16" fmla="*/ 0 w 454"/>
              <a:gd name="T17" fmla="*/ 144 h 208"/>
              <a:gd name="T18" fmla="*/ 7 w 454"/>
              <a:gd name="T19" fmla="*/ 137 h 208"/>
              <a:gd name="T20" fmla="*/ 168 w 454"/>
              <a:gd name="T21" fmla="*/ 137 h 208"/>
              <a:gd name="T22" fmla="*/ 167 w 454"/>
              <a:gd name="T23" fmla="*/ 129 h 208"/>
              <a:gd name="T24" fmla="*/ 175 w 454"/>
              <a:gd name="T25" fmla="*/ 90 h 208"/>
              <a:gd name="T26" fmla="*/ 107 w 454"/>
              <a:gd name="T27" fmla="*/ 90 h 208"/>
              <a:gd name="T28" fmla="*/ 100 w 454"/>
              <a:gd name="T29" fmla="*/ 83 h 208"/>
              <a:gd name="T30" fmla="*/ 107 w 454"/>
              <a:gd name="T31" fmla="*/ 76 h 208"/>
              <a:gd name="T32" fmla="*/ 183 w 454"/>
              <a:gd name="T33" fmla="*/ 76 h 208"/>
              <a:gd name="T34" fmla="*/ 220 w 454"/>
              <a:gd name="T35" fmla="*/ 50 h 208"/>
              <a:gd name="T36" fmla="*/ 220 w 454"/>
              <a:gd name="T37" fmla="*/ 7 h 208"/>
              <a:gd name="T38" fmla="*/ 227 w 454"/>
              <a:gd name="T39" fmla="*/ 0 h 208"/>
              <a:gd name="T40" fmla="*/ 234 w 454"/>
              <a:gd name="T41" fmla="*/ 7 h 208"/>
              <a:gd name="T42" fmla="*/ 234 w 454"/>
              <a:gd name="T43" fmla="*/ 50 h 208"/>
              <a:gd name="T44" fmla="*/ 272 w 454"/>
              <a:gd name="T45" fmla="*/ 76 h 208"/>
              <a:gd name="T46" fmla="*/ 348 w 454"/>
              <a:gd name="T47" fmla="*/ 76 h 208"/>
              <a:gd name="T48" fmla="*/ 355 w 454"/>
              <a:gd name="T49" fmla="*/ 83 h 208"/>
              <a:gd name="T50" fmla="*/ 348 w 454"/>
              <a:gd name="T51" fmla="*/ 90 h 208"/>
              <a:gd name="T52" fmla="*/ 279 w 454"/>
              <a:gd name="T53" fmla="*/ 90 h 208"/>
              <a:gd name="T54" fmla="*/ 287 w 454"/>
              <a:gd name="T55" fmla="*/ 129 h 208"/>
              <a:gd name="T56" fmla="*/ 287 w 454"/>
              <a:gd name="T57" fmla="*/ 137 h 208"/>
              <a:gd name="T58" fmla="*/ 447 w 454"/>
              <a:gd name="T59" fmla="*/ 137 h 208"/>
              <a:gd name="T60" fmla="*/ 454 w 454"/>
              <a:gd name="T61" fmla="*/ 144 h 208"/>
              <a:gd name="T62" fmla="*/ 447 w 454"/>
              <a:gd name="T63" fmla="*/ 151 h 208"/>
              <a:gd name="T64" fmla="*/ 387 w 454"/>
              <a:gd name="T65" fmla="*/ 151 h 208"/>
              <a:gd name="T66" fmla="*/ 391 w 454"/>
              <a:gd name="T67" fmla="*/ 165 h 208"/>
              <a:gd name="T68" fmla="*/ 365 w 454"/>
              <a:gd name="T69" fmla="*/ 192 h 208"/>
              <a:gd name="T70" fmla="*/ 338 w 454"/>
              <a:gd name="T71" fmla="*/ 165 h 208"/>
              <a:gd name="T72" fmla="*/ 342 w 454"/>
              <a:gd name="T73" fmla="*/ 151 h 208"/>
              <a:gd name="T74" fmla="*/ 285 w 454"/>
              <a:gd name="T75" fmla="*/ 151 h 208"/>
              <a:gd name="T76" fmla="*/ 227 w 454"/>
              <a:gd name="T77" fmla="*/ 208 h 208"/>
              <a:gd name="T78" fmla="*/ 227 w 454"/>
              <a:gd name="T79" fmla="*/ 64 h 208"/>
              <a:gd name="T80" fmla="*/ 181 w 454"/>
              <a:gd name="T81" fmla="*/ 129 h 208"/>
              <a:gd name="T82" fmla="*/ 227 w 454"/>
              <a:gd name="T83" fmla="*/ 194 h 208"/>
              <a:gd name="T84" fmla="*/ 274 w 454"/>
              <a:gd name="T85" fmla="*/ 129 h 208"/>
              <a:gd name="T86" fmla="*/ 227 w 454"/>
              <a:gd name="T87" fmla="*/ 64 h 208"/>
              <a:gd name="T88" fmla="*/ 365 w 454"/>
              <a:gd name="T89" fmla="*/ 152 h 208"/>
              <a:gd name="T90" fmla="*/ 352 w 454"/>
              <a:gd name="T91" fmla="*/ 165 h 208"/>
              <a:gd name="T92" fmla="*/ 365 w 454"/>
              <a:gd name="T93" fmla="*/ 178 h 208"/>
              <a:gd name="T94" fmla="*/ 377 w 454"/>
              <a:gd name="T95" fmla="*/ 165 h 208"/>
              <a:gd name="T96" fmla="*/ 365 w 454"/>
              <a:gd name="T97" fmla="*/ 152 h 208"/>
              <a:gd name="T98" fmla="*/ 90 w 454"/>
              <a:gd name="T99" fmla="*/ 152 h 208"/>
              <a:gd name="T100" fmla="*/ 77 w 454"/>
              <a:gd name="T101" fmla="*/ 165 h 208"/>
              <a:gd name="T102" fmla="*/ 90 w 454"/>
              <a:gd name="T103" fmla="*/ 178 h 208"/>
              <a:gd name="T104" fmla="*/ 103 w 454"/>
              <a:gd name="T105" fmla="*/ 165 h 208"/>
              <a:gd name="T106" fmla="*/ 90 w 454"/>
              <a:gd name="T107" fmla="*/ 152 h 208"/>
              <a:gd name="T108" fmla="*/ 244 w 454"/>
              <a:gd name="T109" fmla="*/ 114 h 208"/>
              <a:gd name="T110" fmla="*/ 208 w 454"/>
              <a:gd name="T111" fmla="*/ 114 h 208"/>
              <a:gd name="T112" fmla="*/ 201 w 454"/>
              <a:gd name="T113" fmla="*/ 107 h 208"/>
              <a:gd name="T114" fmla="*/ 208 w 454"/>
              <a:gd name="T115" fmla="*/ 100 h 208"/>
              <a:gd name="T116" fmla="*/ 244 w 454"/>
              <a:gd name="T117" fmla="*/ 100 h 208"/>
              <a:gd name="T118" fmla="*/ 251 w 454"/>
              <a:gd name="T119" fmla="*/ 107 h 208"/>
              <a:gd name="T120" fmla="*/ 244 w 454"/>
              <a:gd name="T121" fmla="*/ 11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4" h="208">
                <a:moveTo>
                  <a:pt x="227" y="208"/>
                </a:moveTo>
                <a:cubicBezTo>
                  <a:pt x="200" y="208"/>
                  <a:pt x="177" y="184"/>
                  <a:pt x="170" y="151"/>
                </a:cubicBezTo>
                <a:cubicBezTo>
                  <a:pt x="113" y="151"/>
                  <a:pt x="113" y="151"/>
                  <a:pt x="113" y="151"/>
                </a:cubicBezTo>
                <a:cubicBezTo>
                  <a:pt x="115" y="155"/>
                  <a:pt x="117" y="160"/>
                  <a:pt x="117" y="165"/>
                </a:cubicBezTo>
                <a:cubicBezTo>
                  <a:pt x="117" y="179"/>
                  <a:pt x="105" y="192"/>
                  <a:pt x="90" y="192"/>
                </a:cubicBezTo>
                <a:cubicBezTo>
                  <a:pt x="75" y="192"/>
                  <a:pt x="64" y="179"/>
                  <a:pt x="64" y="165"/>
                </a:cubicBezTo>
                <a:cubicBezTo>
                  <a:pt x="64" y="160"/>
                  <a:pt x="65" y="155"/>
                  <a:pt x="67" y="151"/>
                </a:cubicBezTo>
                <a:cubicBezTo>
                  <a:pt x="7" y="151"/>
                  <a:pt x="7" y="151"/>
                  <a:pt x="7" y="151"/>
                </a:cubicBezTo>
                <a:cubicBezTo>
                  <a:pt x="3" y="151"/>
                  <a:pt x="0" y="148"/>
                  <a:pt x="0" y="144"/>
                </a:cubicBezTo>
                <a:cubicBezTo>
                  <a:pt x="0" y="140"/>
                  <a:pt x="3" y="137"/>
                  <a:pt x="7" y="137"/>
                </a:cubicBezTo>
                <a:cubicBezTo>
                  <a:pt x="168" y="137"/>
                  <a:pt x="168" y="137"/>
                  <a:pt x="168" y="137"/>
                </a:cubicBezTo>
                <a:cubicBezTo>
                  <a:pt x="167" y="134"/>
                  <a:pt x="167" y="132"/>
                  <a:pt x="167" y="129"/>
                </a:cubicBezTo>
                <a:cubicBezTo>
                  <a:pt x="167" y="115"/>
                  <a:pt x="170" y="101"/>
                  <a:pt x="175" y="90"/>
                </a:cubicBezTo>
                <a:cubicBezTo>
                  <a:pt x="107" y="90"/>
                  <a:pt x="107" y="90"/>
                  <a:pt x="107" y="90"/>
                </a:cubicBezTo>
                <a:cubicBezTo>
                  <a:pt x="103" y="90"/>
                  <a:pt x="100" y="87"/>
                  <a:pt x="100" y="83"/>
                </a:cubicBezTo>
                <a:cubicBezTo>
                  <a:pt x="100" y="79"/>
                  <a:pt x="103" y="76"/>
                  <a:pt x="107" y="76"/>
                </a:cubicBezTo>
                <a:cubicBezTo>
                  <a:pt x="183" y="76"/>
                  <a:pt x="183" y="76"/>
                  <a:pt x="183" y="76"/>
                </a:cubicBezTo>
                <a:cubicBezTo>
                  <a:pt x="192" y="62"/>
                  <a:pt x="206" y="53"/>
                  <a:pt x="220" y="50"/>
                </a:cubicBezTo>
                <a:cubicBezTo>
                  <a:pt x="220" y="7"/>
                  <a:pt x="220" y="7"/>
                  <a:pt x="220" y="7"/>
                </a:cubicBezTo>
                <a:cubicBezTo>
                  <a:pt x="220" y="3"/>
                  <a:pt x="224" y="0"/>
                  <a:pt x="227" y="0"/>
                </a:cubicBezTo>
                <a:cubicBezTo>
                  <a:pt x="231" y="0"/>
                  <a:pt x="234" y="3"/>
                  <a:pt x="234" y="7"/>
                </a:cubicBezTo>
                <a:cubicBezTo>
                  <a:pt x="234" y="50"/>
                  <a:pt x="234" y="50"/>
                  <a:pt x="234" y="50"/>
                </a:cubicBezTo>
                <a:cubicBezTo>
                  <a:pt x="249" y="53"/>
                  <a:pt x="262" y="62"/>
                  <a:pt x="272" y="76"/>
                </a:cubicBezTo>
                <a:cubicBezTo>
                  <a:pt x="348" y="76"/>
                  <a:pt x="348" y="76"/>
                  <a:pt x="348" y="76"/>
                </a:cubicBezTo>
                <a:cubicBezTo>
                  <a:pt x="351" y="76"/>
                  <a:pt x="355" y="79"/>
                  <a:pt x="355" y="83"/>
                </a:cubicBezTo>
                <a:cubicBezTo>
                  <a:pt x="355" y="87"/>
                  <a:pt x="351" y="90"/>
                  <a:pt x="348" y="90"/>
                </a:cubicBezTo>
                <a:cubicBezTo>
                  <a:pt x="279" y="90"/>
                  <a:pt x="279" y="90"/>
                  <a:pt x="279" y="90"/>
                </a:cubicBezTo>
                <a:cubicBezTo>
                  <a:pt x="284" y="101"/>
                  <a:pt x="287" y="115"/>
                  <a:pt x="287" y="129"/>
                </a:cubicBezTo>
                <a:cubicBezTo>
                  <a:pt x="287" y="132"/>
                  <a:pt x="287" y="134"/>
                  <a:pt x="287" y="137"/>
                </a:cubicBezTo>
                <a:cubicBezTo>
                  <a:pt x="447" y="137"/>
                  <a:pt x="447" y="137"/>
                  <a:pt x="447" y="137"/>
                </a:cubicBezTo>
                <a:cubicBezTo>
                  <a:pt x="451" y="137"/>
                  <a:pt x="454" y="140"/>
                  <a:pt x="454" y="144"/>
                </a:cubicBezTo>
                <a:cubicBezTo>
                  <a:pt x="454" y="148"/>
                  <a:pt x="451" y="151"/>
                  <a:pt x="447" y="151"/>
                </a:cubicBezTo>
                <a:cubicBezTo>
                  <a:pt x="387" y="151"/>
                  <a:pt x="387" y="151"/>
                  <a:pt x="387" y="151"/>
                </a:cubicBezTo>
                <a:cubicBezTo>
                  <a:pt x="390" y="155"/>
                  <a:pt x="391" y="160"/>
                  <a:pt x="391" y="165"/>
                </a:cubicBezTo>
                <a:cubicBezTo>
                  <a:pt x="391" y="179"/>
                  <a:pt x="379" y="192"/>
                  <a:pt x="365" y="192"/>
                </a:cubicBezTo>
                <a:cubicBezTo>
                  <a:pt x="350" y="192"/>
                  <a:pt x="338" y="179"/>
                  <a:pt x="338" y="165"/>
                </a:cubicBezTo>
                <a:cubicBezTo>
                  <a:pt x="338" y="160"/>
                  <a:pt x="340" y="155"/>
                  <a:pt x="342" y="151"/>
                </a:cubicBezTo>
                <a:cubicBezTo>
                  <a:pt x="285" y="151"/>
                  <a:pt x="285" y="151"/>
                  <a:pt x="285" y="151"/>
                </a:cubicBezTo>
                <a:cubicBezTo>
                  <a:pt x="278" y="184"/>
                  <a:pt x="255" y="208"/>
                  <a:pt x="227" y="208"/>
                </a:cubicBezTo>
                <a:close/>
                <a:moveTo>
                  <a:pt x="227" y="64"/>
                </a:moveTo>
                <a:cubicBezTo>
                  <a:pt x="202" y="64"/>
                  <a:pt x="181" y="93"/>
                  <a:pt x="181" y="129"/>
                </a:cubicBezTo>
                <a:cubicBezTo>
                  <a:pt x="181" y="165"/>
                  <a:pt x="202" y="194"/>
                  <a:pt x="227" y="194"/>
                </a:cubicBezTo>
                <a:cubicBezTo>
                  <a:pt x="253" y="194"/>
                  <a:pt x="274" y="165"/>
                  <a:pt x="274" y="129"/>
                </a:cubicBezTo>
                <a:cubicBezTo>
                  <a:pt x="274" y="93"/>
                  <a:pt x="253" y="64"/>
                  <a:pt x="227" y="64"/>
                </a:cubicBezTo>
                <a:close/>
                <a:moveTo>
                  <a:pt x="365" y="152"/>
                </a:moveTo>
                <a:cubicBezTo>
                  <a:pt x="358" y="152"/>
                  <a:pt x="352" y="157"/>
                  <a:pt x="352" y="165"/>
                </a:cubicBezTo>
                <a:cubicBezTo>
                  <a:pt x="352" y="172"/>
                  <a:pt x="358" y="178"/>
                  <a:pt x="365" y="178"/>
                </a:cubicBezTo>
                <a:cubicBezTo>
                  <a:pt x="372" y="178"/>
                  <a:pt x="377" y="172"/>
                  <a:pt x="377" y="165"/>
                </a:cubicBezTo>
                <a:cubicBezTo>
                  <a:pt x="377" y="157"/>
                  <a:pt x="372" y="152"/>
                  <a:pt x="365" y="152"/>
                </a:cubicBezTo>
                <a:close/>
                <a:moveTo>
                  <a:pt x="90" y="152"/>
                </a:moveTo>
                <a:cubicBezTo>
                  <a:pt x="83" y="152"/>
                  <a:pt x="77" y="157"/>
                  <a:pt x="77" y="165"/>
                </a:cubicBezTo>
                <a:cubicBezTo>
                  <a:pt x="77" y="172"/>
                  <a:pt x="83" y="178"/>
                  <a:pt x="90" y="178"/>
                </a:cubicBezTo>
                <a:cubicBezTo>
                  <a:pt x="97" y="178"/>
                  <a:pt x="103" y="172"/>
                  <a:pt x="103" y="165"/>
                </a:cubicBezTo>
                <a:cubicBezTo>
                  <a:pt x="103" y="157"/>
                  <a:pt x="97" y="152"/>
                  <a:pt x="90" y="152"/>
                </a:cubicBezTo>
                <a:close/>
                <a:moveTo>
                  <a:pt x="244" y="114"/>
                </a:moveTo>
                <a:cubicBezTo>
                  <a:pt x="208" y="114"/>
                  <a:pt x="208" y="114"/>
                  <a:pt x="208" y="114"/>
                </a:cubicBezTo>
                <a:cubicBezTo>
                  <a:pt x="204" y="114"/>
                  <a:pt x="201" y="111"/>
                  <a:pt x="201" y="107"/>
                </a:cubicBezTo>
                <a:cubicBezTo>
                  <a:pt x="201" y="103"/>
                  <a:pt x="204" y="100"/>
                  <a:pt x="208" y="100"/>
                </a:cubicBezTo>
                <a:cubicBezTo>
                  <a:pt x="244" y="100"/>
                  <a:pt x="244" y="100"/>
                  <a:pt x="244" y="100"/>
                </a:cubicBezTo>
                <a:cubicBezTo>
                  <a:pt x="248" y="100"/>
                  <a:pt x="251" y="103"/>
                  <a:pt x="251" y="107"/>
                </a:cubicBezTo>
                <a:cubicBezTo>
                  <a:pt x="251" y="111"/>
                  <a:pt x="248" y="114"/>
                  <a:pt x="244" y="114"/>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07" name="Ellipse 106">
            <a:extLst>
              <a:ext uri="{FF2B5EF4-FFF2-40B4-BE49-F238E27FC236}">
                <a16:creationId xmlns:a16="http://schemas.microsoft.com/office/drawing/2014/main" id="{3511E031-D48A-6B41-83CC-C7EC24364EDC}"/>
              </a:ext>
            </a:extLst>
          </p:cNvPr>
          <p:cNvSpPr/>
          <p:nvPr/>
        </p:nvSpPr>
        <p:spPr bwMode="auto">
          <a:xfrm>
            <a:off x="6356812" y="1821914"/>
            <a:ext cx="654736" cy="654734"/>
          </a:xfrm>
          <a:prstGeom prst="ellipse">
            <a:avLst/>
          </a:prstGeom>
          <a:noFill/>
          <a:ln w="9525" cap="rnd">
            <a:solidFill>
              <a:schemeClr val="tx1"/>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108" name="Ellipse 107">
            <a:extLst>
              <a:ext uri="{FF2B5EF4-FFF2-40B4-BE49-F238E27FC236}">
                <a16:creationId xmlns:a16="http://schemas.microsoft.com/office/drawing/2014/main" id="{406CA507-9683-3D41-9A62-35A0F4F1E4A2}"/>
              </a:ext>
            </a:extLst>
          </p:cNvPr>
          <p:cNvSpPr/>
          <p:nvPr/>
        </p:nvSpPr>
        <p:spPr bwMode="auto">
          <a:xfrm>
            <a:off x="6366437" y="2721303"/>
            <a:ext cx="654736" cy="654734"/>
          </a:xfrm>
          <a:prstGeom prst="ellipse">
            <a:avLst/>
          </a:prstGeom>
          <a:noFill/>
          <a:ln w="9525" cap="rnd">
            <a:solidFill>
              <a:schemeClr val="tx1"/>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109" name="Freeform 5">
            <a:extLst>
              <a:ext uri="{FF2B5EF4-FFF2-40B4-BE49-F238E27FC236}">
                <a16:creationId xmlns:a16="http://schemas.microsoft.com/office/drawing/2014/main" id="{F48B0EA9-F3C9-664F-9113-6FC133907B84}"/>
              </a:ext>
            </a:extLst>
          </p:cNvPr>
          <p:cNvSpPr>
            <a:spLocks noEditPoints="1"/>
          </p:cNvSpPr>
          <p:nvPr/>
        </p:nvSpPr>
        <p:spPr bwMode="auto">
          <a:xfrm>
            <a:off x="6550593" y="1960443"/>
            <a:ext cx="313139" cy="329399"/>
          </a:xfrm>
          <a:custGeom>
            <a:avLst/>
            <a:gdLst>
              <a:gd name="T0" fmla="*/ 5 w 250"/>
              <a:gd name="T1" fmla="*/ 263 h 263"/>
              <a:gd name="T2" fmla="*/ 0 w 250"/>
              <a:gd name="T3" fmla="*/ 23 h 263"/>
              <a:gd name="T4" fmla="*/ 136 w 250"/>
              <a:gd name="T5" fmla="*/ 0 h 263"/>
              <a:gd name="T6" fmla="*/ 160 w 250"/>
              <a:gd name="T7" fmla="*/ 95 h 263"/>
              <a:gd name="T8" fmla="*/ 202 w 250"/>
              <a:gd name="T9" fmla="*/ 233 h 263"/>
              <a:gd name="T10" fmla="*/ 222 w 250"/>
              <a:gd name="T11" fmla="*/ 252 h 263"/>
              <a:gd name="T12" fmla="*/ 224 w 250"/>
              <a:gd name="T13" fmla="*/ 106 h 263"/>
              <a:gd name="T14" fmla="*/ 212 w 250"/>
              <a:gd name="T15" fmla="*/ 114 h 263"/>
              <a:gd name="T16" fmla="*/ 184 w 250"/>
              <a:gd name="T17" fmla="*/ 81 h 263"/>
              <a:gd name="T18" fmla="*/ 190 w 250"/>
              <a:gd name="T19" fmla="*/ 68 h 263"/>
              <a:gd name="T20" fmla="*/ 170 w 250"/>
              <a:gd name="T21" fmla="*/ 57 h 263"/>
              <a:gd name="T22" fmla="*/ 174 w 250"/>
              <a:gd name="T23" fmla="*/ 49 h 263"/>
              <a:gd name="T24" fmla="*/ 233 w 250"/>
              <a:gd name="T25" fmla="*/ 102 h 263"/>
              <a:gd name="T26" fmla="*/ 222 w 250"/>
              <a:gd name="T27" fmla="*/ 261 h 263"/>
              <a:gd name="T28" fmla="*/ 193 w 250"/>
              <a:gd name="T29" fmla="*/ 233 h 263"/>
              <a:gd name="T30" fmla="*/ 160 w 250"/>
              <a:gd name="T31" fmla="*/ 104 h 263"/>
              <a:gd name="T32" fmla="*/ 155 w 250"/>
              <a:gd name="T33" fmla="*/ 263 h 263"/>
              <a:gd name="T34" fmla="*/ 150 w 250"/>
              <a:gd name="T35" fmla="*/ 23 h 263"/>
              <a:gd name="T36" fmla="*/ 24 w 250"/>
              <a:gd name="T37" fmla="*/ 9 h 263"/>
              <a:gd name="T38" fmla="*/ 9 w 250"/>
              <a:gd name="T39" fmla="*/ 258 h 263"/>
              <a:gd name="T40" fmla="*/ 194 w 250"/>
              <a:gd name="T41" fmla="*/ 78 h 263"/>
              <a:gd name="T42" fmla="*/ 221 w 250"/>
              <a:gd name="T43" fmla="*/ 97 h 263"/>
              <a:gd name="T44" fmla="*/ 194 w 250"/>
              <a:gd name="T45" fmla="*/ 78 h 263"/>
              <a:gd name="T46" fmla="*/ 85 w 250"/>
              <a:gd name="T47" fmla="*/ 213 h 263"/>
              <a:gd name="T48" fmla="*/ 74 w 250"/>
              <a:gd name="T49" fmla="*/ 213 h 263"/>
              <a:gd name="T50" fmla="*/ 68 w 250"/>
              <a:gd name="T51" fmla="*/ 206 h 263"/>
              <a:gd name="T52" fmla="*/ 75 w 250"/>
              <a:gd name="T53" fmla="*/ 184 h 263"/>
              <a:gd name="T54" fmla="*/ 46 w 250"/>
              <a:gd name="T55" fmla="*/ 197 h 263"/>
              <a:gd name="T56" fmla="*/ 75 w 250"/>
              <a:gd name="T57" fmla="*/ 173 h 263"/>
              <a:gd name="T58" fmla="*/ 79 w 250"/>
              <a:gd name="T59" fmla="*/ 154 h 263"/>
              <a:gd name="T60" fmla="*/ 84 w 250"/>
              <a:gd name="T61" fmla="*/ 173 h 263"/>
              <a:gd name="T62" fmla="*/ 112 w 250"/>
              <a:gd name="T63" fmla="*/ 197 h 263"/>
              <a:gd name="T64" fmla="*/ 84 w 250"/>
              <a:gd name="T65" fmla="*/ 184 h 263"/>
              <a:gd name="T66" fmla="*/ 90 w 250"/>
              <a:gd name="T67" fmla="*/ 206 h 263"/>
              <a:gd name="T68" fmla="*/ 88 w 250"/>
              <a:gd name="T69" fmla="*/ 214 h 263"/>
              <a:gd name="T70" fmla="*/ 27 w 250"/>
              <a:gd name="T71" fmla="*/ 115 h 263"/>
              <a:gd name="T72" fmla="*/ 22 w 250"/>
              <a:gd name="T73" fmla="*/ 29 h 263"/>
              <a:gd name="T74" fmla="*/ 132 w 250"/>
              <a:gd name="T75" fmla="*/ 24 h 263"/>
              <a:gd name="T76" fmla="*/ 136 w 250"/>
              <a:gd name="T77" fmla="*/ 110 h 263"/>
              <a:gd name="T78" fmla="*/ 32 w 250"/>
              <a:gd name="T79" fmla="*/ 105 h 263"/>
              <a:gd name="T80" fmla="*/ 127 w 250"/>
              <a:gd name="T81" fmla="*/ 34 h 263"/>
              <a:gd name="T82" fmla="*/ 32 w 250"/>
              <a:gd name="T83" fmla="*/ 10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0" h="263">
                <a:moveTo>
                  <a:pt x="5" y="263"/>
                </a:moveTo>
                <a:cubicBezTo>
                  <a:pt x="5" y="263"/>
                  <a:pt x="5" y="263"/>
                  <a:pt x="5" y="263"/>
                </a:cubicBezTo>
                <a:cubicBezTo>
                  <a:pt x="2" y="263"/>
                  <a:pt x="0" y="261"/>
                  <a:pt x="0" y="258"/>
                </a:cubicBezTo>
                <a:cubicBezTo>
                  <a:pt x="0" y="23"/>
                  <a:pt x="0" y="23"/>
                  <a:pt x="0" y="23"/>
                </a:cubicBezTo>
                <a:cubicBezTo>
                  <a:pt x="0" y="10"/>
                  <a:pt x="11" y="0"/>
                  <a:pt x="24" y="0"/>
                </a:cubicBezTo>
                <a:cubicBezTo>
                  <a:pt x="136" y="0"/>
                  <a:pt x="136" y="0"/>
                  <a:pt x="136" y="0"/>
                </a:cubicBezTo>
                <a:cubicBezTo>
                  <a:pt x="149" y="0"/>
                  <a:pt x="160" y="10"/>
                  <a:pt x="160" y="23"/>
                </a:cubicBezTo>
                <a:cubicBezTo>
                  <a:pt x="160" y="95"/>
                  <a:pt x="160" y="95"/>
                  <a:pt x="160" y="95"/>
                </a:cubicBezTo>
                <a:cubicBezTo>
                  <a:pt x="184" y="99"/>
                  <a:pt x="203" y="118"/>
                  <a:pt x="203" y="141"/>
                </a:cubicBezTo>
                <a:cubicBezTo>
                  <a:pt x="203" y="164"/>
                  <a:pt x="203" y="209"/>
                  <a:pt x="202" y="233"/>
                </a:cubicBezTo>
                <a:cubicBezTo>
                  <a:pt x="202" y="239"/>
                  <a:pt x="204" y="244"/>
                  <a:pt x="208" y="247"/>
                </a:cubicBezTo>
                <a:cubicBezTo>
                  <a:pt x="212" y="250"/>
                  <a:pt x="217" y="252"/>
                  <a:pt x="222" y="252"/>
                </a:cubicBezTo>
                <a:cubicBezTo>
                  <a:pt x="231" y="252"/>
                  <a:pt x="241" y="247"/>
                  <a:pt x="241" y="236"/>
                </a:cubicBezTo>
                <a:cubicBezTo>
                  <a:pt x="241" y="183"/>
                  <a:pt x="235" y="136"/>
                  <a:pt x="224" y="106"/>
                </a:cubicBezTo>
                <a:cubicBezTo>
                  <a:pt x="222" y="106"/>
                  <a:pt x="218" y="110"/>
                  <a:pt x="215" y="113"/>
                </a:cubicBezTo>
                <a:cubicBezTo>
                  <a:pt x="214" y="114"/>
                  <a:pt x="213" y="114"/>
                  <a:pt x="212" y="114"/>
                </a:cubicBezTo>
                <a:cubicBezTo>
                  <a:pt x="210" y="114"/>
                  <a:pt x="209" y="114"/>
                  <a:pt x="208" y="113"/>
                </a:cubicBezTo>
                <a:cubicBezTo>
                  <a:pt x="208" y="112"/>
                  <a:pt x="196" y="100"/>
                  <a:pt x="184" y="81"/>
                </a:cubicBezTo>
                <a:cubicBezTo>
                  <a:pt x="183" y="79"/>
                  <a:pt x="183" y="77"/>
                  <a:pt x="184" y="76"/>
                </a:cubicBezTo>
                <a:cubicBezTo>
                  <a:pt x="190" y="68"/>
                  <a:pt x="190" y="68"/>
                  <a:pt x="190" y="68"/>
                </a:cubicBezTo>
                <a:cubicBezTo>
                  <a:pt x="183" y="64"/>
                  <a:pt x="177" y="61"/>
                  <a:pt x="173" y="59"/>
                </a:cubicBezTo>
                <a:cubicBezTo>
                  <a:pt x="170" y="57"/>
                  <a:pt x="170" y="57"/>
                  <a:pt x="170" y="57"/>
                </a:cubicBezTo>
                <a:cubicBezTo>
                  <a:pt x="167" y="56"/>
                  <a:pt x="167" y="53"/>
                  <a:pt x="168" y="51"/>
                </a:cubicBezTo>
                <a:cubicBezTo>
                  <a:pt x="169" y="49"/>
                  <a:pt x="172" y="48"/>
                  <a:pt x="174" y="49"/>
                </a:cubicBezTo>
                <a:cubicBezTo>
                  <a:pt x="177" y="50"/>
                  <a:pt x="177" y="50"/>
                  <a:pt x="177" y="50"/>
                </a:cubicBezTo>
                <a:cubicBezTo>
                  <a:pt x="193" y="59"/>
                  <a:pt x="226" y="76"/>
                  <a:pt x="233" y="102"/>
                </a:cubicBezTo>
                <a:cubicBezTo>
                  <a:pt x="244" y="134"/>
                  <a:pt x="250" y="182"/>
                  <a:pt x="250" y="236"/>
                </a:cubicBezTo>
                <a:cubicBezTo>
                  <a:pt x="250" y="252"/>
                  <a:pt x="236" y="261"/>
                  <a:pt x="222" y="261"/>
                </a:cubicBezTo>
                <a:cubicBezTo>
                  <a:pt x="214" y="261"/>
                  <a:pt x="207" y="259"/>
                  <a:pt x="202" y="254"/>
                </a:cubicBezTo>
                <a:cubicBezTo>
                  <a:pt x="196" y="249"/>
                  <a:pt x="193" y="242"/>
                  <a:pt x="193" y="233"/>
                </a:cubicBezTo>
                <a:cubicBezTo>
                  <a:pt x="194" y="209"/>
                  <a:pt x="194" y="164"/>
                  <a:pt x="194" y="141"/>
                </a:cubicBezTo>
                <a:cubicBezTo>
                  <a:pt x="194" y="123"/>
                  <a:pt x="179" y="108"/>
                  <a:pt x="160" y="104"/>
                </a:cubicBezTo>
                <a:cubicBezTo>
                  <a:pt x="160" y="258"/>
                  <a:pt x="160" y="258"/>
                  <a:pt x="160" y="258"/>
                </a:cubicBezTo>
                <a:cubicBezTo>
                  <a:pt x="160" y="261"/>
                  <a:pt x="158" y="263"/>
                  <a:pt x="155" y="263"/>
                </a:cubicBezTo>
                <a:cubicBezTo>
                  <a:pt x="152" y="263"/>
                  <a:pt x="150" y="261"/>
                  <a:pt x="150" y="258"/>
                </a:cubicBezTo>
                <a:cubicBezTo>
                  <a:pt x="150" y="23"/>
                  <a:pt x="150" y="23"/>
                  <a:pt x="150" y="23"/>
                </a:cubicBezTo>
                <a:cubicBezTo>
                  <a:pt x="150" y="15"/>
                  <a:pt x="144" y="9"/>
                  <a:pt x="136" y="9"/>
                </a:cubicBezTo>
                <a:cubicBezTo>
                  <a:pt x="24" y="9"/>
                  <a:pt x="24" y="9"/>
                  <a:pt x="24" y="9"/>
                </a:cubicBezTo>
                <a:cubicBezTo>
                  <a:pt x="16" y="9"/>
                  <a:pt x="10" y="15"/>
                  <a:pt x="10" y="23"/>
                </a:cubicBezTo>
                <a:cubicBezTo>
                  <a:pt x="9" y="258"/>
                  <a:pt x="9" y="258"/>
                  <a:pt x="9" y="258"/>
                </a:cubicBezTo>
                <a:cubicBezTo>
                  <a:pt x="9" y="261"/>
                  <a:pt x="7" y="263"/>
                  <a:pt x="5" y="263"/>
                </a:cubicBezTo>
                <a:close/>
                <a:moveTo>
                  <a:pt x="194" y="78"/>
                </a:moveTo>
                <a:cubicBezTo>
                  <a:pt x="201" y="90"/>
                  <a:pt x="208" y="98"/>
                  <a:pt x="212" y="103"/>
                </a:cubicBezTo>
                <a:cubicBezTo>
                  <a:pt x="214" y="101"/>
                  <a:pt x="217" y="98"/>
                  <a:pt x="221" y="97"/>
                </a:cubicBezTo>
                <a:cubicBezTo>
                  <a:pt x="216" y="87"/>
                  <a:pt x="207" y="79"/>
                  <a:pt x="197" y="73"/>
                </a:cubicBezTo>
                <a:lnTo>
                  <a:pt x="194" y="78"/>
                </a:lnTo>
                <a:close/>
                <a:moveTo>
                  <a:pt x="88" y="214"/>
                </a:moveTo>
                <a:cubicBezTo>
                  <a:pt x="87" y="214"/>
                  <a:pt x="86" y="214"/>
                  <a:pt x="85" y="213"/>
                </a:cubicBezTo>
                <a:cubicBezTo>
                  <a:pt x="79" y="209"/>
                  <a:pt x="79" y="209"/>
                  <a:pt x="79" y="209"/>
                </a:cubicBezTo>
                <a:cubicBezTo>
                  <a:pt x="74" y="213"/>
                  <a:pt x="74" y="213"/>
                  <a:pt x="74" y="213"/>
                </a:cubicBezTo>
                <a:cubicBezTo>
                  <a:pt x="71" y="215"/>
                  <a:pt x="69" y="214"/>
                  <a:pt x="67" y="212"/>
                </a:cubicBezTo>
                <a:cubicBezTo>
                  <a:pt x="66" y="210"/>
                  <a:pt x="66" y="207"/>
                  <a:pt x="68" y="206"/>
                </a:cubicBezTo>
                <a:cubicBezTo>
                  <a:pt x="75" y="201"/>
                  <a:pt x="75" y="201"/>
                  <a:pt x="75" y="201"/>
                </a:cubicBezTo>
                <a:cubicBezTo>
                  <a:pt x="75" y="184"/>
                  <a:pt x="75" y="184"/>
                  <a:pt x="75" y="184"/>
                </a:cubicBezTo>
                <a:cubicBezTo>
                  <a:pt x="53" y="199"/>
                  <a:pt x="53" y="199"/>
                  <a:pt x="53" y="199"/>
                </a:cubicBezTo>
                <a:cubicBezTo>
                  <a:pt x="51" y="200"/>
                  <a:pt x="48" y="200"/>
                  <a:pt x="46" y="197"/>
                </a:cubicBezTo>
                <a:cubicBezTo>
                  <a:pt x="45" y="195"/>
                  <a:pt x="45" y="192"/>
                  <a:pt x="48" y="191"/>
                </a:cubicBezTo>
                <a:cubicBezTo>
                  <a:pt x="75" y="173"/>
                  <a:pt x="75" y="173"/>
                  <a:pt x="75" y="173"/>
                </a:cubicBezTo>
                <a:cubicBezTo>
                  <a:pt x="75" y="159"/>
                  <a:pt x="75" y="159"/>
                  <a:pt x="75" y="159"/>
                </a:cubicBezTo>
                <a:cubicBezTo>
                  <a:pt x="75" y="156"/>
                  <a:pt x="77" y="154"/>
                  <a:pt x="79" y="154"/>
                </a:cubicBezTo>
                <a:cubicBezTo>
                  <a:pt x="82" y="154"/>
                  <a:pt x="84" y="156"/>
                  <a:pt x="84" y="159"/>
                </a:cubicBezTo>
                <a:cubicBezTo>
                  <a:pt x="84" y="173"/>
                  <a:pt x="84" y="173"/>
                  <a:pt x="84" y="173"/>
                </a:cubicBezTo>
                <a:cubicBezTo>
                  <a:pt x="111" y="191"/>
                  <a:pt x="111" y="191"/>
                  <a:pt x="111" y="191"/>
                </a:cubicBezTo>
                <a:cubicBezTo>
                  <a:pt x="113" y="192"/>
                  <a:pt x="114" y="195"/>
                  <a:pt x="112" y="197"/>
                </a:cubicBezTo>
                <a:cubicBezTo>
                  <a:pt x="111" y="200"/>
                  <a:pt x="108" y="200"/>
                  <a:pt x="106" y="199"/>
                </a:cubicBezTo>
                <a:cubicBezTo>
                  <a:pt x="84" y="184"/>
                  <a:pt x="84" y="184"/>
                  <a:pt x="84" y="184"/>
                </a:cubicBezTo>
                <a:cubicBezTo>
                  <a:pt x="84" y="201"/>
                  <a:pt x="84" y="201"/>
                  <a:pt x="84" y="201"/>
                </a:cubicBezTo>
                <a:cubicBezTo>
                  <a:pt x="90" y="206"/>
                  <a:pt x="90" y="206"/>
                  <a:pt x="90" y="206"/>
                </a:cubicBezTo>
                <a:cubicBezTo>
                  <a:pt x="92" y="207"/>
                  <a:pt x="93" y="210"/>
                  <a:pt x="91" y="212"/>
                </a:cubicBezTo>
                <a:cubicBezTo>
                  <a:pt x="91" y="213"/>
                  <a:pt x="89" y="214"/>
                  <a:pt x="88" y="214"/>
                </a:cubicBezTo>
                <a:close/>
                <a:moveTo>
                  <a:pt x="132" y="115"/>
                </a:moveTo>
                <a:cubicBezTo>
                  <a:pt x="27" y="115"/>
                  <a:pt x="27" y="115"/>
                  <a:pt x="27" y="115"/>
                </a:cubicBezTo>
                <a:cubicBezTo>
                  <a:pt x="24" y="115"/>
                  <a:pt x="22" y="112"/>
                  <a:pt x="22" y="110"/>
                </a:cubicBezTo>
                <a:cubicBezTo>
                  <a:pt x="22" y="29"/>
                  <a:pt x="22" y="29"/>
                  <a:pt x="22" y="29"/>
                </a:cubicBezTo>
                <a:cubicBezTo>
                  <a:pt x="22" y="26"/>
                  <a:pt x="24" y="24"/>
                  <a:pt x="27" y="24"/>
                </a:cubicBezTo>
                <a:cubicBezTo>
                  <a:pt x="132" y="24"/>
                  <a:pt x="132" y="24"/>
                  <a:pt x="132" y="24"/>
                </a:cubicBezTo>
                <a:cubicBezTo>
                  <a:pt x="134" y="24"/>
                  <a:pt x="136" y="26"/>
                  <a:pt x="136" y="29"/>
                </a:cubicBezTo>
                <a:cubicBezTo>
                  <a:pt x="136" y="110"/>
                  <a:pt x="136" y="110"/>
                  <a:pt x="136" y="110"/>
                </a:cubicBezTo>
                <a:cubicBezTo>
                  <a:pt x="136" y="112"/>
                  <a:pt x="134" y="115"/>
                  <a:pt x="132" y="115"/>
                </a:cubicBezTo>
                <a:close/>
                <a:moveTo>
                  <a:pt x="32" y="105"/>
                </a:moveTo>
                <a:cubicBezTo>
                  <a:pt x="127" y="105"/>
                  <a:pt x="127" y="105"/>
                  <a:pt x="127" y="105"/>
                </a:cubicBezTo>
                <a:cubicBezTo>
                  <a:pt x="127" y="34"/>
                  <a:pt x="127" y="34"/>
                  <a:pt x="127" y="34"/>
                </a:cubicBezTo>
                <a:cubicBezTo>
                  <a:pt x="32" y="34"/>
                  <a:pt x="32" y="34"/>
                  <a:pt x="32" y="34"/>
                </a:cubicBezTo>
                <a:lnTo>
                  <a:pt x="32" y="10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grpSp>
        <p:nvGrpSpPr>
          <p:cNvPr id="111" name="Groupe 110">
            <a:extLst>
              <a:ext uri="{FF2B5EF4-FFF2-40B4-BE49-F238E27FC236}">
                <a16:creationId xmlns:a16="http://schemas.microsoft.com/office/drawing/2014/main" id="{2BD96094-4511-B94F-9F81-B9960BBADF55}"/>
              </a:ext>
            </a:extLst>
          </p:cNvPr>
          <p:cNvGrpSpPr/>
          <p:nvPr/>
        </p:nvGrpSpPr>
        <p:grpSpPr>
          <a:xfrm rot="3974350">
            <a:off x="4917678" y="3708801"/>
            <a:ext cx="829733" cy="1894014"/>
            <a:chOff x="3143753" y="1018667"/>
            <a:chExt cx="829733" cy="1894014"/>
          </a:xfrm>
        </p:grpSpPr>
        <p:sp>
          <p:nvSpPr>
            <p:cNvPr id="114" name="Freeform 14">
              <a:extLst>
                <a:ext uri="{FF2B5EF4-FFF2-40B4-BE49-F238E27FC236}">
                  <a16:creationId xmlns:a16="http://schemas.microsoft.com/office/drawing/2014/main" id="{564FAC79-5D12-EF4E-BCEE-CDB5E5E7FB6B}"/>
                </a:ext>
              </a:extLst>
            </p:cNvPr>
            <p:cNvSpPr>
              <a:spLocks/>
            </p:cNvSpPr>
            <p:nvPr userDrawn="1"/>
          </p:nvSpPr>
          <p:spPr bwMode="auto">
            <a:xfrm>
              <a:off x="3143753" y="1018667"/>
              <a:ext cx="829733" cy="1894014"/>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a:p>
          </p:txBody>
        </p:sp>
        <p:sp>
          <p:nvSpPr>
            <p:cNvPr id="115" name="Freeform 14">
              <a:extLst>
                <a:ext uri="{FF2B5EF4-FFF2-40B4-BE49-F238E27FC236}">
                  <a16:creationId xmlns:a16="http://schemas.microsoft.com/office/drawing/2014/main" id="{017EB88F-A220-6040-94DD-992B05935E8D}"/>
                </a:ext>
              </a:extLst>
            </p:cNvPr>
            <p:cNvSpPr>
              <a:spLocks/>
            </p:cNvSpPr>
            <p:nvPr/>
          </p:nvSpPr>
          <p:spPr bwMode="auto">
            <a:xfrm>
              <a:off x="3143754" y="1018667"/>
              <a:ext cx="394469" cy="1894014"/>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a:p>
          </p:txBody>
        </p:sp>
      </p:grpSp>
      <p:sp>
        <p:nvSpPr>
          <p:cNvPr id="116" name="Freeform 30">
            <a:extLst>
              <a:ext uri="{FF2B5EF4-FFF2-40B4-BE49-F238E27FC236}">
                <a16:creationId xmlns:a16="http://schemas.microsoft.com/office/drawing/2014/main" id="{48266A53-2D76-3C49-92F3-B3D800DA9984}"/>
              </a:ext>
            </a:extLst>
          </p:cNvPr>
          <p:cNvSpPr>
            <a:spLocks noEditPoints="1"/>
          </p:cNvSpPr>
          <p:nvPr/>
        </p:nvSpPr>
        <p:spPr bwMode="auto">
          <a:xfrm>
            <a:off x="6486752" y="2848580"/>
            <a:ext cx="423445" cy="356632"/>
          </a:xfrm>
          <a:custGeom>
            <a:avLst/>
            <a:gdLst>
              <a:gd name="T0" fmla="*/ 357 w 410"/>
              <a:gd name="T1" fmla="*/ 298 h 345"/>
              <a:gd name="T2" fmla="*/ 279 w 410"/>
              <a:gd name="T3" fmla="*/ 315 h 345"/>
              <a:gd name="T4" fmla="*/ 233 w 410"/>
              <a:gd name="T5" fmla="*/ 292 h 345"/>
              <a:gd name="T6" fmla="*/ 187 w 410"/>
              <a:gd name="T7" fmla="*/ 164 h 345"/>
              <a:gd name="T8" fmla="*/ 159 w 410"/>
              <a:gd name="T9" fmla="*/ 318 h 345"/>
              <a:gd name="T10" fmla="*/ 112 w 410"/>
              <a:gd name="T11" fmla="*/ 324 h 345"/>
              <a:gd name="T12" fmla="*/ 2 w 410"/>
              <a:gd name="T13" fmla="*/ 317 h 345"/>
              <a:gd name="T14" fmla="*/ 88 w 410"/>
              <a:gd name="T15" fmla="*/ 211 h 345"/>
              <a:gd name="T16" fmla="*/ 103 w 410"/>
              <a:gd name="T17" fmla="*/ 72 h 345"/>
              <a:gd name="T18" fmla="*/ 104 w 410"/>
              <a:gd name="T19" fmla="*/ 5 h 345"/>
              <a:gd name="T20" fmla="*/ 133 w 410"/>
              <a:gd name="T21" fmla="*/ 73 h 345"/>
              <a:gd name="T22" fmla="*/ 139 w 410"/>
              <a:gd name="T23" fmla="*/ 80 h 345"/>
              <a:gd name="T24" fmla="*/ 175 w 410"/>
              <a:gd name="T25" fmla="*/ 117 h 345"/>
              <a:gd name="T26" fmla="*/ 216 w 410"/>
              <a:gd name="T27" fmla="*/ 128 h 345"/>
              <a:gd name="T28" fmla="*/ 251 w 410"/>
              <a:gd name="T29" fmla="*/ 135 h 345"/>
              <a:gd name="T30" fmla="*/ 252 w 410"/>
              <a:gd name="T31" fmla="*/ 150 h 345"/>
              <a:gd name="T32" fmla="*/ 280 w 410"/>
              <a:gd name="T33" fmla="*/ 275 h 345"/>
              <a:gd name="T34" fmla="*/ 276 w 410"/>
              <a:gd name="T35" fmla="*/ 158 h 345"/>
              <a:gd name="T36" fmla="*/ 296 w 410"/>
              <a:gd name="T37" fmla="*/ 145 h 345"/>
              <a:gd name="T38" fmla="*/ 341 w 410"/>
              <a:gd name="T39" fmla="*/ 141 h 345"/>
              <a:gd name="T40" fmla="*/ 361 w 410"/>
              <a:gd name="T41" fmla="*/ 149 h 345"/>
              <a:gd name="T42" fmla="*/ 393 w 410"/>
              <a:gd name="T43" fmla="*/ 264 h 345"/>
              <a:gd name="T44" fmla="*/ 396 w 410"/>
              <a:gd name="T45" fmla="*/ 294 h 345"/>
              <a:gd name="T46" fmla="*/ 372 w 410"/>
              <a:gd name="T47" fmla="*/ 297 h 345"/>
              <a:gd name="T48" fmla="*/ 361 w 410"/>
              <a:gd name="T49" fmla="*/ 309 h 345"/>
              <a:gd name="T50" fmla="*/ 377 w 410"/>
              <a:gd name="T51" fmla="*/ 320 h 345"/>
              <a:gd name="T52" fmla="*/ 226 w 410"/>
              <a:gd name="T53" fmla="*/ 140 h 345"/>
              <a:gd name="T54" fmla="*/ 233 w 410"/>
              <a:gd name="T55" fmla="*/ 150 h 345"/>
              <a:gd name="T56" fmla="*/ 233 w 410"/>
              <a:gd name="T57" fmla="*/ 315 h 345"/>
              <a:gd name="T58" fmla="*/ 265 w 410"/>
              <a:gd name="T59" fmla="*/ 309 h 345"/>
              <a:gd name="T60" fmla="*/ 278 w 410"/>
              <a:gd name="T61" fmla="*/ 293 h 345"/>
              <a:gd name="T62" fmla="*/ 398 w 410"/>
              <a:gd name="T63" fmla="*/ 278 h 345"/>
              <a:gd name="T64" fmla="*/ 276 w 410"/>
              <a:gd name="T65" fmla="*/ 287 h 345"/>
              <a:gd name="T66" fmla="*/ 252 w 410"/>
              <a:gd name="T67" fmla="*/ 278 h 345"/>
              <a:gd name="T68" fmla="*/ 241 w 410"/>
              <a:gd name="T69" fmla="*/ 144 h 345"/>
              <a:gd name="T70" fmla="*/ 208 w 410"/>
              <a:gd name="T71" fmla="*/ 139 h 345"/>
              <a:gd name="T72" fmla="*/ 192 w 410"/>
              <a:gd name="T73" fmla="*/ 136 h 345"/>
              <a:gd name="T74" fmla="*/ 132 w 410"/>
              <a:gd name="T75" fmla="*/ 90 h 345"/>
              <a:gd name="T76" fmla="*/ 118 w 410"/>
              <a:gd name="T77" fmla="*/ 82 h 345"/>
              <a:gd name="T78" fmla="*/ 115 w 410"/>
              <a:gd name="T79" fmla="*/ 82 h 345"/>
              <a:gd name="T80" fmla="*/ 99 w 410"/>
              <a:gd name="T81" fmla="*/ 206 h 345"/>
              <a:gd name="T82" fmla="*/ 13 w 410"/>
              <a:gd name="T83" fmla="*/ 304 h 345"/>
              <a:gd name="T84" fmla="*/ 105 w 410"/>
              <a:gd name="T85" fmla="*/ 262 h 345"/>
              <a:gd name="T86" fmla="*/ 124 w 410"/>
              <a:gd name="T87" fmla="*/ 322 h 345"/>
              <a:gd name="T88" fmla="*/ 147 w 410"/>
              <a:gd name="T89" fmla="*/ 319 h 345"/>
              <a:gd name="T90" fmla="*/ 133 w 410"/>
              <a:gd name="T91" fmla="*/ 116 h 345"/>
              <a:gd name="T92" fmla="*/ 203 w 410"/>
              <a:gd name="T93" fmla="*/ 148 h 345"/>
              <a:gd name="T94" fmla="*/ 226 w 410"/>
              <a:gd name="T95" fmla="*/ 140 h 345"/>
              <a:gd name="T96" fmla="*/ 370 w 410"/>
              <a:gd name="T97" fmla="*/ 266 h 345"/>
              <a:gd name="T98" fmla="*/ 358 w 410"/>
              <a:gd name="T99" fmla="*/ 162 h 345"/>
              <a:gd name="T100" fmla="*/ 302 w 410"/>
              <a:gd name="T101" fmla="*/ 167 h 345"/>
              <a:gd name="T102" fmla="*/ 307 w 410"/>
              <a:gd name="T103" fmla="*/ 154 h 345"/>
              <a:gd name="T104" fmla="*/ 332 w 410"/>
              <a:gd name="T105" fmla="*/ 151 h 345"/>
              <a:gd name="T106" fmla="*/ 108 w 410"/>
              <a:gd name="T107" fmla="*/ 16 h 345"/>
              <a:gd name="T108" fmla="*/ 129 w 410"/>
              <a:gd name="T109" fmla="*/ 61 h 345"/>
              <a:gd name="T110" fmla="*/ 132 w 410"/>
              <a:gd name="T111" fmla="*/ 18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0" h="345">
                <a:moveTo>
                  <a:pt x="365" y="345"/>
                </a:moveTo>
                <a:cubicBezTo>
                  <a:pt x="352" y="345"/>
                  <a:pt x="341" y="334"/>
                  <a:pt x="341" y="320"/>
                </a:cubicBezTo>
                <a:cubicBezTo>
                  <a:pt x="341" y="310"/>
                  <a:pt x="347" y="301"/>
                  <a:pt x="357" y="298"/>
                </a:cubicBezTo>
                <a:cubicBezTo>
                  <a:pt x="282" y="305"/>
                  <a:pt x="282" y="305"/>
                  <a:pt x="282" y="305"/>
                </a:cubicBezTo>
                <a:cubicBezTo>
                  <a:pt x="278" y="309"/>
                  <a:pt x="278" y="309"/>
                  <a:pt x="278" y="309"/>
                </a:cubicBezTo>
                <a:cubicBezTo>
                  <a:pt x="279" y="311"/>
                  <a:pt x="279" y="313"/>
                  <a:pt x="279" y="315"/>
                </a:cubicBezTo>
                <a:cubicBezTo>
                  <a:pt x="279" y="331"/>
                  <a:pt x="266" y="345"/>
                  <a:pt x="250" y="345"/>
                </a:cubicBezTo>
                <a:cubicBezTo>
                  <a:pt x="234" y="345"/>
                  <a:pt x="221" y="331"/>
                  <a:pt x="221" y="315"/>
                </a:cubicBezTo>
                <a:cubicBezTo>
                  <a:pt x="221" y="306"/>
                  <a:pt x="225" y="297"/>
                  <a:pt x="233" y="292"/>
                </a:cubicBezTo>
                <a:cubicBezTo>
                  <a:pt x="221" y="154"/>
                  <a:pt x="221" y="154"/>
                  <a:pt x="221" y="154"/>
                </a:cubicBezTo>
                <a:cubicBezTo>
                  <a:pt x="208" y="159"/>
                  <a:pt x="208" y="159"/>
                  <a:pt x="208" y="159"/>
                </a:cubicBezTo>
                <a:cubicBezTo>
                  <a:pt x="201" y="162"/>
                  <a:pt x="194" y="164"/>
                  <a:pt x="187" y="164"/>
                </a:cubicBezTo>
                <a:cubicBezTo>
                  <a:pt x="173" y="164"/>
                  <a:pt x="156" y="150"/>
                  <a:pt x="141" y="136"/>
                </a:cubicBezTo>
                <a:cubicBezTo>
                  <a:pt x="140" y="186"/>
                  <a:pt x="140" y="186"/>
                  <a:pt x="140" y="186"/>
                </a:cubicBezTo>
                <a:cubicBezTo>
                  <a:pt x="159" y="318"/>
                  <a:pt x="159" y="318"/>
                  <a:pt x="159" y="318"/>
                </a:cubicBezTo>
                <a:cubicBezTo>
                  <a:pt x="160" y="330"/>
                  <a:pt x="151" y="342"/>
                  <a:pt x="138" y="344"/>
                </a:cubicBezTo>
                <a:cubicBezTo>
                  <a:pt x="136" y="344"/>
                  <a:pt x="133" y="344"/>
                  <a:pt x="131" y="344"/>
                </a:cubicBezTo>
                <a:cubicBezTo>
                  <a:pt x="121" y="342"/>
                  <a:pt x="113" y="334"/>
                  <a:pt x="112" y="324"/>
                </a:cubicBezTo>
                <a:cubicBezTo>
                  <a:pt x="106" y="281"/>
                  <a:pt x="106" y="281"/>
                  <a:pt x="106" y="281"/>
                </a:cubicBezTo>
                <a:cubicBezTo>
                  <a:pt x="88" y="303"/>
                  <a:pt x="63" y="320"/>
                  <a:pt x="32" y="331"/>
                </a:cubicBezTo>
                <a:cubicBezTo>
                  <a:pt x="20" y="335"/>
                  <a:pt x="6" y="329"/>
                  <a:pt x="2" y="317"/>
                </a:cubicBezTo>
                <a:cubicBezTo>
                  <a:pt x="0" y="311"/>
                  <a:pt x="0" y="305"/>
                  <a:pt x="2" y="299"/>
                </a:cubicBezTo>
                <a:cubicBezTo>
                  <a:pt x="5" y="293"/>
                  <a:pt x="10" y="289"/>
                  <a:pt x="16" y="287"/>
                </a:cubicBezTo>
                <a:cubicBezTo>
                  <a:pt x="71" y="267"/>
                  <a:pt x="85" y="228"/>
                  <a:pt x="88" y="211"/>
                </a:cubicBezTo>
                <a:cubicBezTo>
                  <a:pt x="86" y="206"/>
                  <a:pt x="84" y="201"/>
                  <a:pt x="84" y="196"/>
                </a:cubicBezTo>
                <a:cubicBezTo>
                  <a:pt x="87" y="97"/>
                  <a:pt x="87" y="97"/>
                  <a:pt x="87" y="97"/>
                </a:cubicBezTo>
                <a:cubicBezTo>
                  <a:pt x="87" y="86"/>
                  <a:pt x="93" y="77"/>
                  <a:pt x="103" y="72"/>
                </a:cubicBezTo>
                <a:cubicBezTo>
                  <a:pt x="101" y="71"/>
                  <a:pt x="99" y="70"/>
                  <a:pt x="98" y="69"/>
                </a:cubicBezTo>
                <a:cubicBezTo>
                  <a:pt x="87" y="62"/>
                  <a:pt x="81" y="50"/>
                  <a:pt x="81" y="37"/>
                </a:cubicBezTo>
                <a:cubicBezTo>
                  <a:pt x="82" y="23"/>
                  <a:pt x="91" y="10"/>
                  <a:pt x="104" y="5"/>
                </a:cubicBezTo>
                <a:cubicBezTo>
                  <a:pt x="115" y="0"/>
                  <a:pt x="129" y="1"/>
                  <a:pt x="139" y="8"/>
                </a:cubicBezTo>
                <a:cubicBezTo>
                  <a:pt x="150" y="15"/>
                  <a:pt x="156" y="27"/>
                  <a:pt x="155" y="40"/>
                </a:cubicBezTo>
                <a:cubicBezTo>
                  <a:pt x="155" y="54"/>
                  <a:pt x="146" y="67"/>
                  <a:pt x="133" y="73"/>
                </a:cubicBezTo>
                <a:cubicBezTo>
                  <a:pt x="132" y="73"/>
                  <a:pt x="131" y="74"/>
                  <a:pt x="129" y="74"/>
                </a:cubicBezTo>
                <a:cubicBezTo>
                  <a:pt x="130" y="74"/>
                  <a:pt x="130" y="75"/>
                  <a:pt x="131" y="75"/>
                </a:cubicBezTo>
                <a:cubicBezTo>
                  <a:pt x="133" y="76"/>
                  <a:pt x="136" y="78"/>
                  <a:pt x="139" y="80"/>
                </a:cubicBezTo>
                <a:cubicBezTo>
                  <a:pt x="139" y="81"/>
                  <a:pt x="139" y="81"/>
                  <a:pt x="140" y="81"/>
                </a:cubicBezTo>
                <a:cubicBezTo>
                  <a:pt x="141" y="83"/>
                  <a:pt x="146" y="87"/>
                  <a:pt x="163" y="105"/>
                </a:cubicBezTo>
                <a:cubicBezTo>
                  <a:pt x="168" y="110"/>
                  <a:pt x="173" y="116"/>
                  <a:pt x="175" y="117"/>
                </a:cubicBezTo>
                <a:cubicBezTo>
                  <a:pt x="183" y="125"/>
                  <a:pt x="186" y="125"/>
                  <a:pt x="189" y="124"/>
                </a:cubicBezTo>
                <a:cubicBezTo>
                  <a:pt x="193" y="122"/>
                  <a:pt x="193" y="122"/>
                  <a:pt x="193" y="122"/>
                </a:cubicBezTo>
                <a:cubicBezTo>
                  <a:pt x="201" y="119"/>
                  <a:pt x="210" y="122"/>
                  <a:pt x="216" y="128"/>
                </a:cubicBezTo>
                <a:cubicBezTo>
                  <a:pt x="223" y="126"/>
                  <a:pt x="223" y="126"/>
                  <a:pt x="223" y="126"/>
                </a:cubicBezTo>
                <a:cubicBezTo>
                  <a:pt x="225" y="125"/>
                  <a:pt x="226" y="125"/>
                  <a:pt x="227" y="126"/>
                </a:cubicBezTo>
                <a:cubicBezTo>
                  <a:pt x="251" y="135"/>
                  <a:pt x="251" y="135"/>
                  <a:pt x="251" y="135"/>
                </a:cubicBezTo>
                <a:cubicBezTo>
                  <a:pt x="252" y="135"/>
                  <a:pt x="254" y="136"/>
                  <a:pt x="254" y="138"/>
                </a:cubicBezTo>
                <a:cubicBezTo>
                  <a:pt x="255" y="139"/>
                  <a:pt x="255" y="141"/>
                  <a:pt x="254" y="142"/>
                </a:cubicBezTo>
                <a:cubicBezTo>
                  <a:pt x="252" y="150"/>
                  <a:pt x="252" y="150"/>
                  <a:pt x="252" y="150"/>
                </a:cubicBezTo>
                <a:cubicBezTo>
                  <a:pt x="263" y="272"/>
                  <a:pt x="263" y="272"/>
                  <a:pt x="263" y="272"/>
                </a:cubicBezTo>
                <a:cubicBezTo>
                  <a:pt x="278" y="275"/>
                  <a:pt x="278" y="275"/>
                  <a:pt x="278" y="275"/>
                </a:cubicBezTo>
                <a:cubicBezTo>
                  <a:pt x="280" y="275"/>
                  <a:pt x="280" y="275"/>
                  <a:pt x="280" y="275"/>
                </a:cubicBezTo>
                <a:cubicBezTo>
                  <a:pt x="269" y="167"/>
                  <a:pt x="269" y="167"/>
                  <a:pt x="269" y="167"/>
                </a:cubicBezTo>
                <a:cubicBezTo>
                  <a:pt x="268" y="165"/>
                  <a:pt x="269" y="163"/>
                  <a:pt x="271" y="161"/>
                </a:cubicBezTo>
                <a:cubicBezTo>
                  <a:pt x="272" y="159"/>
                  <a:pt x="274" y="158"/>
                  <a:pt x="276" y="158"/>
                </a:cubicBezTo>
                <a:cubicBezTo>
                  <a:pt x="295" y="156"/>
                  <a:pt x="295" y="156"/>
                  <a:pt x="295" y="156"/>
                </a:cubicBezTo>
                <a:cubicBezTo>
                  <a:pt x="295" y="152"/>
                  <a:pt x="295" y="152"/>
                  <a:pt x="295" y="152"/>
                </a:cubicBezTo>
                <a:cubicBezTo>
                  <a:pt x="294" y="149"/>
                  <a:pt x="295" y="147"/>
                  <a:pt x="296" y="145"/>
                </a:cubicBezTo>
                <a:cubicBezTo>
                  <a:pt x="298" y="144"/>
                  <a:pt x="300" y="143"/>
                  <a:pt x="302" y="142"/>
                </a:cubicBezTo>
                <a:cubicBezTo>
                  <a:pt x="335" y="139"/>
                  <a:pt x="335" y="139"/>
                  <a:pt x="335" y="139"/>
                </a:cubicBezTo>
                <a:cubicBezTo>
                  <a:pt x="337" y="139"/>
                  <a:pt x="339" y="139"/>
                  <a:pt x="341" y="141"/>
                </a:cubicBezTo>
                <a:cubicBezTo>
                  <a:pt x="343" y="142"/>
                  <a:pt x="344" y="144"/>
                  <a:pt x="344" y="147"/>
                </a:cubicBezTo>
                <a:cubicBezTo>
                  <a:pt x="344" y="151"/>
                  <a:pt x="344" y="151"/>
                  <a:pt x="344" y="151"/>
                </a:cubicBezTo>
                <a:cubicBezTo>
                  <a:pt x="361" y="149"/>
                  <a:pt x="361" y="149"/>
                  <a:pt x="361" y="149"/>
                </a:cubicBezTo>
                <a:cubicBezTo>
                  <a:pt x="366" y="149"/>
                  <a:pt x="370" y="152"/>
                  <a:pt x="371" y="157"/>
                </a:cubicBezTo>
                <a:cubicBezTo>
                  <a:pt x="382" y="265"/>
                  <a:pt x="382" y="265"/>
                  <a:pt x="382" y="265"/>
                </a:cubicBezTo>
                <a:cubicBezTo>
                  <a:pt x="393" y="264"/>
                  <a:pt x="393" y="264"/>
                  <a:pt x="393" y="264"/>
                </a:cubicBezTo>
                <a:cubicBezTo>
                  <a:pt x="401" y="263"/>
                  <a:pt x="409" y="269"/>
                  <a:pt x="410" y="277"/>
                </a:cubicBezTo>
                <a:cubicBezTo>
                  <a:pt x="410" y="281"/>
                  <a:pt x="409" y="285"/>
                  <a:pt x="406" y="288"/>
                </a:cubicBezTo>
                <a:cubicBezTo>
                  <a:pt x="404" y="291"/>
                  <a:pt x="400" y="293"/>
                  <a:pt x="396" y="294"/>
                </a:cubicBezTo>
                <a:cubicBezTo>
                  <a:pt x="396" y="294"/>
                  <a:pt x="396" y="294"/>
                  <a:pt x="396" y="294"/>
                </a:cubicBezTo>
                <a:cubicBezTo>
                  <a:pt x="369" y="296"/>
                  <a:pt x="369" y="296"/>
                  <a:pt x="369" y="296"/>
                </a:cubicBezTo>
                <a:cubicBezTo>
                  <a:pt x="370" y="296"/>
                  <a:pt x="371" y="297"/>
                  <a:pt x="372" y="297"/>
                </a:cubicBezTo>
                <a:cubicBezTo>
                  <a:pt x="382" y="300"/>
                  <a:pt x="389" y="309"/>
                  <a:pt x="389" y="320"/>
                </a:cubicBezTo>
                <a:cubicBezTo>
                  <a:pt x="389" y="334"/>
                  <a:pt x="378" y="345"/>
                  <a:pt x="365" y="345"/>
                </a:cubicBezTo>
                <a:close/>
                <a:moveTo>
                  <a:pt x="361" y="309"/>
                </a:moveTo>
                <a:cubicBezTo>
                  <a:pt x="356" y="311"/>
                  <a:pt x="353" y="315"/>
                  <a:pt x="353" y="320"/>
                </a:cubicBezTo>
                <a:cubicBezTo>
                  <a:pt x="353" y="327"/>
                  <a:pt x="358" y="332"/>
                  <a:pt x="365" y="332"/>
                </a:cubicBezTo>
                <a:cubicBezTo>
                  <a:pt x="372" y="332"/>
                  <a:pt x="377" y="327"/>
                  <a:pt x="377" y="320"/>
                </a:cubicBezTo>
                <a:cubicBezTo>
                  <a:pt x="377" y="315"/>
                  <a:pt x="374" y="310"/>
                  <a:pt x="368" y="309"/>
                </a:cubicBezTo>
                <a:cubicBezTo>
                  <a:pt x="367" y="308"/>
                  <a:pt x="365" y="308"/>
                  <a:pt x="361" y="309"/>
                </a:cubicBezTo>
                <a:close/>
                <a:moveTo>
                  <a:pt x="226" y="140"/>
                </a:moveTo>
                <a:cubicBezTo>
                  <a:pt x="227" y="140"/>
                  <a:pt x="228" y="140"/>
                  <a:pt x="229" y="141"/>
                </a:cubicBezTo>
                <a:cubicBezTo>
                  <a:pt x="230" y="142"/>
                  <a:pt x="231" y="143"/>
                  <a:pt x="232" y="145"/>
                </a:cubicBezTo>
                <a:cubicBezTo>
                  <a:pt x="233" y="150"/>
                  <a:pt x="233" y="150"/>
                  <a:pt x="233" y="150"/>
                </a:cubicBezTo>
                <a:cubicBezTo>
                  <a:pt x="246" y="294"/>
                  <a:pt x="246" y="294"/>
                  <a:pt x="246" y="294"/>
                </a:cubicBezTo>
                <a:cubicBezTo>
                  <a:pt x="246" y="297"/>
                  <a:pt x="245" y="299"/>
                  <a:pt x="242" y="300"/>
                </a:cubicBezTo>
                <a:cubicBezTo>
                  <a:pt x="236" y="303"/>
                  <a:pt x="233" y="309"/>
                  <a:pt x="233" y="315"/>
                </a:cubicBezTo>
                <a:cubicBezTo>
                  <a:pt x="233" y="325"/>
                  <a:pt x="240" y="332"/>
                  <a:pt x="250" y="332"/>
                </a:cubicBezTo>
                <a:cubicBezTo>
                  <a:pt x="259" y="332"/>
                  <a:pt x="267" y="325"/>
                  <a:pt x="267" y="315"/>
                </a:cubicBezTo>
                <a:cubicBezTo>
                  <a:pt x="267" y="313"/>
                  <a:pt x="266" y="311"/>
                  <a:pt x="265" y="309"/>
                </a:cubicBezTo>
                <a:cubicBezTo>
                  <a:pt x="264" y="307"/>
                  <a:pt x="265" y="304"/>
                  <a:pt x="267" y="302"/>
                </a:cubicBezTo>
                <a:cubicBezTo>
                  <a:pt x="274" y="296"/>
                  <a:pt x="274" y="296"/>
                  <a:pt x="274" y="296"/>
                </a:cubicBezTo>
                <a:cubicBezTo>
                  <a:pt x="275" y="294"/>
                  <a:pt x="277" y="293"/>
                  <a:pt x="278" y="293"/>
                </a:cubicBezTo>
                <a:cubicBezTo>
                  <a:pt x="395" y="282"/>
                  <a:pt x="395" y="282"/>
                  <a:pt x="395" y="282"/>
                </a:cubicBezTo>
                <a:cubicBezTo>
                  <a:pt x="396" y="281"/>
                  <a:pt x="396" y="281"/>
                  <a:pt x="397" y="280"/>
                </a:cubicBezTo>
                <a:cubicBezTo>
                  <a:pt x="397" y="280"/>
                  <a:pt x="398" y="279"/>
                  <a:pt x="398" y="278"/>
                </a:cubicBezTo>
                <a:cubicBezTo>
                  <a:pt x="397" y="277"/>
                  <a:pt x="396" y="276"/>
                  <a:pt x="394" y="276"/>
                </a:cubicBezTo>
                <a:cubicBezTo>
                  <a:pt x="278" y="287"/>
                  <a:pt x="278" y="287"/>
                  <a:pt x="278" y="287"/>
                </a:cubicBezTo>
                <a:cubicBezTo>
                  <a:pt x="277" y="287"/>
                  <a:pt x="277" y="287"/>
                  <a:pt x="276" y="287"/>
                </a:cubicBezTo>
                <a:cubicBezTo>
                  <a:pt x="258" y="283"/>
                  <a:pt x="258" y="283"/>
                  <a:pt x="258" y="283"/>
                </a:cubicBezTo>
                <a:cubicBezTo>
                  <a:pt x="257" y="284"/>
                  <a:pt x="255" y="283"/>
                  <a:pt x="254" y="283"/>
                </a:cubicBezTo>
                <a:cubicBezTo>
                  <a:pt x="252" y="282"/>
                  <a:pt x="252" y="280"/>
                  <a:pt x="252" y="278"/>
                </a:cubicBezTo>
                <a:cubicBezTo>
                  <a:pt x="239" y="150"/>
                  <a:pt x="239" y="150"/>
                  <a:pt x="239" y="150"/>
                </a:cubicBezTo>
                <a:cubicBezTo>
                  <a:pt x="239" y="149"/>
                  <a:pt x="239" y="148"/>
                  <a:pt x="240" y="147"/>
                </a:cubicBezTo>
                <a:cubicBezTo>
                  <a:pt x="241" y="144"/>
                  <a:pt x="241" y="144"/>
                  <a:pt x="241" y="144"/>
                </a:cubicBezTo>
                <a:cubicBezTo>
                  <a:pt x="225" y="138"/>
                  <a:pt x="225" y="138"/>
                  <a:pt x="225" y="138"/>
                </a:cubicBezTo>
                <a:cubicBezTo>
                  <a:pt x="215" y="142"/>
                  <a:pt x="215" y="142"/>
                  <a:pt x="215" y="142"/>
                </a:cubicBezTo>
                <a:cubicBezTo>
                  <a:pt x="212" y="142"/>
                  <a:pt x="209" y="141"/>
                  <a:pt x="208" y="139"/>
                </a:cubicBezTo>
                <a:cubicBezTo>
                  <a:pt x="206" y="135"/>
                  <a:pt x="206" y="135"/>
                  <a:pt x="206" y="135"/>
                </a:cubicBezTo>
                <a:cubicBezTo>
                  <a:pt x="204" y="133"/>
                  <a:pt x="201" y="132"/>
                  <a:pt x="198" y="134"/>
                </a:cubicBezTo>
                <a:cubicBezTo>
                  <a:pt x="192" y="136"/>
                  <a:pt x="192" y="136"/>
                  <a:pt x="192" y="136"/>
                </a:cubicBezTo>
                <a:cubicBezTo>
                  <a:pt x="181" y="138"/>
                  <a:pt x="173" y="132"/>
                  <a:pt x="166" y="125"/>
                </a:cubicBezTo>
                <a:cubicBezTo>
                  <a:pt x="165" y="124"/>
                  <a:pt x="160" y="119"/>
                  <a:pt x="154" y="113"/>
                </a:cubicBezTo>
                <a:cubicBezTo>
                  <a:pt x="146" y="104"/>
                  <a:pt x="133" y="92"/>
                  <a:pt x="132" y="90"/>
                </a:cubicBezTo>
                <a:cubicBezTo>
                  <a:pt x="131" y="90"/>
                  <a:pt x="131" y="90"/>
                  <a:pt x="131" y="90"/>
                </a:cubicBezTo>
                <a:cubicBezTo>
                  <a:pt x="129" y="88"/>
                  <a:pt x="126" y="86"/>
                  <a:pt x="124" y="85"/>
                </a:cubicBezTo>
                <a:cubicBezTo>
                  <a:pt x="122" y="84"/>
                  <a:pt x="120" y="83"/>
                  <a:pt x="118" y="82"/>
                </a:cubicBezTo>
                <a:cubicBezTo>
                  <a:pt x="118" y="82"/>
                  <a:pt x="117" y="82"/>
                  <a:pt x="117" y="82"/>
                </a:cubicBezTo>
                <a:cubicBezTo>
                  <a:pt x="116" y="82"/>
                  <a:pt x="116" y="82"/>
                  <a:pt x="115" y="82"/>
                </a:cubicBezTo>
                <a:cubicBezTo>
                  <a:pt x="115" y="82"/>
                  <a:pt x="115" y="82"/>
                  <a:pt x="115" y="82"/>
                </a:cubicBezTo>
                <a:cubicBezTo>
                  <a:pt x="106" y="82"/>
                  <a:pt x="99" y="89"/>
                  <a:pt x="99" y="97"/>
                </a:cubicBezTo>
                <a:cubicBezTo>
                  <a:pt x="96" y="196"/>
                  <a:pt x="96" y="196"/>
                  <a:pt x="96" y="196"/>
                </a:cubicBezTo>
                <a:cubicBezTo>
                  <a:pt x="96" y="200"/>
                  <a:pt x="97" y="203"/>
                  <a:pt x="99" y="206"/>
                </a:cubicBezTo>
                <a:cubicBezTo>
                  <a:pt x="100" y="207"/>
                  <a:pt x="101" y="209"/>
                  <a:pt x="101" y="210"/>
                </a:cubicBezTo>
                <a:cubicBezTo>
                  <a:pt x="98" y="229"/>
                  <a:pt x="84" y="275"/>
                  <a:pt x="20" y="298"/>
                </a:cubicBezTo>
                <a:cubicBezTo>
                  <a:pt x="17" y="299"/>
                  <a:pt x="15" y="301"/>
                  <a:pt x="13" y="304"/>
                </a:cubicBezTo>
                <a:cubicBezTo>
                  <a:pt x="12" y="307"/>
                  <a:pt x="12" y="310"/>
                  <a:pt x="13" y="313"/>
                </a:cubicBezTo>
                <a:cubicBezTo>
                  <a:pt x="15" y="319"/>
                  <a:pt x="22" y="322"/>
                  <a:pt x="28" y="320"/>
                </a:cubicBezTo>
                <a:cubicBezTo>
                  <a:pt x="62" y="307"/>
                  <a:pt x="88" y="288"/>
                  <a:pt x="105" y="262"/>
                </a:cubicBezTo>
                <a:cubicBezTo>
                  <a:pt x="106" y="260"/>
                  <a:pt x="109" y="258"/>
                  <a:pt x="111" y="259"/>
                </a:cubicBezTo>
                <a:cubicBezTo>
                  <a:pt x="114" y="260"/>
                  <a:pt x="116" y="262"/>
                  <a:pt x="116" y="264"/>
                </a:cubicBezTo>
                <a:cubicBezTo>
                  <a:pt x="124" y="322"/>
                  <a:pt x="124" y="322"/>
                  <a:pt x="124" y="322"/>
                </a:cubicBezTo>
                <a:cubicBezTo>
                  <a:pt x="125" y="327"/>
                  <a:pt x="128" y="331"/>
                  <a:pt x="133" y="332"/>
                </a:cubicBezTo>
                <a:cubicBezTo>
                  <a:pt x="134" y="332"/>
                  <a:pt x="136" y="332"/>
                  <a:pt x="137" y="332"/>
                </a:cubicBezTo>
                <a:cubicBezTo>
                  <a:pt x="143" y="331"/>
                  <a:pt x="148" y="325"/>
                  <a:pt x="147" y="319"/>
                </a:cubicBezTo>
                <a:cubicBezTo>
                  <a:pt x="128" y="187"/>
                  <a:pt x="128" y="187"/>
                  <a:pt x="128" y="187"/>
                </a:cubicBezTo>
                <a:cubicBezTo>
                  <a:pt x="130" y="121"/>
                  <a:pt x="130" y="121"/>
                  <a:pt x="130" y="121"/>
                </a:cubicBezTo>
                <a:cubicBezTo>
                  <a:pt x="130" y="119"/>
                  <a:pt x="131" y="117"/>
                  <a:pt x="133" y="116"/>
                </a:cubicBezTo>
                <a:cubicBezTo>
                  <a:pt x="136" y="115"/>
                  <a:pt x="138" y="116"/>
                  <a:pt x="140" y="117"/>
                </a:cubicBezTo>
                <a:cubicBezTo>
                  <a:pt x="167" y="146"/>
                  <a:pt x="181" y="152"/>
                  <a:pt x="187" y="152"/>
                </a:cubicBezTo>
                <a:cubicBezTo>
                  <a:pt x="192" y="152"/>
                  <a:pt x="197" y="151"/>
                  <a:pt x="203" y="148"/>
                </a:cubicBezTo>
                <a:cubicBezTo>
                  <a:pt x="204" y="147"/>
                  <a:pt x="204" y="147"/>
                  <a:pt x="204" y="147"/>
                </a:cubicBezTo>
                <a:cubicBezTo>
                  <a:pt x="224" y="140"/>
                  <a:pt x="224" y="140"/>
                  <a:pt x="224" y="140"/>
                </a:cubicBezTo>
                <a:cubicBezTo>
                  <a:pt x="224" y="140"/>
                  <a:pt x="225" y="140"/>
                  <a:pt x="226" y="140"/>
                </a:cubicBezTo>
                <a:close/>
                <a:moveTo>
                  <a:pt x="281" y="170"/>
                </a:moveTo>
                <a:cubicBezTo>
                  <a:pt x="292" y="274"/>
                  <a:pt x="292" y="274"/>
                  <a:pt x="292" y="274"/>
                </a:cubicBezTo>
                <a:cubicBezTo>
                  <a:pt x="370" y="266"/>
                  <a:pt x="370" y="266"/>
                  <a:pt x="370" y="266"/>
                </a:cubicBezTo>
                <a:cubicBezTo>
                  <a:pt x="359" y="162"/>
                  <a:pt x="359" y="162"/>
                  <a:pt x="359" y="162"/>
                </a:cubicBezTo>
                <a:cubicBezTo>
                  <a:pt x="358" y="162"/>
                  <a:pt x="358" y="162"/>
                  <a:pt x="358" y="162"/>
                </a:cubicBezTo>
                <a:cubicBezTo>
                  <a:pt x="358" y="162"/>
                  <a:pt x="358" y="162"/>
                  <a:pt x="358" y="162"/>
                </a:cubicBezTo>
                <a:cubicBezTo>
                  <a:pt x="340" y="164"/>
                  <a:pt x="340" y="164"/>
                  <a:pt x="340" y="164"/>
                </a:cubicBezTo>
                <a:cubicBezTo>
                  <a:pt x="340" y="164"/>
                  <a:pt x="339" y="164"/>
                  <a:pt x="339" y="164"/>
                </a:cubicBezTo>
                <a:cubicBezTo>
                  <a:pt x="302" y="167"/>
                  <a:pt x="302" y="167"/>
                  <a:pt x="302" y="167"/>
                </a:cubicBezTo>
                <a:cubicBezTo>
                  <a:pt x="302" y="167"/>
                  <a:pt x="302" y="167"/>
                  <a:pt x="302" y="167"/>
                </a:cubicBezTo>
                <a:lnTo>
                  <a:pt x="281" y="170"/>
                </a:lnTo>
                <a:close/>
                <a:moveTo>
                  <a:pt x="307" y="154"/>
                </a:moveTo>
                <a:cubicBezTo>
                  <a:pt x="307" y="155"/>
                  <a:pt x="307" y="155"/>
                  <a:pt x="307" y="155"/>
                </a:cubicBezTo>
                <a:cubicBezTo>
                  <a:pt x="332" y="152"/>
                  <a:pt x="332" y="152"/>
                  <a:pt x="332" y="152"/>
                </a:cubicBezTo>
                <a:cubicBezTo>
                  <a:pt x="332" y="151"/>
                  <a:pt x="332" y="151"/>
                  <a:pt x="332" y="151"/>
                </a:cubicBezTo>
                <a:lnTo>
                  <a:pt x="307" y="154"/>
                </a:lnTo>
                <a:close/>
                <a:moveTo>
                  <a:pt x="119" y="14"/>
                </a:moveTo>
                <a:cubicBezTo>
                  <a:pt x="115" y="14"/>
                  <a:pt x="112" y="15"/>
                  <a:pt x="108" y="16"/>
                </a:cubicBezTo>
                <a:cubicBezTo>
                  <a:pt x="100" y="20"/>
                  <a:pt x="94" y="28"/>
                  <a:pt x="94" y="38"/>
                </a:cubicBezTo>
                <a:cubicBezTo>
                  <a:pt x="93" y="46"/>
                  <a:pt x="97" y="54"/>
                  <a:pt x="104" y="59"/>
                </a:cubicBezTo>
                <a:cubicBezTo>
                  <a:pt x="112" y="64"/>
                  <a:pt x="120" y="65"/>
                  <a:pt x="129" y="61"/>
                </a:cubicBezTo>
                <a:cubicBezTo>
                  <a:pt x="129" y="61"/>
                  <a:pt x="129" y="61"/>
                  <a:pt x="129" y="61"/>
                </a:cubicBezTo>
                <a:cubicBezTo>
                  <a:pt x="137" y="58"/>
                  <a:pt x="143" y="49"/>
                  <a:pt x="143" y="40"/>
                </a:cubicBezTo>
                <a:cubicBezTo>
                  <a:pt x="144" y="31"/>
                  <a:pt x="140" y="23"/>
                  <a:pt x="132" y="18"/>
                </a:cubicBezTo>
                <a:cubicBezTo>
                  <a:pt x="128" y="15"/>
                  <a:pt x="123" y="14"/>
                  <a:pt x="119"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grpSp>
        <p:nvGrpSpPr>
          <p:cNvPr id="117" name="Groupe 116">
            <a:extLst>
              <a:ext uri="{FF2B5EF4-FFF2-40B4-BE49-F238E27FC236}">
                <a16:creationId xmlns:a16="http://schemas.microsoft.com/office/drawing/2014/main" id="{E84E767E-23F0-EA4E-9DF1-B573038D8C2A}"/>
              </a:ext>
            </a:extLst>
          </p:cNvPr>
          <p:cNvGrpSpPr/>
          <p:nvPr/>
        </p:nvGrpSpPr>
        <p:grpSpPr>
          <a:xfrm>
            <a:off x="5184775" y="4146550"/>
            <a:ext cx="3959226" cy="996950"/>
            <a:chOff x="5184775" y="4146550"/>
            <a:chExt cx="3959226" cy="996950"/>
          </a:xfrm>
        </p:grpSpPr>
        <p:sp>
          <p:nvSpPr>
            <p:cNvPr id="118" name="Freeform 28">
              <a:extLst>
                <a:ext uri="{FF2B5EF4-FFF2-40B4-BE49-F238E27FC236}">
                  <a16:creationId xmlns:a16="http://schemas.microsoft.com/office/drawing/2014/main" id="{8C232280-6CAB-014A-BE5D-B447F005B2B6}"/>
                </a:ext>
              </a:extLst>
            </p:cNvPr>
            <p:cNvSpPr>
              <a:spLocks/>
            </p:cNvSpPr>
            <p:nvPr/>
          </p:nvSpPr>
          <p:spPr bwMode="auto">
            <a:xfrm>
              <a:off x="5184775" y="4146550"/>
              <a:ext cx="3959225" cy="996950"/>
            </a:xfrm>
            <a:custGeom>
              <a:avLst/>
              <a:gdLst>
                <a:gd name="T0" fmla="*/ 0 w 2494"/>
                <a:gd name="T1" fmla="*/ 628 h 628"/>
                <a:gd name="T2" fmla="*/ 2494 w 2494"/>
                <a:gd name="T3" fmla="*/ 0 h 628"/>
                <a:gd name="T4" fmla="*/ 2494 w 2494"/>
                <a:gd name="T5" fmla="*/ 628 h 628"/>
                <a:gd name="T6" fmla="*/ 0 w 2494"/>
                <a:gd name="T7" fmla="*/ 628 h 628"/>
              </a:gdLst>
              <a:ahLst/>
              <a:cxnLst>
                <a:cxn ang="0">
                  <a:pos x="T0" y="T1"/>
                </a:cxn>
                <a:cxn ang="0">
                  <a:pos x="T2" y="T3"/>
                </a:cxn>
                <a:cxn ang="0">
                  <a:pos x="T4" y="T5"/>
                </a:cxn>
                <a:cxn ang="0">
                  <a:pos x="T6" y="T7"/>
                </a:cxn>
              </a:cxnLst>
              <a:rect l="0" t="0" r="r" b="b"/>
              <a:pathLst>
                <a:path w="2494" h="628">
                  <a:moveTo>
                    <a:pt x="0" y="628"/>
                  </a:moveTo>
                  <a:lnTo>
                    <a:pt x="2494" y="0"/>
                  </a:lnTo>
                  <a:lnTo>
                    <a:pt x="2494" y="628"/>
                  </a:lnTo>
                  <a:lnTo>
                    <a:pt x="0" y="628"/>
                  </a:lnTo>
                  <a:close/>
                </a:path>
              </a:pathLst>
            </a:custGeom>
            <a:gradFill>
              <a:gsLst>
                <a:gs pos="0">
                  <a:srgbClr val="072B62"/>
                </a:gs>
                <a:gs pos="68000">
                  <a:srgbClr val="072B62"/>
                </a:gs>
              </a:gsLst>
              <a:lin ang="4800000" scaled="0"/>
            </a:gradFill>
            <a:ln>
              <a:gradFill>
                <a:gsLst>
                  <a:gs pos="20000">
                    <a:schemeClr val="bg1">
                      <a:alpha val="0"/>
                    </a:schemeClr>
                  </a:gs>
                  <a:gs pos="66000">
                    <a:schemeClr val="bg1"/>
                  </a:gs>
                  <a:gs pos="95000">
                    <a:schemeClr val="bg1">
                      <a:alpha val="0"/>
                    </a:schemeClr>
                  </a:gs>
                </a:gsLst>
                <a:lin ang="5400000" scaled="0"/>
              </a:gradFill>
            </a:ln>
          </p:spPr>
          <p:txBody>
            <a:bodyPr vert="horz" wrap="square" lIns="91440" tIns="45720" rIns="91440" bIns="45720" numCol="1" anchor="t" anchorCtr="0" compatLnSpc="1">
              <a:prstTxWarp prst="textNoShape">
                <a:avLst/>
              </a:prstTxWarp>
            </a:bodyPr>
            <a:lstStyle/>
            <a:p>
              <a:pPr lvl="0"/>
              <a:endParaRPr lang="fr-FR" dirty="0">
                <a:latin typeface="ApexSansMediumT" panose="02000503020000020004" pitchFamily="2" charset="0"/>
              </a:endParaRPr>
            </a:p>
          </p:txBody>
        </p:sp>
        <p:sp>
          <p:nvSpPr>
            <p:cNvPr id="119" name="Freeform 30">
              <a:extLst>
                <a:ext uri="{FF2B5EF4-FFF2-40B4-BE49-F238E27FC236}">
                  <a16:creationId xmlns:a16="http://schemas.microsoft.com/office/drawing/2014/main" id="{40360169-ED02-6E4F-9596-67395DC54BE1}"/>
                </a:ext>
              </a:extLst>
            </p:cNvPr>
            <p:cNvSpPr>
              <a:spLocks/>
            </p:cNvSpPr>
            <p:nvPr/>
          </p:nvSpPr>
          <p:spPr bwMode="auto">
            <a:xfrm>
              <a:off x="7840663" y="4556125"/>
              <a:ext cx="1303338" cy="587375"/>
            </a:xfrm>
            <a:custGeom>
              <a:avLst/>
              <a:gdLst>
                <a:gd name="T0" fmla="*/ 821 w 821"/>
                <a:gd name="T1" fmla="*/ 0 h 370"/>
                <a:gd name="T2" fmla="*/ 0 w 821"/>
                <a:gd name="T3" fmla="*/ 370 h 370"/>
                <a:gd name="T4" fmla="*/ 821 w 821"/>
                <a:gd name="T5" fmla="*/ 370 h 370"/>
                <a:gd name="T6" fmla="*/ 821 w 821"/>
                <a:gd name="T7" fmla="*/ 0 h 370"/>
              </a:gdLst>
              <a:ahLst/>
              <a:cxnLst>
                <a:cxn ang="0">
                  <a:pos x="T0" y="T1"/>
                </a:cxn>
                <a:cxn ang="0">
                  <a:pos x="T2" y="T3"/>
                </a:cxn>
                <a:cxn ang="0">
                  <a:pos x="T4" y="T5"/>
                </a:cxn>
                <a:cxn ang="0">
                  <a:pos x="T6" y="T7"/>
                </a:cxn>
              </a:cxnLst>
              <a:rect l="0" t="0" r="r" b="b"/>
              <a:pathLst>
                <a:path w="821" h="370">
                  <a:moveTo>
                    <a:pt x="821" y="0"/>
                  </a:moveTo>
                  <a:lnTo>
                    <a:pt x="0" y="370"/>
                  </a:lnTo>
                  <a:lnTo>
                    <a:pt x="821" y="370"/>
                  </a:lnTo>
                  <a:lnTo>
                    <a:pt x="821" y="0"/>
                  </a:lnTo>
                  <a:close/>
                </a:path>
              </a:pathLst>
            </a:custGeom>
            <a:gradFill flip="none" rotWithShape="1">
              <a:gsLst>
                <a:gs pos="0">
                  <a:srgbClr val="DA0528"/>
                </a:gs>
                <a:gs pos="100000">
                  <a:schemeClr val="accent6"/>
                </a:gs>
              </a:gsLst>
              <a:lin ang="8400000" scaled="0"/>
              <a:tileRect/>
            </a:gradFill>
            <a:ln>
              <a:noFill/>
            </a:ln>
            <a:extLst/>
          </p:spPr>
          <p:txBody>
            <a:bodyPr vert="horz" wrap="square" lIns="91440" tIns="45720" rIns="91440" bIns="45720" numCol="1" anchor="t" anchorCtr="0" compatLnSpc="1">
              <a:prstTxWarp prst="textNoShape">
                <a:avLst/>
              </a:prstTxWarp>
            </a:bodyPr>
            <a:lstStyle/>
            <a:p>
              <a:pPr lvl="0"/>
              <a:endParaRPr lang="fr-FR" dirty="0">
                <a:latin typeface="ApexSansMediumT" panose="02000503020000020004" pitchFamily="2" charset="0"/>
              </a:endParaRPr>
            </a:p>
          </p:txBody>
        </p:sp>
      </p:grpSp>
      <p:sp>
        <p:nvSpPr>
          <p:cNvPr id="3" name="Titre 2"/>
          <p:cNvSpPr>
            <a:spLocks noGrp="1"/>
          </p:cNvSpPr>
          <p:nvPr>
            <p:ph type="title"/>
          </p:nvPr>
        </p:nvSpPr>
        <p:spPr/>
        <p:txBody>
          <a:bodyPr/>
          <a:lstStyle/>
          <a:p>
            <a:r>
              <a:rPr lang="en-US">
                <a:solidFill>
                  <a:srgbClr val="272444"/>
                </a:solidFill>
              </a:rPr>
              <a:t>Industry is strong</a:t>
            </a:r>
          </a:p>
        </p:txBody>
      </p:sp>
    </p:spTree>
    <p:extLst>
      <p:ext uri="{BB962C8B-B14F-4D97-AF65-F5344CB8AC3E}">
        <p14:creationId xmlns:p14="http://schemas.microsoft.com/office/powerpoint/2010/main" val="153262356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0B0D70-395E-B343-B34E-B6539D6D0549}"/>
              </a:ext>
            </a:extLst>
          </p:cNvPr>
          <p:cNvSpPr/>
          <p:nvPr/>
        </p:nvSpPr>
        <p:spPr bwMode="auto">
          <a:xfrm flipV="1">
            <a:off x="-1" y="1022553"/>
            <a:ext cx="4381839" cy="778678"/>
          </a:xfrm>
          <a:prstGeom prst="rect">
            <a:avLst/>
          </a:prstGeom>
          <a:gradFill flip="none" rotWithShape="1">
            <a:gsLst>
              <a:gs pos="0">
                <a:schemeClr val="accent4"/>
              </a:gs>
              <a:gs pos="100000">
                <a:schemeClr val="accent4">
                  <a:alpha val="0"/>
                </a:scheme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noFill/>
              <a:effectLst/>
              <a:latin typeface="Arial Narrow" pitchFamily="34" charset="0"/>
            </a:endParaRPr>
          </a:p>
        </p:txBody>
      </p:sp>
      <p:sp>
        <p:nvSpPr>
          <p:cNvPr id="2" name="Titre 1"/>
          <p:cNvSpPr>
            <a:spLocks noGrp="1"/>
          </p:cNvSpPr>
          <p:nvPr>
            <p:ph type="title"/>
          </p:nvPr>
        </p:nvSpPr>
        <p:spPr/>
        <p:txBody>
          <a:bodyPr/>
          <a:lstStyle/>
          <a:p>
            <a:r>
              <a:rPr lang="en-US" dirty="0"/>
              <a:t>Vietnam is an important market </a:t>
            </a:r>
          </a:p>
        </p:txBody>
      </p:sp>
      <p:pic>
        <p:nvPicPr>
          <p:cNvPr id="6" name="Image 5"/>
          <p:cNvPicPr>
            <a:picLocks noChangeAspect="1"/>
          </p:cNvPicPr>
          <p:nvPr/>
        </p:nvPicPr>
        <p:blipFill rotWithShape="1">
          <a:blip r:embed="rId2"/>
          <a:srcRect l="13611" b="-15471"/>
          <a:stretch/>
        </p:blipFill>
        <p:spPr>
          <a:xfrm>
            <a:off x="4670013" y="1022554"/>
            <a:ext cx="4473988" cy="4627475"/>
          </a:xfrm>
          <a:prstGeom prst="rect">
            <a:avLst/>
          </a:prstGeom>
        </p:spPr>
      </p:pic>
      <p:cxnSp>
        <p:nvCxnSpPr>
          <p:cNvPr id="8" name="Connecteur droit 7">
            <a:extLst>
              <a:ext uri="{FF2B5EF4-FFF2-40B4-BE49-F238E27FC236}">
                <a16:creationId xmlns:a16="http://schemas.microsoft.com/office/drawing/2014/main" id="{C96F4B8F-26B2-F64B-9EEE-FA8996E6DEB2}"/>
              </a:ext>
            </a:extLst>
          </p:cNvPr>
          <p:cNvCxnSpPr/>
          <p:nvPr/>
        </p:nvCxnSpPr>
        <p:spPr>
          <a:xfrm>
            <a:off x="4508072" y="976062"/>
            <a:ext cx="0" cy="3777829"/>
          </a:xfrm>
          <a:prstGeom prst="line">
            <a:avLst/>
          </a:prstGeom>
          <a:ln w="6350">
            <a:gradFill flip="none" rotWithShape="1">
              <a:gsLst>
                <a:gs pos="0">
                  <a:schemeClr val="bg1"/>
                </a:gs>
                <a:gs pos="50000">
                  <a:schemeClr val="accent3"/>
                </a:gs>
                <a:gs pos="100000">
                  <a:schemeClr val="accent3">
                    <a:alpha val="0"/>
                  </a:schemeClr>
                </a:gs>
              </a:gsLst>
              <a:lin ang="5400000" scaled="1"/>
              <a:tileRect/>
            </a:gradFill>
            <a:tailEnd type="non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6EF512B-1903-EA4D-B18F-F446B9425BCF}"/>
              </a:ext>
            </a:extLst>
          </p:cNvPr>
          <p:cNvSpPr/>
          <p:nvPr/>
        </p:nvSpPr>
        <p:spPr>
          <a:xfrm>
            <a:off x="914400" y="1419944"/>
            <a:ext cx="3354682" cy="3262432"/>
          </a:xfrm>
          <a:prstGeom prst="rect">
            <a:avLst/>
          </a:prstGeom>
        </p:spPr>
        <p:txBody>
          <a:bodyPr wrap="square">
            <a:spAutoFit/>
          </a:bodyPr>
          <a:lstStyle/>
          <a:p>
            <a:r>
              <a:rPr lang="en-US" sz="1400" dirty="0">
                <a:latin typeface="ApexSansMediumT" panose="02000503020000020004" pitchFamily="2" charset="0"/>
                <a:cs typeface="Arial" panose="020B0604020202020204" pitchFamily="34" charset="0"/>
              </a:rPr>
              <a:t>Vietnam aviation is growing fast </a:t>
            </a:r>
          </a:p>
          <a:p>
            <a:endParaRPr lang="en-US" sz="1400" dirty="0">
              <a:solidFill>
                <a:schemeClr val="accent3"/>
              </a:solidFill>
              <a:latin typeface="ApexSansMediumT" panose="02000503020000020004" pitchFamily="2" charset="0"/>
              <a:cs typeface="Arial" panose="020B0604020202020204" pitchFamily="34" charset="0"/>
            </a:endParaRPr>
          </a:p>
          <a:p>
            <a:pPr marL="400050" indent="-171450">
              <a:buClr>
                <a:schemeClr val="tx1"/>
              </a:buClr>
              <a:buFont typeface="Arial" panose="020B0604020202020204" pitchFamily="34" charset="0"/>
              <a:buChar char="•"/>
            </a:pPr>
            <a:endParaRPr lang="en-US" sz="1000" dirty="0">
              <a:solidFill>
                <a:schemeClr val="accent3"/>
              </a:solidFill>
              <a:latin typeface="ApexSansMediumT" panose="02000503020000020004" pitchFamily="2" charset="0"/>
              <a:cs typeface="Arial" panose="020B0604020202020204" pitchFamily="34" charset="0"/>
            </a:endParaRPr>
          </a:p>
          <a:p>
            <a:pPr marL="228600">
              <a:buClr>
                <a:schemeClr val="tx1"/>
              </a:buClr>
            </a:pPr>
            <a:endParaRPr lang="en-US" sz="1000" dirty="0">
              <a:solidFill>
                <a:schemeClr val="accent3"/>
              </a:solidFill>
              <a:latin typeface="ApexSansMediumT" panose="02000503020000020004" pitchFamily="2" charset="0"/>
              <a:cs typeface="Arial" panose="020B0604020202020204" pitchFamily="34" charset="0"/>
            </a:endParaRPr>
          </a:p>
          <a:p>
            <a:pPr marL="228600">
              <a:buClr>
                <a:schemeClr val="tx1"/>
              </a:buClr>
            </a:pPr>
            <a:endParaRPr lang="en-US" sz="1000" dirty="0">
              <a:solidFill>
                <a:schemeClr val="accent3"/>
              </a:solidFill>
              <a:latin typeface="ApexSansMediumT" panose="02000503020000020004" pitchFamily="2" charset="0"/>
              <a:cs typeface="Arial" panose="020B0604020202020204" pitchFamily="34" charset="0"/>
            </a:endParaRPr>
          </a:p>
          <a:p>
            <a:pPr marL="228600">
              <a:buClr>
                <a:schemeClr val="tx1"/>
              </a:buClr>
            </a:pPr>
            <a:endParaRPr lang="en-US" sz="1000" dirty="0">
              <a:solidFill>
                <a:schemeClr val="accent3"/>
              </a:solidFill>
              <a:latin typeface="ApexSansMediumT" panose="02000503020000020004" pitchFamily="2" charset="0"/>
              <a:cs typeface="Arial" panose="020B0604020202020204" pitchFamily="34" charset="0"/>
            </a:endParaRPr>
          </a:p>
          <a:p>
            <a:pPr marL="228600">
              <a:buClr>
                <a:schemeClr val="tx1"/>
              </a:buClr>
            </a:pPr>
            <a:endParaRPr lang="en-US" sz="1000" dirty="0">
              <a:solidFill>
                <a:schemeClr val="accent3"/>
              </a:solidFill>
              <a:latin typeface="ApexSansMediumT" panose="02000503020000020004" pitchFamily="2" charset="0"/>
              <a:cs typeface="Arial" panose="020B0604020202020204" pitchFamily="34" charset="0"/>
            </a:endParaRPr>
          </a:p>
          <a:p>
            <a:pPr marL="228600">
              <a:buClr>
                <a:schemeClr val="tx1"/>
              </a:buClr>
            </a:pPr>
            <a:endParaRPr lang="en-US" sz="1000" dirty="0">
              <a:solidFill>
                <a:schemeClr val="accent3"/>
              </a:solidFill>
              <a:latin typeface="ApexSansMediumT" panose="02000503020000020004" pitchFamily="2" charset="0"/>
              <a:cs typeface="Arial" panose="020B0604020202020204" pitchFamily="34" charset="0"/>
            </a:endParaRPr>
          </a:p>
          <a:p>
            <a:pPr marL="228600">
              <a:buClr>
                <a:schemeClr val="tx1"/>
              </a:buClr>
            </a:pPr>
            <a:endParaRPr lang="en-US" sz="1000" dirty="0">
              <a:solidFill>
                <a:schemeClr val="accent3"/>
              </a:solidFill>
              <a:latin typeface="ApexSansMediumT" panose="02000503020000020004" pitchFamily="2" charset="0"/>
              <a:cs typeface="Arial" panose="020B0604020202020204" pitchFamily="34" charset="0"/>
            </a:endParaRPr>
          </a:p>
          <a:p>
            <a:pPr marL="228600">
              <a:buClr>
                <a:schemeClr val="tx1"/>
              </a:buClr>
            </a:pPr>
            <a:endParaRPr lang="en-US" sz="1000" dirty="0">
              <a:solidFill>
                <a:schemeClr val="accent3"/>
              </a:solidFill>
              <a:latin typeface="ApexSansMediumT" panose="02000503020000020004" pitchFamily="2" charset="0"/>
              <a:cs typeface="Arial" panose="020B0604020202020204" pitchFamily="34" charset="0"/>
            </a:endParaRPr>
          </a:p>
          <a:p>
            <a:pPr marL="228600">
              <a:buClr>
                <a:schemeClr val="tx1"/>
              </a:buClr>
            </a:pPr>
            <a:endParaRPr lang="en-US" sz="1000" dirty="0">
              <a:solidFill>
                <a:schemeClr val="accent3"/>
              </a:solidFill>
              <a:latin typeface="ApexSansMediumT" panose="02000503020000020004" pitchFamily="2" charset="0"/>
              <a:cs typeface="Arial" panose="020B0604020202020204" pitchFamily="34" charset="0"/>
            </a:endParaRPr>
          </a:p>
          <a:p>
            <a:r>
              <a:rPr lang="en-US" sz="1400" dirty="0">
                <a:solidFill>
                  <a:schemeClr val="accent3"/>
                </a:solidFill>
                <a:latin typeface="ApexSansMediumT" panose="02000503020000020004" pitchFamily="2" charset="0"/>
                <a:cs typeface="Arial" panose="020B0604020202020204" pitchFamily="34" charset="0"/>
              </a:rPr>
              <a:t>Vietnam is the fastest growing passenger market in the world</a:t>
            </a:r>
          </a:p>
          <a:p>
            <a:pPr>
              <a:buClr>
                <a:schemeClr val="tx1"/>
              </a:buClr>
            </a:pPr>
            <a:endParaRPr lang="en-US" sz="1400" dirty="0">
              <a:solidFill>
                <a:schemeClr val="accent3"/>
              </a:solidFill>
              <a:latin typeface="ApexSansMediumT" panose="02000503020000020004" pitchFamily="2" charset="0"/>
              <a:cs typeface="Arial" panose="020B0604020202020204" pitchFamily="34" charset="0"/>
            </a:endParaRPr>
          </a:p>
          <a:p>
            <a:pPr>
              <a:buClr>
                <a:schemeClr val="tx1"/>
              </a:buClr>
            </a:pPr>
            <a:r>
              <a:rPr lang="en-US" sz="1400" dirty="0">
                <a:solidFill>
                  <a:schemeClr val="accent3"/>
                </a:solidFill>
                <a:latin typeface="ApexSansMediumT" panose="02000503020000020004" pitchFamily="2" charset="0"/>
                <a:cs typeface="Arial" panose="020B0604020202020204" pitchFamily="34" charset="0"/>
              </a:rPr>
              <a:t>23 active airports by 2020 … 28 airports by 2030 </a:t>
            </a:r>
          </a:p>
          <a:p>
            <a:pPr marL="400050" indent="-171450">
              <a:buClr>
                <a:schemeClr val="tx1"/>
              </a:buClr>
              <a:buFont typeface="Arial" panose="020B0604020202020204" pitchFamily="34" charset="0"/>
              <a:buChar char="•"/>
            </a:pPr>
            <a:endParaRPr lang="en-US" sz="1000" dirty="0">
              <a:solidFill>
                <a:schemeClr val="accent3"/>
              </a:solidFill>
              <a:latin typeface="ApexSansMediumT" panose="02000503020000020004" pitchFamily="2" charset="0"/>
              <a:cs typeface="Arial" panose="020B0604020202020204" pitchFamily="34" charset="0"/>
            </a:endParaRPr>
          </a:p>
          <a:p>
            <a:pPr marL="228600">
              <a:buClr>
                <a:schemeClr val="tx1"/>
              </a:buClr>
            </a:pPr>
            <a:r>
              <a:rPr lang="fr-FR" sz="800" dirty="0">
                <a:solidFill>
                  <a:schemeClr val="accent3"/>
                </a:solidFill>
                <a:latin typeface="ApexSansMediumT" panose="02000503020000020004" pitchFamily="2" charset="0"/>
                <a:cs typeface="Arial" panose="020B0604020202020204" pitchFamily="34" charset="0"/>
              </a:rPr>
              <a:t> * Source:  International Airport Council</a:t>
            </a:r>
          </a:p>
        </p:txBody>
      </p:sp>
      <p:grpSp>
        <p:nvGrpSpPr>
          <p:cNvPr id="52" name="Groupe 51">
            <a:extLst>
              <a:ext uri="{FF2B5EF4-FFF2-40B4-BE49-F238E27FC236}">
                <a16:creationId xmlns:a16="http://schemas.microsoft.com/office/drawing/2014/main" id="{DF8847FB-7ADB-B448-AFFE-885ABEC5A981}"/>
              </a:ext>
            </a:extLst>
          </p:cNvPr>
          <p:cNvGrpSpPr/>
          <p:nvPr/>
        </p:nvGrpSpPr>
        <p:grpSpPr>
          <a:xfrm>
            <a:off x="237591" y="1266073"/>
            <a:ext cx="654736" cy="654734"/>
            <a:chOff x="237591" y="1327033"/>
            <a:chExt cx="654736" cy="654734"/>
          </a:xfrm>
        </p:grpSpPr>
        <p:sp>
          <p:nvSpPr>
            <p:cNvPr id="17" name="Ellipse 16">
              <a:extLst>
                <a:ext uri="{FF2B5EF4-FFF2-40B4-BE49-F238E27FC236}">
                  <a16:creationId xmlns:a16="http://schemas.microsoft.com/office/drawing/2014/main" id="{67607AA6-7919-F945-A9C0-EB6D06AEC2C6}"/>
                </a:ext>
              </a:extLst>
            </p:cNvPr>
            <p:cNvSpPr/>
            <p:nvPr/>
          </p:nvSpPr>
          <p:spPr bwMode="auto">
            <a:xfrm>
              <a:off x="237591" y="1327033"/>
              <a:ext cx="654736" cy="654734"/>
            </a:xfrm>
            <a:prstGeom prst="ellipse">
              <a:avLst/>
            </a:prstGeom>
            <a:noFill/>
            <a:ln w="9525" cap="rnd">
              <a:solidFill>
                <a:schemeClr val="tx1"/>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grpSp>
          <p:nvGrpSpPr>
            <p:cNvPr id="18" name="Group 4">
              <a:extLst>
                <a:ext uri="{FF2B5EF4-FFF2-40B4-BE49-F238E27FC236}">
                  <a16:creationId xmlns:a16="http://schemas.microsoft.com/office/drawing/2014/main" id="{A7856F0C-6EB7-454A-A40B-A4E0E5CC86CA}"/>
                </a:ext>
              </a:extLst>
            </p:cNvPr>
            <p:cNvGrpSpPr>
              <a:grpSpLocks noChangeAspect="1"/>
            </p:cNvGrpSpPr>
            <p:nvPr/>
          </p:nvGrpSpPr>
          <p:grpSpPr bwMode="auto">
            <a:xfrm>
              <a:off x="398434" y="1430816"/>
              <a:ext cx="312834" cy="396859"/>
              <a:chOff x="2639" y="1314"/>
              <a:chExt cx="484" cy="614"/>
            </a:xfrm>
            <a:solidFill>
              <a:schemeClr val="accent3"/>
            </a:solidFill>
          </p:grpSpPr>
          <p:sp>
            <p:nvSpPr>
              <p:cNvPr id="19" name="Freeform 5">
                <a:extLst>
                  <a:ext uri="{FF2B5EF4-FFF2-40B4-BE49-F238E27FC236}">
                    <a16:creationId xmlns:a16="http://schemas.microsoft.com/office/drawing/2014/main" id="{11C25BF6-2B55-3449-A164-76FBA0C9243E}"/>
                  </a:ext>
                </a:extLst>
              </p:cNvPr>
              <p:cNvSpPr>
                <a:spLocks/>
              </p:cNvSpPr>
              <p:nvPr/>
            </p:nvSpPr>
            <p:spPr bwMode="auto">
              <a:xfrm>
                <a:off x="2680" y="1665"/>
                <a:ext cx="91" cy="232"/>
              </a:xfrm>
              <a:custGeom>
                <a:avLst/>
                <a:gdLst>
                  <a:gd name="T0" fmla="*/ 36 w 38"/>
                  <a:gd name="T1" fmla="*/ 97 h 97"/>
                  <a:gd name="T2" fmla="*/ 38 w 38"/>
                  <a:gd name="T3" fmla="*/ 95 h 97"/>
                  <a:gd name="T4" fmla="*/ 38 w 38"/>
                  <a:gd name="T5" fmla="*/ 2 h 97"/>
                  <a:gd name="T6" fmla="*/ 36 w 38"/>
                  <a:gd name="T7" fmla="*/ 0 h 97"/>
                  <a:gd name="T8" fmla="*/ 2 w 38"/>
                  <a:gd name="T9" fmla="*/ 0 h 97"/>
                  <a:gd name="T10" fmla="*/ 0 w 38"/>
                  <a:gd name="T11" fmla="*/ 2 h 97"/>
                  <a:gd name="T12" fmla="*/ 0 w 38"/>
                  <a:gd name="T13" fmla="*/ 95 h 97"/>
                  <a:gd name="T14" fmla="*/ 2 w 38"/>
                  <a:gd name="T15" fmla="*/ 97 h 97"/>
                  <a:gd name="T16" fmla="*/ 4 w 38"/>
                  <a:gd name="T17" fmla="*/ 95 h 97"/>
                  <a:gd name="T18" fmla="*/ 4 w 38"/>
                  <a:gd name="T19" fmla="*/ 4 h 97"/>
                  <a:gd name="T20" fmla="*/ 34 w 38"/>
                  <a:gd name="T21" fmla="*/ 4 h 97"/>
                  <a:gd name="T22" fmla="*/ 34 w 38"/>
                  <a:gd name="T23" fmla="*/ 95 h 97"/>
                  <a:gd name="T24" fmla="*/ 36 w 38"/>
                  <a:gd name="T2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97">
                    <a:moveTo>
                      <a:pt x="36" y="97"/>
                    </a:moveTo>
                    <a:cubicBezTo>
                      <a:pt x="38" y="97"/>
                      <a:pt x="38" y="96"/>
                      <a:pt x="38" y="95"/>
                    </a:cubicBezTo>
                    <a:cubicBezTo>
                      <a:pt x="38" y="2"/>
                      <a:pt x="38" y="2"/>
                      <a:pt x="38" y="2"/>
                    </a:cubicBezTo>
                    <a:cubicBezTo>
                      <a:pt x="38" y="1"/>
                      <a:pt x="38" y="0"/>
                      <a:pt x="36" y="0"/>
                    </a:cubicBezTo>
                    <a:cubicBezTo>
                      <a:pt x="2" y="0"/>
                      <a:pt x="2" y="0"/>
                      <a:pt x="2" y="0"/>
                    </a:cubicBezTo>
                    <a:cubicBezTo>
                      <a:pt x="1" y="0"/>
                      <a:pt x="0" y="1"/>
                      <a:pt x="0" y="2"/>
                    </a:cubicBezTo>
                    <a:cubicBezTo>
                      <a:pt x="0" y="95"/>
                      <a:pt x="0" y="95"/>
                      <a:pt x="0" y="95"/>
                    </a:cubicBezTo>
                    <a:cubicBezTo>
                      <a:pt x="0" y="96"/>
                      <a:pt x="1" y="97"/>
                      <a:pt x="2" y="97"/>
                    </a:cubicBezTo>
                    <a:cubicBezTo>
                      <a:pt x="3" y="97"/>
                      <a:pt x="4" y="96"/>
                      <a:pt x="4" y="95"/>
                    </a:cubicBezTo>
                    <a:cubicBezTo>
                      <a:pt x="4" y="4"/>
                      <a:pt x="4" y="4"/>
                      <a:pt x="4" y="4"/>
                    </a:cubicBezTo>
                    <a:cubicBezTo>
                      <a:pt x="34" y="4"/>
                      <a:pt x="34" y="4"/>
                      <a:pt x="34" y="4"/>
                    </a:cubicBezTo>
                    <a:cubicBezTo>
                      <a:pt x="34" y="95"/>
                      <a:pt x="34" y="95"/>
                      <a:pt x="34" y="95"/>
                    </a:cubicBezTo>
                    <a:cubicBezTo>
                      <a:pt x="34" y="96"/>
                      <a:pt x="35" y="97"/>
                      <a:pt x="36" y="97"/>
                    </a:cubicBezTo>
                    <a:close/>
                  </a:path>
                </a:pathLst>
              </a:custGeom>
              <a:grpFill/>
              <a:ln w="6350">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20" name="Freeform 6">
                <a:extLst>
                  <a:ext uri="{FF2B5EF4-FFF2-40B4-BE49-F238E27FC236}">
                    <a16:creationId xmlns:a16="http://schemas.microsoft.com/office/drawing/2014/main" id="{81FA3EE4-3F7D-B448-B6F6-4CAF51A2C0F2}"/>
                  </a:ext>
                </a:extLst>
              </p:cNvPr>
              <p:cNvSpPr>
                <a:spLocks/>
              </p:cNvSpPr>
              <p:nvPr/>
            </p:nvSpPr>
            <p:spPr bwMode="auto">
              <a:xfrm>
                <a:off x="2836" y="1570"/>
                <a:ext cx="91" cy="327"/>
              </a:xfrm>
              <a:custGeom>
                <a:avLst/>
                <a:gdLst>
                  <a:gd name="T0" fmla="*/ 36 w 38"/>
                  <a:gd name="T1" fmla="*/ 137 h 137"/>
                  <a:gd name="T2" fmla="*/ 38 w 38"/>
                  <a:gd name="T3" fmla="*/ 135 h 137"/>
                  <a:gd name="T4" fmla="*/ 38 w 38"/>
                  <a:gd name="T5" fmla="*/ 2 h 137"/>
                  <a:gd name="T6" fmla="*/ 36 w 38"/>
                  <a:gd name="T7" fmla="*/ 0 h 137"/>
                  <a:gd name="T8" fmla="*/ 2 w 38"/>
                  <a:gd name="T9" fmla="*/ 0 h 137"/>
                  <a:gd name="T10" fmla="*/ 0 w 38"/>
                  <a:gd name="T11" fmla="*/ 2 h 137"/>
                  <a:gd name="T12" fmla="*/ 0 w 38"/>
                  <a:gd name="T13" fmla="*/ 135 h 137"/>
                  <a:gd name="T14" fmla="*/ 2 w 38"/>
                  <a:gd name="T15" fmla="*/ 137 h 137"/>
                  <a:gd name="T16" fmla="*/ 4 w 38"/>
                  <a:gd name="T17" fmla="*/ 135 h 137"/>
                  <a:gd name="T18" fmla="*/ 4 w 38"/>
                  <a:gd name="T19" fmla="*/ 4 h 137"/>
                  <a:gd name="T20" fmla="*/ 34 w 38"/>
                  <a:gd name="T21" fmla="*/ 4 h 137"/>
                  <a:gd name="T22" fmla="*/ 34 w 38"/>
                  <a:gd name="T23" fmla="*/ 135 h 137"/>
                  <a:gd name="T24" fmla="*/ 36 w 38"/>
                  <a:gd name="T25"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137">
                    <a:moveTo>
                      <a:pt x="36" y="137"/>
                    </a:moveTo>
                    <a:cubicBezTo>
                      <a:pt x="37" y="137"/>
                      <a:pt x="38" y="136"/>
                      <a:pt x="38" y="135"/>
                    </a:cubicBezTo>
                    <a:cubicBezTo>
                      <a:pt x="38" y="2"/>
                      <a:pt x="38" y="2"/>
                      <a:pt x="38" y="2"/>
                    </a:cubicBezTo>
                    <a:cubicBezTo>
                      <a:pt x="38" y="1"/>
                      <a:pt x="37" y="0"/>
                      <a:pt x="36" y="0"/>
                    </a:cubicBezTo>
                    <a:cubicBezTo>
                      <a:pt x="2" y="0"/>
                      <a:pt x="2" y="0"/>
                      <a:pt x="2" y="0"/>
                    </a:cubicBezTo>
                    <a:cubicBezTo>
                      <a:pt x="1" y="0"/>
                      <a:pt x="0" y="1"/>
                      <a:pt x="0" y="2"/>
                    </a:cubicBezTo>
                    <a:cubicBezTo>
                      <a:pt x="0" y="135"/>
                      <a:pt x="0" y="135"/>
                      <a:pt x="0" y="135"/>
                    </a:cubicBezTo>
                    <a:cubicBezTo>
                      <a:pt x="0" y="136"/>
                      <a:pt x="1" y="137"/>
                      <a:pt x="2" y="137"/>
                    </a:cubicBezTo>
                    <a:cubicBezTo>
                      <a:pt x="3" y="137"/>
                      <a:pt x="4" y="136"/>
                      <a:pt x="4" y="135"/>
                    </a:cubicBezTo>
                    <a:cubicBezTo>
                      <a:pt x="4" y="4"/>
                      <a:pt x="4" y="4"/>
                      <a:pt x="4" y="4"/>
                    </a:cubicBezTo>
                    <a:cubicBezTo>
                      <a:pt x="34" y="4"/>
                      <a:pt x="34" y="4"/>
                      <a:pt x="34" y="4"/>
                    </a:cubicBezTo>
                    <a:cubicBezTo>
                      <a:pt x="34" y="135"/>
                      <a:pt x="34" y="135"/>
                      <a:pt x="34" y="135"/>
                    </a:cubicBezTo>
                    <a:cubicBezTo>
                      <a:pt x="34" y="136"/>
                      <a:pt x="35" y="137"/>
                      <a:pt x="36" y="137"/>
                    </a:cubicBezTo>
                    <a:close/>
                  </a:path>
                </a:pathLst>
              </a:custGeom>
              <a:grpFill/>
              <a:ln w="6350">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21" name="Freeform 7">
                <a:extLst>
                  <a:ext uri="{FF2B5EF4-FFF2-40B4-BE49-F238E27FC236}">
                    <a16:creationId xmlns:a16="http://schemas.microsoft.com/office/drawing/2014/main" id="{E2B2A7A1-8385-FD41-9A51-AAFA48F5224D}"/>
                  </a:ext>
                </a:extLst>
              </p:cNvPr>
              <p:cNvSpPr>
                <a:spLocks/>
              </p:cNvSpPr>
              <p:nvPr/>
            </p:nvSpPr>
            <p:spPr bwMode="auto">
              <a:xfrm>
                <a:off x="2991" y="1431"/>
                <a:ext cx="92" cy="466"/>
              </a:xfrm>
              <a:custGeom>
                <a:avLst/>
                <a:gdLst>
                  <a:gd name="T0" fmla="*/ 0 w 38"/>
                  <a:gd name="T1" fmla="*/ 2 h 195"/>
                  <a:gd name="T2" fmla="*/ 0 w 38"/>
                  <a:gd name="T3" fmla="*/ 193 h 195"/>
                  <a:gd name="T4" fmla="*/ 2 w 38"/>
                  <a:gd name="T5" fmla="*/ 195 h 195"/>
                  <a:gd name="T6" fmla="*/ 4 w 38"/>
                  <a:gd name="T7" fmla="*/ 193 h 195"/>
                  <a:gd name="T8" fmla="*/ 4 w 38"/>
                  <a:gd name="T9" fmla="*/ 4 h 195"/>
                  <a:gd name="T10" fmla="*/ 34 w 38"/>
                  <a:gd name="T11" fmla="*/ 4 h 195"/>
                  <a:gd name="T12" fmla="*/ 34 w 38"/>
                  <a:gd name="T13" fmla="*/ 193 h 195"/>
                  <a:gd name="T14" fmla="*/ 36 w 38"/>
                  <a:gd name="T15" fmla="*/ 195 h 195"/>
                  <a:gd name="T16" fmla="*/ 38 w 38"/>
                  <a:gd name="T17" fmla="*/ 193 h 195"/>
                  <a:gd name="T18" fmla="*/ 38 w 38"/>
                  <a:gd name="T19" fmla="*/ 2 h 195"/>
                  <a:gd name="T20" fmla="*/ 36 w 38"/>
                  <a:gd name="T21" fmla="*/ 0 h 195"/>
                  <a:gd name="T22" fmla="*/ 2 w 38"/>
                  <a:gd name="T23" fmla="*/ 0 h 195"/>
                  <a:gd name="T24" fmla="*/ 0 w 38"/>
                  <a:gd name="T25" fmla="*/ 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195">
                    <a:moveTo>
                      <a:pt x="0" y="2"/>
                    </a:moveTo>
                    <a:cubicBezTo>
                      <a:pt x="0" y="193"/>
                      <a:pt x="0" y="193"/>
                      <a:pt x="0" y="193"/>
                    </a:cubicBezTo>
                    <a:cubicBezTo>
                      <a:pt x="0" y="194"/>
                      <a:pt x="1" y="195"/>
                      <a:pt x="2" y="195"/>
                    </a:cubicBezTo>
                    <a:cubicBezTo>
                      <a:pt x="3" y="195"/>
                      <a:pt x="4" y="194"/>
                      <a:pt x="4" y="193"/>
                    </a:cubicBezTo>
                    <a:cubicBezTo>
                      <a:pt x="4" y="4"/>
                      <a:pt x="4" y="4"/>
                      <a:pt x="4" y="4"/>
                    </a:cubicBezTo>
                    <a:cubicBezTo>
                      <a:pt x="34" y="4"/>
                      <a:pt x="34" y="4"/>
                      <a:pt x="34" y="4"/>
                    </a:cubicBezTo>
                    <a:cubicBezTo>
                      <a:pt x="34" y="193"/>
                      <a:pt x="34" y="193"/>
                      <a:pt x="34" y="193"/>
                    </a:cubicBezTo>
                    <a:cubicBezTo>
                      <a:pt x="34" y="194"/>
                      <a:pt x="35" y="195"/>
                      <a:pt x="36" y="195"/>
                    </a:cubicBezTo>
                    <a:cubicBezTo>
                      <a:pt x="37" y="195"/>
                      <a:pt x="38" y="194"/>
                      <a:pt x="38" y="193"/>
                    </a:cubicBezTo>
                    <a:cubicBezTo>
                      <a:pt x="38" y="2"/>
                      <a:pt x="38" y="2"/>
                      <a:pt x="38" y="2"/>
                    </a:cubicBezTo>
                    <a:cubicBezTo>
                      <a:pt x="38" y="1"/>
                      <a:pt x="37" y="0"/>
                      <a:pt x="36" y="0"/>
                    </a:cubicBezTo>
                    <a:cubicBezTo>
                      <a:pt x="2" y="0"/>
                      <a:pt x="2" y="0"/>
                      <a:pt x="2" y="0"/>
                    </a:cubicBezTo>
                    <a:cubicBezTo>
                      <a:pt x="1" y="0"/>
                      <a:pt x="0" y="1"/>
                      <a:pt x="0" y="2"/>
                    </a:cubicBezTo>
                    <a:close/>
                  </a:path>
                </a:pathLst>
              </a:custGeom>
              <a:grpFill/>
              <a:ln w="6350">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22" name="Freeform 8">
                <a:extLst>
                  <a:ext uri="{FF2B5EF4-FFF2-40B4-BE49-F238E27FC236}">
                    <a16:creationId xmlns:a16="http://schemas.microsoft.com/office/drawing/2014/main" id="{8EC9BBA6-5F60-6446-98EC-64F55F04DD6F}"/>
                  </a:ext>
                </a:extLst>
              </p:cNvPr>
              <p:cNvSpPr>
                <a:spLocks/>
              </p:cNvSpPr>
              <p:nvPr/>
            </p:nvSpPr>
            <p:spPr bwMode="auto">
              <a:xfrm>
                <a:off x="2639" y="1918"/>
                <a:ext cx="484" cy="10"/>
              </a:xfrm>
              <a:custGeom>
                <a:avLst/>
                <a:gdLst>
                  <a:gd name="T0" fmla="*/ 200 w 202"/>
                  <a:gd name="T1" fmla="*/ 0 h 4"/>
                  <a:gd name="T2" fmla="*/ 2 w 202"/>
                  <a:gd name="T3" fmla="*/ 0 h 4"/>
                  <a:gd name="T4" fmla="*/ 0 w 202"/>
                  <a:gd name="T5" fmla="*/ 2 h 4"/>
                  <a:gd name="T6" fmla="*/ 2 w 202"/>
                  <a:gd name="T7" fmla="*/ 4 h 4"/>
                  <a:gd name="T8" fmla="*/ 200 w 202"/>
                  <a:gd name="T9" fmla="*/ 4 h 4"/>
                  <a:gd name="T10" fmla="*/ 202 w 202"/>
                  <a:gd name="T11" fmla="*/ 2 h 4"/>
                  <a:gd name="T12" fmla="*/ 200 w 20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02" h="4">
                    <a:moveTo>
                      <a:pt x="200" y="0"/>
                    </a:moveTo>
                    <a:cubicBezTo>
                      <a:pt x="2" y="0"/>
                      <a:pt x="2" y="0"/>
                      <a:pt x="2" y="0"/>
                    </a:cubicBezTo>
                    <a:cubicBezTo>
                      <a:pt x="1" y="0"/>
                      <a:pt x="0" y="0"/>
                      <a:pt x="0" y="2"/>
                    </a:cubicBezTo>
                    <a:cubicBezTo>
                      <a:pt x="0" y="3"/>
                      <a:pt x="1" y="4"/>
                      <a:pt x="2" y="4"/>
                    </a:cubicBezTo>
                    <a:cubicBezTo>
                      <a:pt x="200" y="4"/>
                      <a:pt x="200" y="4"/>
                      <a:pt x="200" y="4"/>
                    </a:cubicBezTo>
                    <a:cubicBezTo>
                      <a:pt x="201" y="4"/>
                      <a:pt x="202" y="3"/>
                      <a:pt x="202" y="2"/>
                    </a:cubicBezTo>
                    <a:cubicBezTo>
                      <a:pt x="202" y="0"/>
                      <a:pt x="201" y="0"/>
                      <a:pt x="200" y="0"/>
                    </a:cubicBezTo>
                    <a:close/>
                  </a:path>
                </a:pathLst>
              </a:custGeom>
              <a:grpFill/>
              <a:ln w="6350">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23" name="Freeform 9">
                <a:extLst>
                  <a:ext uri="{FF2B5EF4-FFF2-40B4-BE49-F238E27FC236}">
                    <a16:creationId xmlns:a16="http://schemas.microsoft.com/office/drawing/2014/main" id="{F050959C-92F9-6144-B331-C24DA5234AD6}"/>
                  </a:ext>
                </a:extLst>
              </p:cNvPr>
              <p:cNvSpPr>
                <a:spLocks/>
              </p:cNvSpPr>
              <p:nvPr/>
            </p:nvSpPr>
            <p:spPr bwMode="auto">
              <a:xfrm>
                <a:off x="2639" y="1314"/>
                <a:ext cx="403" cy="258"/>
              </a:xfrm>
              <a:custGeom>
                <a:avLst/>
                <a:gdLst>
                  <a:gd name="T0" fmla="*/ 2 w 168"/>
                  <a:gd name="T1" fmla="*/ 108 h 108"/>
                  <a:gd name="T2" fmla="*/ 3 w 168"/>
                  <a:gd name="T3" fmla="*/ 108 h 108"/>
                  <a:gd name="T4" fmla="*/ 162 w 168"/>
                  <a:gd name="T5" fmla="*/ 7 h 108"/>
                  <a:gd name="T6" fmla="*/ 155 w 168"/>
                  <a:gd name="T7" fmla="*/ 30 h 108"/>
                  <a:gd name="T8" fmla="*/ 156 w 168"/>
                  <a:gd name="T9" fmla="*/ 33 h 108"/>
                  <a:gd name="T10" fmla="*/ 157 w 168"/>
                  <a:gd name="T11" fmla="*/ 33 h 108"/>
                  <a:gd name="T12" fmla="*/ 159 w 168"/>
                  <a:gd name="T13" fmla="*/ 31 h 108"/>
                  <a:gd name="T14" fmla="*/ 168 w 168"/>
                  <a:gd name="T15" fmla="*/ 3 h 108"/>
                  <a:gd name="T16" fmla="*/ 168 w 168"/>
                  <a:gd name="T17" fmla="*/ 2 h 108"/>
                  <a:gd name="T18" fmla="*/ 168 w 168"/>
                  <a:gd name="T19" fmla="*/ 2 h 108"/>
                  <a:gd name="T20" fmla="*/ 168 w 168"/>
                  <a:gd name="T21" fmla="*/ 1 h 108"/>
                  <a:gd name="T22" fmla="*/ 167 w 168"/>
                  <a:gd name="T23" fmla="*/ 1 h 108"/>
                  <a:gd name="T24" fmla="*/ 167 w 168"/>
                  <a:gd name="T25" fmla="*/ 1 h 108"/>
                  <a:gd name="T26" fmla="*/ 167 w 168"/>
                  <a:gd name="T27" fmla="*/ 1 h 108"/>
                  <a:gd name="T28" fmla="*/ 167 w 168"/>
                  <a:gd name="T29" fmla="*/ 1 h 108"/>
                  <a:gd name="T30" fmla="*/ 167 w 168"/>
                  <a:gd name="T31" fmla="*/ 0 h 108"/>
                  <a:gd name="T32" fmla="*/ 166 w 168"/>
                  <a:gd name="T33" fmla="*/ 0 h 108"/>
                  <a:gd name="T34" fmla="*/ 166 w 168"/>
                  <a:gd name="T35" fmla="*/ 0 h 108"/>
                  <a:gd name="T36" fmla="*/ 166 w 168"/>
                  <a:gd name="T37" fmla="*/ 0 h 108"/>
                  <a:gd name="T38" fmla="*/ 131 w 168"/>
                  <a:gd name="T39" fmla="*/ 0 h 108"/>
                  <a:gd name="T40" fmla="*/ 129 w 168"/>
                  <a:gd name="T41" fmla="*/ 2 h 108"/>
                  <a:gd name="T42" fmla="*/ 131 w 168"/>
                  <a:gd name="T43" fmla="*/ 4 h 108"/>
                  <a:gd name="T44" fmla="*/ 159 w 168"/>
                  <a:gd name="T45" fmla="*/ 4 h 108"/>
                  <a:gd name="T46" fmla="*/ 1 w 168"/>
                  <a:gd name="T47" fmla="*/ 105 h 108"/>
                  <a:gd name="T48" fmla="*/ 0 w 168"/>
                  <a:gd name="T49" fmla="*/ 107 h 108"/>
                  <a:gd name="T50" fmla="*/ 2 w 168"/>
                  <a:gd name="T51"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 h="108">
                    <a:moveTo>
                      <a:pt x="2" y="108"/>
                    </a:moveTo>
                    <a:cubicBezTo>
                      <a:pt x="2" y="108"/>
                      <a:pt x="3" y="108"/>
                      <a:pt x="3" y="108"/>
                    </a:cubicBezTo>
                    <a:cubicBezTo>
                      <a:pt x="162" y="7"/>
                      <a:pt x="162" y="7"/>
                      <a:pt x="162" y="7"/>
                    </a:cubicBezTo>
                    <a:cubicBezTo>
                      <a:pt x="155" y="30"/>
                      <a:pt x="155" y="30"/>
                      <a:pt x="155" y="30"/>
                    </a:cubicBezTo>
                    <a:cubicBezTo>
                      <a:pt x="155" y="31"/>
                      <a:pt x="155" y="32"/>
                      <a:pt x="156" y="33"/>
                    </a:cubicBezTo>
                    <a:cubicBezTo>
                      <a:pt x="156" y="33"/>
                      <a:pt x="157" y="33"/>
                      <a:pt x="157" y="33"/>
                    </a:cubicBezTo>
                    <a:cubicBezTo>
                      <a:pt x="158" y="33"/>
                      <a:pt x="159" y="32"/>
                      <a:pt x="159" y="31"/>
                    </a:cubicBezTo>
                    <a:cubicBezTo>
                      <a:pt x="168" y="3"/>
                      <a:pt x="168" y="3"/>
                      <a:pt x="168" y="3"/>
                    </a:cubicBezTo>
                    <a:cubicBezTo>
                      <a:pt x="168" y="3"/>
                      <a:pt x="168" y="3"/>
                      <a:pt x="168" y="2"/>
                    </a:cubicBezTo>
                    <a:cubicBezTo>
                      <a:pt x="168" y="2"/>
                      <a:pt x="168" y="2"/>
                      <a:pt x="168" y="2"/>
                    </a:cubicBezTo>
                    <a:cubicBezTo>
                      <a:pt x="168" y="2"/>
                      <a:pt x="168" y="2"/>
                      <a:pt x="168" y="1"/>
                    </a:cubicBezTo>
                    <a:cubicBezTo>
                      <a:pt x="168" y="1"/>
                      <a:pt x="167" y="1"/>
                      <a:pt x="167" y="1"/>
                    </a:cubicBezTo>
                    <a:cubicBezTo>
                      <a:pt x="167" y="1"/>
                      <a:pt x="167" y="1"/>
                      <a:pt x="167" y="1"/>
                    </a:cubicBezTo>
                    <a:cubicBezTo>
                      <a:pt x="167" y="1"/>
                      <a:pt x="167" y="1"/>
                      <a:pt x="167" y="1"/>
                    </a:cubicBezTo>
                    <a:cubicBezTo>
                      <a:pt x="167" y="1"/>
                      <a:pt x="167" y="1"/>
                      <a:pt x="167" y="1"/>
                    </a:cubicBezTo>
                    <a:cubicBezTo>
                      <a:pt x="167" y="0"/>
                      <a:pt x="167" y="0"/>
                      <a:pt x="167" y="0"/>
                    </a:cubicBezTo>
                    <a:cubicBezTo>
                      <a:pt x="167" y="0"/>
                      <a:pt x="166" y="0"/>
                      <a:pt x="166" y="0"/>
                    </a:cubicBezTo>
                    <a:cubicBezTo>
                      <a:pt x="166" y="0"/>
                      <a:pt x="166" y="0"/>
                      <a:pt x="166" y="0"/>
                    </a:cubicBezTo>
                    <a:cubicBezTo>
                      <a:pt x="166" y="0"/>
                      <a:pt x="166" y="0"/>
                      <a:pt x="166" y="0"/>
                    </a:cubicBezTo>
                    <a:cubicBezTo>
                      <a:pt x="131" y="0"/>
                      <a:pt x="131" y="0"/>
                      <a:pt x="131" y="0"/>
                    </a:cubicBezTo>
                    <a:cubicBezTo>
                      <a:pt x="130" y="0"/>
                      <a:pt x="129" y="1"/>
                      <a:pt x="129" y="2"/>
                    </a:cubicBezTo>
                    <a:cubicBezTo>
                      <a:pt x="129" y="3"/>
                      <a:pt x="130" y="4"/>
                      <a:pt x="131" y="4"/>
                    </a:cubicBezTo>
                    <a:cubicBezTo>
                      <a:pt x="159" y="4"/>
                      <a:pt x="159" y="4"/>
                      <a:pt x="159" y="4"/>
                    </a:cubicBezTo>
                    <a:cubicBezTo>
                      <a:pt x="1" y="105"/>
                      <a:pt x="1" y="105"/>
                      <a:pt x="1" y="105"/>
                    </a:cubicBezTo>
                    <a:cubicBezTo>
                      <a:pt x="0" y="105"/>
                      <a:pt x="0" y="107"/>
                      <a:pt x="0" y="107"/>
                    </a:cubicBezTo>
                    <a:cubicBezTo>
                      <a:pt x="1" y="108"/>
                      <a:pt x="1" y="108"/>
                      <a:pt x="2" y="108"/>
                    </a:cubicBezTo>
                    <a:close/>
                  </a:path>
                </a:pathLst>
              </a:custGeom>
              <a:grpFill/>
              <a:ln w="6350">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grpSp>
      </p:grpSp>
      <p:pic>
        <p:nvPicPr>
          <p:cNvPr id="25" name="Image 24">
            <a:extLst>
              <a:ext uri="{FF2B5EF4-FFF2-40B4-BE49-F238E27FC236}">
                <a16:creationId xmlns:a16="http://schemas.microsoft.com/office/drawing/2014/main" id="{58207712-9DEF-3641-9F4E-C7F66068EED7}"/>
              </a:ext>
            </a:extLst>
          </p:cNvPr>
          <p:cNvPicPr>
            <a:picLocks noChangeAspect="1"/>
          </p:cNvPicPr>
          <p:nvPr/>
        </p:nvPicPr>
        <p:blipFill>
          <a:blip r:embed="rId3"/>
          <a:stretch>
            <a:fillRect/>
          </a:stretch>
        </p:blipFill>
        <p:spPr>
          <a:xfrm>
            <a:off x="291507" y="3160459"/>
            <a:ext cx="606397" cy="808529"/>
          </a:xfrm>
          <a:prstGeom prst="rect">
            <a:avLst/>
          </a:prstGeom>
        </p:spPr>
      </p:pic>
      <p:grpSp>
        <p:nvGrpSpPr>
          <p:cNvPr id="28" name="Groupe 27">
            <a:extLst>
              <a:ext uri="{FF2B5EF4-FFF2-40B4-BE49-F238E27FC236}">
                <a16:creationId xmlns:a16="http://schemas.microsoft.com/office/drawing/2014/main" id="{E4003C7F-95B1-9642-8315-7038E4971CAF}"/>
              </a:ext>
            </a:extLst>
          </p:cNvPr>
          <p:cNvGrpSpPr/>
          <p:nvPr/>
        </p:nvGrpSpPr>
        <p:grpSpPr>
          <a:xfrm>
            <a:off x="5184775" y="4146550"/>
            <a:ext cx="3959226" cy="996950"/>
            <a:chOff x="5184775" y="4146550"/>
            <a:chExt cx="3959226" cy="996950"/>
          </a:xfrm>
        </p:grpSpPr>
        <p:sp>
          <p:nvSpPr>
            <p:cNvPr id="26" name="Freeform 28">
              <a:extLst>
                <a:ext uri="{FF2B5EF4-FFF2-40B4-BE49-F238E27FC236}">
                  <a16:creationId xmlns:a16="http://schemas.microsoft.com/office/drawing/2014/main" id="{EB3002A2-CEDF-A44B-92A2-87F6C55CE37D}"/>
                </a:ext>
              </a:extLst>
            </p:cNvPr>
            <p:cNvSpPr>
              <a:spLocks/>
            </p:cNvSpPr>
            <p:nvPr/>
          </p:nvSpPr>
          <p:spPr bwMode="auto">
            <a:xfrm>
              <a:off x="5184775" y="4146550"/>
              <a:ext cx="3959225" cy="996950"/>
            </a:xfrm>
            <a:custGeom>
              <a:avLst/>
              <a:gdLst>
                <a:gd name="T0" fmla="*/ 0 w 2494"/>
                <a:gd name="T1" fmla="*/ 628 h 628"/>
                <a:gd name="T2" fmla="*/ 2494 w 2494"/>
                <a:gd name="T3" fmla="*/ 0 h 628"/>
                <a:gd name="T4" fmla="*/ 2494 w 2494"/>
                <a:gd name="T5" fmla="*/ 628 h 628"/>
                <a:gd name="T6" fmla="*/ 0 w 2494"/>
                <a:gd name="T7" fmla="*/ 628 h 628"/>
              </a:gdLst>
              <a:ahLst/>
              <a:cxnLst>
                <a:cxn ang="0">
                  <a:pos x="T0" y="T1"/>
                </a:cxn>
                <a:cxn ang="0">
                  <a:pos x="T2" y="T3"/>
                </a:cxn>
                <a:cxn ang="0">
                  <a:pos x="T4" y="T5"/>
                </a:cxn>
                <a:cxn ang="0">
                  <a:pos x="T6" y="T7"/>
                </a:cxn>
              </a:cxnLst>
              <a:rect l="0" t="0" r="r" b="b"/>
              <a:pathLst>
                <a:path w="2494" h="628">
                  <a:moveTo>
                    <a:pt x="0" y="628"/>
                  </a:moveTo>
                  <a:lnTo>
                    <a:pt x="2494" y="0"/>
                  </a:lnTo>
                  <a:lnTo>
                    <a:pt x="2494" y="628"/>
                  </a:lnTo>
                  <a:lnTo>
                    <a:pt x="0" y="628"/>
                  </a:lnTo>
                  <a:close/>
                </a:path>
              </a:pathLst>
            </a:custGeom>
            <a:gradFill>
              <a:gsLst>
                <a:gs pos="0">
                  <a:srgbClr val="072B62"/>
                </a:gs>
                <a:gs pos="68000">
                  <a:srgbClr val="072B62"/>
                </a:gs>
              </a:gsLst>
              <a:lin ang="4800000" scaled="0"/>
            </a:gradFill>
            <a:ln>
              <a:gradFill>
                <a:gsLst>
                  <a:gs pos="20000">
                    <a:schemeClr val="bg1">
                      <a:alpha val="0"/>
                    </a:schemeClr>
                  </a:gs>
                  <a:gs pos="66000">
                    <a:schemeClr val="bg1"/>
                  </a:gs>
                  <a:gs pos="95000">
                    <a:schemeClr val="bg1">
                      <a:alpha val="0"/>
                    </a:schemeClr>
                  </a:gs>
                </a:gsLst>
                <a:lin ang="5400000" scaled="0"/>
              </a:gradFill>
            </a:ln>
          </p:spPr>
          <p:txBody>
            <a:bodyPr vert="horz" wrap="square" lIns="91440" tIns="45720" rIns="91440" bIns="45720" numCol="1" anchor="t" anchorCtr="0" compatLnSpc="1">
              <a:prstTxWarp prst="textNoShape">
                <a:avLst/>
              </a:prstTxWarp>
            </a:bodyPr>
            <a:lstStyle/>
            <a:p>
              <a:pPr lvl="0"/>
              <a:endParaRPr lang="fr-FR" dirty="0">
                <a:latin typeface="ApexSansMediumT" panose="02000503020000020004" pitchFamily="2" charset="0"/>
              </a:endParaRPr>
            </a:p>
          </p:txBody>
        </p:sp>
        <p:sp>
          <p:nvSpPr>
            <p:cNvPr id="27" name="Freeform 30">
              <a:extLst>
                <a:ext uri="{FF2B5EF4-FFF2-40B4-BE49-F238E27FC236}">
                  <a16:creationId xmlns:a16="http://schemas.microsoft.com/office/drawing/2014/main" id="{D6357644-C4C2-1544-BAC2-699BA946E4E8}"/>
                </a:ext>
              </a:extLst>
            </p:cNvPr>
            <p:cNvSpPr>
              <a:spLocks/>
            </p:cNvSpPr>
            <p:nvPr/>
          </p:nvSpPr>
          <p:spPr bwMode="auto">
            <a:xfrm>
              <a:off x="7840663" y="4556125"/>
              <a:ext cx="1303338" cy="587375"/>
            </a:xfrm>
            <a:custGeom>
              <a:avLst/>
              <a:gdLst>
                <a:gd name="T0" fmla="*/ 821 w 821"/>
                <a:gd name="T1" fmla="*/ 0 h 370"/>
                <a:gd name="T2" fmla="*/ 0 w 821"/>
                <a:gd name="T3" fmla="*/ 370 h 370"/>
                <a:gd name="T4" fmla="*/ 821 w 821"/>
                <a:gd name="T5" fmla="*/ 370 h 370"/>
                <a:gd name="T6" fmla="*/ 821 w 821"/>
                <a:gd name="T7" fmla="*/ 0 h 370"/>
              </a:gdLst>
              <a:ahLst/>
              <a:cxnLst>
                <a:cxn ang="0">
                  <a:pos x="T0" y="T1"/>
                </a:cxn>
                <a:cxn ang="0">
                  <a:pos x="T2" y="T3"/>
                </a:cxn>
                <a:cxn ang="0">
                  <a:pos x="T4" y="T5"/>
                </a:cxn>
                <a:cxn ang="0">
                  <a:pos x="T6" y="T7"/>
                </a:cxn>
              </a:cxnLst>
              <a:rect l="0" t="0" r="r" b="b"/>
              <a:pathLst>
                <a:path w="821" h="370">
                  <a:moveTo>
                    <a:pt x="821" y="0"/>
                  </a:moveTo>
                  <a:lnTo>
                    <a:pt x="0" y="370"/>
                  </a:lnTo>
                  <a:lnTo>
                    <a:pt x="821" y="370"/>
                  </a:lnTo>
                  <a:lnTo>
                    <a:pt x="821" y="0"/>
                  </a:lnTo>
                  <a:close/>
                </a:path>
              </a:pathLst>
            </a:custGeom>
            <a:gradFill flip="none" rotWithShape="1">
              <a:gsLst>
                <a:gs pos="0">
                  <a:srgbClr val="DA0528"/>
                </a:gs>
                <a:gs pos="100000">
                  <a:schemeClr val="accent6"/>
                </a:gs>
              </a:gsLst>
              <a:lin ang="8400000" scaled="0"/>
              <a:tileRect/>
            </a:gradFill>
            <a:ln>
              <a:noFill/>
            </a:ln>
            <a:extLst/>
          </p:spPr>
          <p:txBody>
            <a:bodyPr vert="horz" wrap="square" lIns="91440" tIns="45720" rIns="91440" bIns="45720" numCol="1" anchor="t" anchorCtr="0" compatLnSpc="1">
              <a:prstTxWarp prst="textNoShape">
                <a:avLst/>
              </a:prstTxWarp>
            </a:bodyPr>
            <a:lstStyle/>
            <a:p>
              <a:pPr lvl="0"/>
              <a:endParaRPr lang="fr-FR" dirty="0">
                <a:latin typeface="ApexSansMediumT" panose="02000503020000020004" pitchFamily="2" charset="0"/>
              </a:endParaRPr>
            </a:p>
          </p:txBody>
        </p:sp>
      </p:grpSp>
      <p:cxnSp>
        <p:nvCxnSpPr>
          <p:cNvPr id="29" name="Connecteur droit 28">
            <a:extLst>
              <a:ext uri="{FF2B5EF4-FFF2-40B4-BE49-F238E27FC236}">
                <a16:creationId xmlns:a16="http://schemas.microsoft.com/office/drawing/2014/main" id="{C788559E-061A-A043-93EA-536902AA28EB}"/>
              </a:ext>
            </a:extLst>
          </p:cNvPr>
          <p:cNvCxnSpPr>
            <a:cxnSpLocks/>
            <a:endCxn id="40" idx="3"/>
          </p:cNvCxnSpPr>
          <p:nvPr/>
        </p:nvCxnSpPr>
        <p:spPr>
          <a:xfrm flipV="1">
            <a:off x="2507589" y="2004709"/>
            <a:ext cx="1003761" cy="478136"/>
          </a:xfrm>
          <a:prstGeom prst="line">
            <a:avLst/>
          </a:prstGeom>
          <a:ln w="34925">
            <a:gradFill flip="none" rotWithShape="1">
              <a:gsLst>
                <a:gs pos="0">
                  <a:schemeClr val="accent6"/>
                </a:gs>
                <a:gs pos="100000">
                  <a:schemeClr val="tx1"/>
                </a:gs>
              </a:gsLst>
              <a:lin ang="10800000" scaled="1"/>
              <a:tileRect/>
            </a:gra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5" name="Groupe 14">
            <a:extLst>
              <a:ext uri="{FF2B5EF4-FFF2-40B4-BE49-F238E27FC236}">
                <a16:creationId xmlns:a16="http://schemas.microsoft.com/office/drawing/2014/main" id="{ABCCFBB8-A074-4140-8523-6EFE604BF1FB}"/>
              </a:ext>
            </a:extLst>
          </p:cNvPr>
          <p:cNvGrpSpPr/>
          <p:nvPr/>
        </p:nvGrpSpPr>
        <p:grpSpPr>
          <a:xfrm>
            <a:off x="965183" y="2811602"/>
            <a:ext cx="2900136" cy="261610"/>
            <a:chOff x="940799" y="2689682"/>
            <a:chExt cx="2900136" cy="261610"/>
          </a:xfrm>
        </p:grpSpPr>
        <p:sp>
          <p:nvSpPr>
            <p:cNvPr id="32" name="ZoneTexte 31">
              <a:extLst>
                <a:ext uri="{FF2B5EF4-FFF2-40B4-BE49-F238E27FC236}">
                  <a16:creationId xmlns:a16="http://schemas.microsoft.com/office/drawing/2014/main" id="{8E4F3496-BE2C-6B46-A6DD-E1160497D553}"/>
                </a:ext>
              </a:extLst>
            </p:cNvPr>
            <p:cNvSpPr txBox="1"/>
            <p:nvPr/>
          </p:nvSpPr>
          <p:spPr>
            <a:xfrm>
              <a:off x="940799" y="2689682"/>
              <a:ext cx="524503" cy="261610"/>
            </a:xfrm>
            <a:prstGeom prst="rect">
              <a:avLst/>
            </a:prstGeom>
            <a:solidFill>
              <a:schemeClr val="bg1"/>
            </a:solidFill>
          </p:spPr>
          <p:txBody>
            <a:bodyPr wrap="none" rtlCol="0" anchor="b">
              <a:spAutoFit/>
            </a:bodyPr>
            <a:lstStyle/>
            <a:p>
              <a:pPr algn="ctr"/>
              <a:r>
                <a:rPr lang="fr-FR" sz="1100" dirty="0">
                  <a:latin typeface="ApexSansMediumT" panose="02000503020000020004" pitchFamily="2" charset="0"/>
                </a:rPr>
                <a:t>2017</a:t>
              </a:r>
            </a:p>
          </p:txBody>
        </p:sp>
        <p:sp>
          <p:nvSpPr>
            <p:cNvPr id="35" name="ZoneTexte 34">
              <a:extLst>
                <a:ext uri="{FF2B5EF4-FFF2-40B4-BE49-F238E27FC236}">
                  <a16:creationId xmlns:a16="http://schemas.microsoft.com/office/drawing/2014/main" id="{67073364-266A-EC43-BC98-59C7B16FDB00}"/>
                </a:ext>
              </a:extLst>
            </p:cNvPr>
            <p:cNvSpPr txBox="1"/>
            <p:nvPr/>
          </p:nvSpPr>
          <p:spPr>
            <a:xfrm>
              <a:off x="2128615" y="2689682"/>
              <a:ext cx="524503" cy="261610"/>
            </a:xfrm>
            <a:prstGeom prst="rect">
              <a:avLst/>
            </a:prstGeom>
            <a:solidFill>
              <a:schemeClr val="bg1"/>
            </a:solidFill>
          </p:spPr>
          <p:txBody>
            <a:bodyPr wrap="none" rtlCol="0" anchor="b">
              <a:spAutoFit/>
            </a:bodyPr>
            <a:lstStyle/>
            <a:p>
              <a:pPr algn="ctr"/>
              <a:r>
                <a:rPr lang="fr-FR" sz="1100" dirty="0">
                  <a:latin typeface="ApexSansMediumT" panose="02000503020000020004" pitchFamily="2" charset="0"/>
                </a:rPr>
                <a:t>2020</a:t>
              </a:r>
            </a:p>
          </p:txBody>
        </p:sp>
        <p:sp>
          <p:nvSpPr>
            <p:cNvPr id="38" name="ZoneTexte 37">
              <a:extLst>
                <a:ext uri="{FF2B5EF4-FFF2-40B4-BE49-F238E27FC236}">
                  <a16:creationId xmlns:a16="http://schemas.microsoft.com/office/drawing/2014/main" id="{6E9B80FC-1D6F-2743-A9BB-C4C21BD39EF5}"/>
                </a:ext>
              </a:extLst>
            </p:cNvPr>
            <p:cNvSpPr txBox="1"/>
            <p:nvPr/>
          </p:nvSpPr>
          <p:spPr>
            <a:xfrm>
              <a:off x="3316432" y="2689682"/>
              <a:ext cx="524503" cy="261610"/>
            </a:xfrm>
            <a:prstGeom prst="rect">
              <a:avLst/>
            </a:prstGeom>
            <a:solidFill>
              <a:schemeClr val="bg1"/>
            </a:solidFill>
          </p:spPr>
          <p:txBody>
            <a:bodyPr wrap="none" rtlCol="0" anchor="b">
              <a:spAutoFit/>
            </a:bodyPr>
            <a:lstStyle/>
            <a:p>
              <a:pPr algn="ctr"/>
              <a:r>
                <a:rPr lang="fr-FR" sz="1100" dirty="0">
                  <a:latin typeface="ApexSansMediumT" panose="02000503020000020004" pitchFamily="2" charset="0"/>
                </a:rPr>
                <a:t>2030</a:t>
              </a:r>
            </a:p>
          </p:txBody>
        </p:sp>
      </p:grpSp>
      <p:sp>
        <p:nvSpPr>
          <p:cNvPr id="5" name="Bouée 4">
            <a:extLst>
              <a:ext uri="{FF2B5EF4-FFF2-40B4-BE49-F238E27FC236}">
                <a16:creationId xmlns:a16="http://schemas.microsoft.com/office/drawing/2014/main" id="{F73C4E57-384E-644C-8D57-70DC1F5916AD}"/>
              </a:ext>
            </a:extLst>
          </p:cNvPr>
          <p:cNvSpPr/>
          <p:nvPr/>
        </p:nvSpPr>
        <p:spPr bwMode="auto">
          <a:xfrm>
            <a:off x="1100483" y="2520261"/>
            <a:ext cx="242573" cy="242573"/>
          </a:xfrm>
          <a:prstGeom prst="donu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Narrow" pitchFamily="34" charset="0"/>
            </a:endParaRPr>
          </a:p>
        </p:txBody>
      </p:sp>
      <p:sp>
        <p:nvSpPr>
          <p:cNvPr id="39" name="Bouée 38">
            <a:extLst>
              <a:ext uri="{FF2B5EF4-FFF2-40B4-BE49-F238E27FC236}">
                <a16:creationId xmlns:a16="http://schemas.microsoft.com/office/drawing/2014/main" id="{3F7251E3-AEC6-3D43-A43C-90A8653032A2}"/>
              </a:ext>
            </a:extLst>
          </p:cNvPr>
          <p:cNvSpPr/>
          <p:nvPr/>
        </p:nvSpPr>
        <p:spPr bwMode="auto">
          <a:xfrm>
            <a:off x="2266082" y="2390717"/>
            <a:ext cx="242573" cy="242573"/>
          </a:xfrm>
          <a:prstGeom prst="donu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Narrow" pitchFamily="34" charset="0"/>
            </a:endParaRPr>
          </a:p>
        </p:txBody>
      </p:sp>
      <p:sp>
        <p:nvSpPr>
          <p:cNvPr id="40" name="Bouée 39">
            <a:extLst>
              <a:ext uri="{FF2B5EF4-FFF2-40B4-BE49-F238E27FC236}">
                <a16:creationId xmlns:a16="http://schemas.microsoft.com/office/drawing/2014/main" id="{58808F29-1031-6546-ACD0-DCF7AED8C6AC}"/>
              </a:ext>
            </a:extLst>
          </p:cNvPr>
          <p:cNvSpPr/>
          <p:nvPr/>
        </p:nvSpPr>
        <p:spPr bwMode="auto">
          <a:xfrm>
            <a:off x="3475826" y="1797660"/>
            <a:ext cx="242573" cy="242573"/>
          </a:xfrm>
          <a:prstGeom prst="donu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Narrow" pitchFamily="34" charset="0"/>
            </a:endParaRPr>
          </a:p>
        </p:txBody>
      </p:sp>
      <p:cxnSp>
        <p:nvCxnSpPr>
          <p:cNvPr id="41" name="Connecteur droit 40">
            <a:extLst>
              <a:ext uri="{FF2B5EF4-FFF2-40B4-BE49-F238E27FC236}">
                <a16:creationId xmlns:a16="http://schemas.microsoft.com/office/drawing/2014/main" id="{BBE81F35-6A48-0C45-A84D-FCBB17D95C26}"/>
              </a:ext>
            </a:extLst>
          </p:cNvPr>
          <p:cNvCxnSpPr>
            <a:cxnSpLocks/>
            <a:stCxn id="5" idx="6"/>
          </p:cNvCxnSpPr>
          <p:nvPr/>
        </p:nvCxnSpPr>
        <p:spPr>
          <a:xfrm flipV="1">
            <a:off x="1343056" y="2539237"/>
            <a:ext cx="923026" cy="102311"/>
          </a:xfrm>
          <a:prstGeom prst="line">
            <a:avLst/>
          </a:prstGeom>
          <a:ln w="34925">
            <a:gradFill flip="none" rotWithShape="1">
              <a:gsLst>
                <a:gs pos="0">
                  <a:schemeClr val="accent6"/>
                </a:gs>
                <a:gs pos="100000">
                  <a:schemeClr val="tx1"/>
                </a:gs>
              </a:gsLst>
              <a:lin ang="10800000" scaled="1"/>
              <a:tileRect/>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DAA5C91C-D814-2F42-9237-79F4C6B88CEB}"/>
              </a:ext>
            </a:extLst>
          </p:cNvPr>
          <p:cNvCxnSpPr>
            <a:cxnSpLocks/>
          </p:cNvCxnSpPr>
          <p:nvPr/>
        </p:nvCxnSpPr>
        <p:spPr>
          <a:xfrm>
            <a:off x="3596694" y="2040233"/>
            <a:ext cx="0" cy="910231"/>
          </a:xfrm>
          <a:prstGeom prst="line">
            <a:avLst/>
          </a:prstGeom>
          <a:ln w="6350">
            <a:gradFill flip="none" rotWithShape="1">
              <a:gsLst>
                <a:gs pos="0">
                  <a:schemeClr val="accent3"/>
                </a:gs>
                <a:gs pos="100000">
                  <a:schemeClr val="accent3">
                    <a:alpha val="0"/>
                  </a:schemeClr>
                </a:gs>
              </a:gsLst>
              <a:lin ang="5400000" scaled="1"/>
              <a:tileRect/>
            </a:gradFill>
            <a:tailEnd type="none"/>
          </a:ln>
          <a:effectLst>
            <a:outerShdw dist="6350" algn="l"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B946176C-F1A5-D149-AE0A-E5C087060D60}"/>
              </a:ext>
            </a:extLst>
          </p:cNvPr>
          <p:cNvCxnSpPr>
            <a:cxnSpLocks/>
            <a:endCxn id="32" idx="0"/>
          </p:cNvCxnSpPr>
          <p:nvPr/>
        </p:nvCxnSpPr>
        <p:spPr>
          <a:xfrm flipH="1">
            <a:off x="1227435" y="2762834"/>
            <a:ext cx="16203" cy="48768"/>
          </a:xfrm>
          <a:prstGeom prst="line">
            <a:avLst/>
          </a:prstGeom>
          <a:ln w="6350">
            <a:gradFill flip="none" rotWithShape="1">
              <a:gsLst>
                <a:gs pos="0">
                  <a:schemeClr val="accent3"/>
                </a:gs>
                <a:gs pos="100000">
                  <a:schemeClr val="accent3">
                    <a:alpha val="0"/>
                  </a:schemeClr>
                </a:gs>
              </a:gsLst>
              <a:lin ang="5400000" scaled="1"/>
              <a:tileRect/>
            </a:gradFill>
            <a:tailEnd type="none"/>
          </a:ln>
          <a:effectLst>
            <a:outerShdw dist="6350" algn="l"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C5A98602-EC3A-2A4A-8F0E-B87415D0B1E3}"/>
              </a:ext>
            </a:extLst>
          </p:cNvPr>
          <p:cNvCxnSpPr>
            <a:cxnSpLocks/>
            <a:endCxn id="35" idx="0"/>
          </p:cNvCxnSpPr>
          <p:nvPr/>
        </p:nvCxnSpPr>
        <p:spPr>
          <a:xfrm>
            <a:off x="2414070" y="2649833"/>
            <a:ext cx="1181" cy="161769"/>
          </a:xfrm>
          <a:prstGeom prst="line">
            <a:avLst/>
          </a:prstGeom>
          <a:ln w="6350">
            <a:gradFill flip="none" rotWithShape="1">
              <a:gsLst>
                <a:gs pos="0">
                  <a:schemeClr val="accent3"/>
                </a:gs>
                <a:gs pos="100000">
                  <a:schemeClr val="accent3">
                    <a:alpha val="0"/>
                  </a:schemeClr>
                </a:gs>
              </a:gsLst>
              <a:lin ang="5400000" scaled="1"/>
              <a:tileRect/>
            </a:gradFill>
            <a:tailEnd type="none"/>
          </a:ln>
          <a:effectLst>
            <a:outerShdw dist="6350" algn="l"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49" name="ZoneTexte 48">
            <a:extLst>
              <a:ext uri="{FF2B5EF4-FFF2-40B4-BE49-F238E27FC236}">
                <a16:creationId xmlns:a16="http://schemas.microsoft.com/office/drawing/2014/main" id="{C61760F0-FF7D-B545-B58A-51F6E8083B88}"/>
              </a:ext>
            </a:extLst>
          </p:cNvPr>
          <p:cNvSpPr txBox="1"/>
          <p:nvPr/>
        </p:nvSpPr>
        <p:spPr>
          <a:xfrm>
            <a:off x="772731" y="2250434"/>
            <a:ext cx="1123880" cy="276999"/>
          </a:xfrm>
          <a:prstGeom prst="rect">
            <a:avLst/>
          </a:prstGeom>
          <a:noFill/>
        </p:spPr>
        <p:txBody>
          <a:bodyPr wrap="square" rtlCol="0">
            <a:spAutoFit/>
          </a:bodyPr>
          <a:lstStyle/>
          <a:p>
            <a:r>
              <a:rPr lang="en-US" sz="1200" b="1" dirty="0">
                <a:latin typeface="ApexSansMediumT" panose="02000503020000020004" pitchFamily="2" charset="0"/>
                <a:cs typeface="Arial" panose="020B0604020202020204" pitchFamily="34" charset="0"/>
              </a:rPr>
              <a:t>94 </a:t>
            </a:r>
            <a:r>
              <a:rPr lang="en-US" sz="1000" dirty="0">
                <a:latin typeface="ApexSansMediumT" panose="02000503020000020004" pitchFamily="2" charset="0"/>
                <a:cs typeface="Arial" panose="020B0604020202020204" pitchFamily="34" charset="0"/>
              </a:rPr>
              <a:t>million</a:t>
            </a:r>
            <a:endParaRPr lang="fr-FR" sz="1000" dirty="0">
              <a:latin typeface="ApexSansMediumT" panose="02000503020000020004" pitchFamily="2" charset="0"/>
            </a:endParaRPr>
          </a:p>
        </p:txBody>
      </p:sp>
      <p:sp>
        <p:nvSpPr>
          <p:cNvPr id="50" name="ZoneTexte 49">
            <a:extLst>
              <a:ext uri="{FF2B5EF4-FFF2-40B4-BE49-F238E27FC236}">
                <a16:creationId xmlns:a16="http://schemas.microsoft.com/office/drawing/2014/main" id="{19EEC9E3-D021-504D-ACB5-C73E9BE2188C}"/>
              </a:ext>
            </a:extLst>
          </p:cNvPr>
          <p:cNvSpPr txBox="1"/>
          <p:nvPr/>
        </p:nvSpPr>
        <p:spPr>
          <a:xfrm>
            <a:off x="1896611" y="2060973"/>
            <a:ext cx="1181444" cy="307777"/>
          </a:xfrm>
          <a:prstGeom prst="rect">
            <a:avLst/>
          </a:prstGeom>
          <a:noFill/>
        </p:spPr>
        <p:txBody>
          <a:bodyPr wrap="square" rtlCol="0">
            <a:spAutoFit/>
          </a:bodyPr>
          <a:lstStyle/>
          <a:p>
            <a:r>
              <a:rPr lang="en-US" sz="1400" b="1" dirty="0">
                <a:latin typeface="ApexSansMediumT" panose="02000503020000020004" pitchFamily="2" charset="0"/>
                <a:cs typeface="Arial" panose="020B0604020202020204" pitchFamily="34" charset="0"/>
              </a:rPr>
              <a:t>131</a:t>
            </a:r>
            <a:r>
              <a:rPr lang="en-US" sz="1200" b="1" dirty="0">
                <a:latin typeface="ApexSansMediumT" panose="02000503020000020004" pitchFamily="2" charset="0"/>
                <a:cs typeface="Arial" panose="020B0604020202020204" pitchFamily="34" charset="0"/>
              </a:rPr>
              <a:t> </a:t>
            </a:r>
            <a:r>
              <a:rPr lang="en-US" sz="1000" dirty="0">
                <a:latin typeface="ApexSansMediumT" panose="02000503020000020004" pitchFamily="2" charset="0"/>
                <a:cs typeface="Arial" panose="020B0604020202020204" pitchFamily="34" charset="0"/>
              </a:rPr>
              <a:t>million</a:t>
            </a:r>
            <a:endParaRPr lang="fr-FR" sz="1000" dirty="0">
              <a:latin typeface="ApexSansMediumT" panose="02000503020000020004" pitchFamily="2" charset="0"/>
            </a:endParaRPr>
          </a:p>
        </p:txBody>
      </p:sp>
      <p:sp>
        <p:nvSpPr>
          <p:cNvPr id="51" name="ZoneTexte 50">
            <a:extLst>
              <a:ext uri="{FF2B5EF4-FFF2-40B4-BE49-F238E27FC236}">
                <a16:creationId xmlns:a16="http://schemas.microsoft.com/office/drawing/2014/main" id="{C80D1622-C862-CB4D-8495-27466F60DCEB}"/>
              </a:ext>
            </a:extLst>
          </p:cNvPr>
          <p:cNvSpPr txBox="1"/>
          <p:nvPr/>
        </p:nvSpPr>
        <p:spPr>
          <a:xfrm>
            <a:off x="2522809" y="1763234"/>
            <a:ext cx="1181444" cy="338554"/>
          </a:xfrm>
          <a:prstGeom prst="rect">
            <a:avLst/>
          </a:prstGeom>
          <a:noFill/>
        </p:spPr>
        <p:txBody>
          <a:bodyPr wrap="square" rtlCol="0">
            <a:spAutoFit/>
          </a:bodyPr>
          <a:lstStyle/>
          <a:p>
            <a:r>
              <a:rPr lang="en-US" sz="1600" b="1" dirty="0">
                <a:solidFill>
                  <a:schemeClr val="accent6"/>
                </a:solidFill>
                <a:latin typeface="ApexSansMediumT" panose="02000503020000020004" pitchFamily="2" charset="0"/>
                <a:cs typeface="Arial" panose="020B0604020202020204" pitchFamily="34" charset="0"/>
              </a:rPr>
              <a:t>280</a:t>
            </a:r>
            <a:r>
              <a:rPr lang="en-US" sz="1200" b="1" dirty="0">
                <a:solidFill>
                  <a:schemeClr val="accent6"/>
                </a:solidFill>
                <a:latin typeface="ApexSansMediumT" panose="02000503020000020004" pitchFamily="2" charset="0"/>
                <a:cs typeface="Arial" panose="020B0604020202020204" pitchFamily="34" charset="0"/>
              </a:rPr>
              <a:t> </a:t>
            </a:r>
            <a:r>
              <a:rPr lang="en-US" sz="1000" dirty="0">
                <a:solidFill>
                  <a:schemeClr val="accent6"/>
                </a:solidFill>
                <a:latin typeface="ApexSansMediumT" panose="02000503020000020004" pitchFamily="2" charset="0"/>
                <a:cs typeface="Arial" panose="020B0604020202020204" pitchFamily="34" charset="0"/>
              </a:rPr>
              <a:t>million</a:t>
            </a:r>
            <a:endParaRPr lang="fr-FR" sz="1000" dirty="0">
              <a:solidFill>
                <a:schemeClr val="accent6"/>
              </a:solidFill>
              <a:latin typeface="ApexSansMediumT" panose="02000503020000020004" pitchFamily="2" charset="0"/>
            </a:endParaRPr>
          </a:p>
        </p:txBody>
      </p:sp>
      <p:sp>
        <p:nvSpPr>
          <p:cNvPr id="37" name="Oval 36">
            <a:extLst>
              <a:ext uri="{FF2B5EF4-FFF2-40B4-BE49-F238E27FC236}">
                <a16:creationId xmlns:a16="http://schemas.microsoft.com/office/drawing/2014/main" id="{47683244-7603-48F0-8055-9E8509D54A3F}"/>
              </a:ext>
            </a:extLst>
          </p:cNvPr>
          <p:cNvSpPr/>
          <p:nvPr/>
        </p:nvSpPr>
        <p:spPr bwMode="auto">
          <a:xfrm>
            <a:off x="483752" y="3307080"/>
            <a:ext cx="268708" cy="31242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Tree>
    <p:extLst>
      <p:ext uri="{BB962C8B-B14F-4D97-AF65-F5344CB8AC3E}">
        <p14:creationId xmlns:p14="http://schemas.microsoft.com/office/powerpoint/2010/main" val="502554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39833" y="1832215"/>
            <a:ext cx="6336103" cy="1196735"/>
          </a:xfrm>
        </p:spPr>
        <p:txBody>
          <a:bodyPr/>
          <a:lstStyle/>
          <a:p>
            <a:pPr>
              <a:lnSpc>
                <a:spcPts val="1800"/>
              </a:lnSpc>
            </a:pPr>
            <a:r>
              <a:rPr lang="en-US" dirty="0"/>
              <a:t>CFM in Vietnam</a:t>
            </a:r>
          </a:p>
        </p:txBody>
      </p:sp>
    </p:spTree>
    <p:extLst>
      <p:ext uri="{BB962C8B-B14F-4D97-AF65-F5344CB8AC3E}">
        <p14:creationId xmlns:p14="http://schemas.microsoft.com/office/powerpoint/2010/main" val="1855357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1877205" y="2658783"/>
            <a:ext cx="6959246" cy="1177331"/>
          </a:xfrm>
        </p:spPr>
        <p:txBody>
          <a:bodyPr/>
          <a:lstStyle/>
          <a:p>
            <a:pPr algn="r"/>
            <a:r>
              <a:rPr lang="en-US" sz="3200" dirty="0"/>
              <a:t>CFM International Media Briefing </a:t>
            </a:r>
            <a:r>
              <a:rPr lang="en-US" sz="1200" dirty="0"/>
              <a:t>November 30, 2018</a:t>
            </a:r>
          </a:p>
          <a:p>
            <a:pPr algn="r"/>
            <a:endParaRPr lang="en-US" sz="1200" dirty="0"/>
          </a:p>
        </p:txBody>
      </p:sp>
      <p:sp>
        <p:nvSpPr>
          <p:cNvPr id="6" name="Rectangle 5">
            <a:extLst>
              <a:ext uri="{FF2B5EF4-FFF2-40B4-BE49-F238E27FC236}">
                <a16:creationId xmlns:a16="http://schemas.microsoft.com/office/drawing/2014/main" id="{A27045DD-5FD8-DB49-A6BD-BD7ABFEEB301}"/>
              </a:ext>
            </a:extLst>
          </p:cNvPr>
          <p:cNvSpPr/>
          <p:nvPr/>
        </p:nvSpPr>
        <p:spPr>
          <a:xfrm>
            <a:off x="6296319" y="4085245"/>
            <a:ext cx="2637197" cy="523220"/>
          </a:xfrm>
          <a:prstGeom prst="rect">
            <a:avLst/>
          </a:prstGeom>
        </p:spPr>
        <p:txBody>
          <a:bodyPr wrap="none">
            <a:spAutoFit/>
          </a:bodyPr>
          <a:lstStyle/>
          <a:p>
            <a:r>
              <a:rPr lang="en-US" sz="2800" dirty="0">
                <a:latin typeface="ApexSansMediumT" panose="02000503020000020004" pitchFamily="2" charset="0"/>
              </a:rPr>
              <a:t>Hanoi, Vietnam</a:t>
            </a:r>
          </a:p>
        </p:txBody>
      </p:sp>
    </p:spTree>
    <p:extLst>
      <p:ext uri="{BB962C8B-B14F-4D97-AF65-F5344CB8AC3E}">
        <p14:creationId xmlns:p14="http://schemas.microsoft.com/office/powerpoint/2010/main" val="58865706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bwMode="auto">
          <a:xfrm>
            <a:off x="0" y="1023233"/>
            <a:ext cx="9145588" cy="1210835"/>
          </a:xfrm>
          <a:prstGeom prst="rect">
            <a:avLst/>
          </a:prstGeom>
          <a:gradFill flip="none" rotWithShape="1">
            <a:gsLst>
              <a:gs pos="100000">
                <a:schemeClr val="tx1"/>
              </a:gs>
              <a:gs pos="0">
                <a:schemeClr val="tx1"/>
              </a:gs>
              <a:gs pos="20000">
                <a:schemeClr val="accent2"/>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useBgFill="1">
        <p:nvSpPr>
          <p:cNvPr id="63" name="Rectangle 62"/>
          <p:cNvSpPr/>
          <p:nvPr/>
        </p:nvSpPr>
        <p:spPr bwMode="auto">
          <a:xfrm>
            <a:off x="9723" y="2196140"/>
            <a:ext cx="9142413" cy="2139494"/>
          </a:xfrm>
          <a:prstGeom prst="rect">
            <a:avLst/>
          </a:prstGeom>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cxnSp>
        <p:nvCxnSpPr>
          <p:cNvPr id="70" name="Connecteur droit 69"/>
          <p:cNvCxnSpPr/>
          <p:nvPr/>
        </p:nvCxnSpPr>
        <p:spPr>
          <a:xfrm>
            <a:off x="1" y="2898270"/>
            <a:ext cx="9143745" cy="0"/>
          </a:xfrm>
          <a:prstGeom prst="line">
            <a:avLst/>
          </a:prstGeom>
          <a:ln w="9525"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7" name="Ellipse 16" hidden="1"/>
          <p:cNvSpPr/>
          <p:nvPr/>
        </p:nvSpPr>
        <p:spPr bwMode="auto">
          <a:xfrm>
            <a:off x="2072242" y="931484"/>
            <a:ext cx="5034210" cy="649009"/>
          </a:xfrm>
          <a:prstGeom prst="ellipse">
            <a:avLst/>
          </a:prstGeom>
          <a:solidFill>
            <a:schemeClr val="bg1"/>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312" tIns="45657" rIns="91312" bIns="45657" numCol="1" rtlCol="0" anchor="t" anchorCtr="0" compatLnSpc="1">
            <a:prstTxWarp prst="textNoShape">
              <a:avLst/>
            </a:prstTxWarp>
            <a:spAutoFit/>
          </a:bodyPr>
          <a:lstStyle/>
          <a:p>
            <a:pPr defTabSz="913122" eaLnBrk="1" hangingPunct="1">
              <a:spcBef>
                <a:spcPct val="50000"/>
              </a:spcBef>
            </a:pPr>
            <a:endParaRPr lang="en-US" sz="2400" dirty="0">
              <a:latin typeface="ApexSansMediumT" panose="02000503020000020004" pitchFamily="2" charset="0"/>
            </a:endParaRPr>
          </a:p>
        </p:txBody>
      </p:sp>
      <p:sp>
        <p:nvSpPr>
          <p:cNvPr id="18" name="Ellipse 17" hidden="1"/>
          <p:cNvSpPr/>
          <p:nvPr/>
        </p:nvSpPr>
        <p:spPr bwMode="auto">
          <a:xfrm>
            <a:off x="2720313" y="1417538"/>
            <a:ext cx="3738066" cy="649009"/>
          </a:xfrm>
          <a:prstGeom prst="ellipse">
            <a:avLst/>
          </a:prstGeom>
          <a:solidFill>
            <a:schemeClr val="bg1"/>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312" tIns="45657" rIns="91312" bIns="45657" numCol="1" rtlCol="0" anchor="t" anchorCtr="0" compatLnSpc="1">
            <a:prstTxWarp prst="textNoShape">
              <a:avLst/>
            </a:prstTxWarp>
            <a:spAutoFit/>
          </a:bodyPr>
          <a:lstStyle/>
          <a:p>
            <a:pPr defTabSz="913122" eaLnBrk="1" hangingPunct="1">
              <a:spcBef>
                <a:spcPct val="50000"/>
              </a:spcBef>
            </a:pPr>
            <a:endParaRPr lang="en-US" sz="2400" dirty="0">
              <a:latin typeface="ApexSansMediumT" panose="02000503020000020004" pitchFamily="2" charset="0"/>
            </a:endParaRPr>
          </a:p>
        </p:txBody>
      </p:sp>
      <p:sp>
        <p:nvSpPr>
          <p:cNvPr id="19" name="Ellipse 18" hidden="1"/>
          <p:cNvSpPr/>
          <p:nvPr/>
        </p:nvSpPr>
        <p:spPr bwMode="auto">
          <a:xfrm>
            <a:off x="3355970" y="1894280"/>
            <a:ext cx="2466754" cy="649009"/>
          </a:xfrm>
          <a:prstGeom prst="ellipse">
            <a:avLst/>
          </a:prstGeom>
          <a:solidFill>
            <a:schemeClr val="bg1"/>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312" tIns="45657" rIns="91312" bIns="45657" numCol="1" rtlCol="0" anchor="t" anchorCtr="0" compatLnSpc="1">
            <a:prstTxWarp prst="textNoShape">
              <a:avLst/>
            </a:prstTxWarp>
            <a:spAutoFit/>
          </a:bodyPr>
          <a:lstStyle/>
          <a:p>
            <a:pPr defTabSz="913122" eaLnBrk="1" hangingPunct="1">
              <a:spcBef>
                <a:spcPct val="50000"/>
              </a:spcBef>
            </a:pPr>
            <a:endParaRPr lang="en-US" sz="2400" dirty="0">
              <a:latin typeface="ApexSansMediumT" panose="02000503020000020004" pitchFamily="2" charset="0"/>
            </a:endParaRPr>
          </a:p>
        </p:txBody>
      </p:sp>
      <p:sp>
        <p:nvSpPr>
          <p:cNvPr id="3" name="Titre 2"/>
          <p:cNvSpPr>
            <a:spLocks noGrp="1"/>
          </p:cNvSpPr>
          <p:nvPr>
            <p:ph type="title"/>
          </p:nvPr>
        </p:nvSpPr>
        <p:spPr/>
        <p:txBody>
          <a:bodyPr/>
          <a:lstStyle/>
          <a:p>
            <a:r>
              <a:rPr lang="en-US" dirty="0"/>
              <a:t>CFM:   23 years in Vietnam </a:t>
            </a:r>
          </a:p>
        </p:txBody>
      </p:sp>
      <p:cxnSp>
        <p:nvCxnSpPr>
          <p:cNvPr id="12" name="Connecteur droit 11"/>
          <p:cNvCxnSpPr>
            <a:cxnSpLocks/>
          </p:cNvCxnSpPr>
          <p:nvPr/>
        </p:nvCxnSpPr>
        <p:spPr>
          <a:xfrm>
            <a:off x="496446" y="2724647"/>
            <a:ext cx="7648806" cy="1155"/>
          </a:xfrm>
          <a:prstGeom prst="line">
            <a:avLst/>
          </a:prstGeom>
          <a:ln w="15875">
            <a:gradFill flip="none" rotWithShape="1">
              <a:gsLst>
                <a:gs pos="0">
                  <a:schemeClr val="accent6"/>
                </a:gs>
                <a:gs pos="100000">
                  <a:schemeClr val="tx1"/>
                </a:gs>
              </a:gsLst>
              <a:lin ang="10800000" scaled="1"/>
              <a:tileRect/>
            </a:gra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5" name="Groupe 14">
            <a:extLst>
              <a:ext uri="{FF2B5EF4-FFF2-40B4-BE49-F238E27FC236}">
                <a16:creationId xmlns:a16="http://schemas.microsoft.com/office/drawing/2014/main" id="{9E913828-3CA5-AB4A-8D62-4BBBC9AEF2E7}"/>
              </a:ext>
            </a:extLst>
          </p:cNvPr>
          <p:cNvGrpSpPr/>
          <p:nvPr/>
        </p:nvGrpSpPr>
        <p:grpSpPr>
          <a:xfrm>
            <a:off x="442983" y="2103263"/>
            <a:ext cx="524504" cy="1112422"/>
            <a:chOff x="442983" y="2103263"/>
            <a:chExt cx="524504" cy="1112422"/>
          </a:xfrm>
        </p:grpSpPr>
        <p:cxnSp>
          <p:nvCxnSpPr>
            <p:cNvPr id="46" name="Connecteur droit 45"/>
            <p:cNvCxnSpPr/>
            <p:nvPr/>
          </p:nvCxnSpPr>
          <p:spPr>
            <a:xfrm>
              <a:off x="702060" y="2103263"/>
              <a:ext cx="0" cy="1112422"/>
            </a:xfrm>
            <a:prstGeom prst="line">
              <a:avLst/>
            </a:prstGeom>
            <a:ln w="6350">
              <a:gradFill flip="none" rotWithShape="1">
                <a:gsLst>
                  <a:gs pos="0">
                    <a:schemeClr val="accent3"/>
                  </a:gs>
                  <a:gs pos="100000">
                    <a:schemeClr val="accent3">
                      <a:alpha val="0"/>
                    </a:schemeClr>
                  </a:gs>
                </a:gsLst>
                <a:lin ang="5400000" scaled="1"/>
                <a:tileRect/>
              </a:gradFill>
              <a:tailEnd type="none"/>
            </a:ln>
            <a:effectLst>
              <a:outerShdw dist="6350" algn="l"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30" name="ZoneTexte 29"/>
            <p:cNvSpPr txBox="1"/>
            <p:nvPr/>
          </p:nvSpPr>
          <p:spPr>
            <a:xfrm>
              <a:off x="442983" y="2246498"/>
              <a:ext cx="524504" cy="261610"/>
            </a:xfrm>
            <a:prstGeom prst="rect">
              <a:avLst/>
            </a:prstGeom>
            <a:solidFill>
              <a:schemeClr val="bg1"/>
            </a:solidFill>
          </p:spPr>
          <p:txBody>
            <a:bodyPr wrap="none" rtlCol="0" anchor="b">
              <a:spAutoFit/>
            </a:bodyPr>
            <a:lstStyle/>
            <a:p>
              <a:pPr algn="ctr"/>
              <a:r>
                <a:rPr lang="fr-FR" sz="1100" dirty="0">
                  <a:latin typeface="ApexSansMediumT" panose="02000503020000020004" pitchFamily="2" charset="0"/>
                </a:rPr>
                <a:t>1995</a:t>
              </a:r>
            </a:p>
          </p:txBody>
        </p:sp>
      </p:grpSp>
      <p:grpSp>
        <p:nvGrpSpPr>
          <p:cNvPr id="11" name="Groupe 10">
            <a:extLst>
              <a:ext uri="{FF2B5EF4-FFF2-40B4-BE49-F238E27FC236}">
                <a16:creationId xmlns:a16="http://schemas.microsoft.com/office/drawing/2014/main" id="{8D2D6EBE-F9C4-634C-8C44-A457B124484E}"/>
              </a:ext>
            </a:extLst>
          </p:cNvPr>
          <p:cNvGrpSpPr/>
          <p:nvPr/>
        </p:nvGrpSpPr>
        <p:grpSpPr>
          <a:xfrm>
            <a:off x="2870409" y="2103263"/>
            <a:ext cx="524504" cy="1112422"/>
            <a:chOff x="1410469" y="2103263"/>
            <a:chExt cx="524504" cy="1112422"/>
          </a:xfrm>
        </p:grpSpPr>
        <p:cxnSp>
          <p:nvCxnSpPr>
            <p:cNvPr id="47" name="Connecteur droit 46"/>
            <p:cNvCxnSpPr/>
            <p:nvPr/>
          </p:nvCxnSpPr>
          <p:spPr>
            <a:xfrm>
              <a:off x="1669223" y="2103263"/>
              <a:ext cx="0" cy="1112422"/>
            </a:xfrm>
            <a:prstGeom prst="line">
              <a:avLst/>
            </a:prstGeom>
            <a:ln w="6350">
              <a:gradFill flip="none" rotWithShape="1">
                <a:gsLst>
                  <a:gs pos="0">
                    <a:schemeClr val="accent3"/>
                  </a:gs>
                  <a:gs pos="100000">
                    <a:schemeClr val="accent3">
                      <a:alpha val="0"/>
                    </a:schemeClr>
                  </a:gs>
                </a:gsLst>
                <a:lin ang="5400000" scaled="1"/>
                <a:tileRect/>
              </a:gradFill>
              <a:tailEnd type="none"/>
            </a:ln>
            <a:effectLst>
              <a:outerShdw dist="6350" algn="l"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1410469" y="2246498"/>
              <a:ext cx="524504" cy="261610"/>
            </a:xfrm>
            <a:prstGeom prst="rect">
              <a:avLst/>
            </a:prstGeom>
            <a:solidFill>
              <a:schemeClr val="bg1"/>
            </a:solidFill>
          </p:spPr>
          <p:txBody>
            <a:bodyPr wrap="none" rtlCol="0" anchor="b">
              <a:spAutoFit/>
            </a:bodyPr>
            <a:lstStyle/>
            <a:p>
              <a:pPr algn="ctr"/>
              <a:r>
                <a:rPr lang="fr-FR" sz="1100" dirty="0">
                  <a:latin typeface="ApexSansMediumT" panose="02000503020000020004" pitchFamily="2" charset="0"/>
                </a:rPr>
                <a:t>2011</a:t>
              </a:r>
            </a:p>
          </p:txBody>
        </p:sp>
      </p:grpSp>
      <p:grpSp>
        <p:nvGrpSpPr>
          <p:cNvPr id="5" name="Groupe 4">
            <a:extLst>
              <a:ext uri="{FF2B5EF4-FFF2-40B4-BE49-F238E27FC236}">
                <a16:creationId xmlns:a16="http://schemas.microsoft.com/office/drawing/2014/main" id="{1F084049-B32A-E24F-8AAF-029587BCCBF3}"/>
              </a:ext>
            </a:extLst>
          </p:cNvPr>
          <p:cNvGrpSpPr/>
          <p:nvPr/>
        </p:nvGrpSpPr>
        <p:grpSpPr>
          <a:xfrm>
            <a:off x="4889399" y="2245117"/>
            <a:ext cx="524504" cy="970568"/>
            <a:chOff x="4312922" y="2245117"/>
            <a:chExt cx="524504" cy="970568"/>
          </a:xfrm>
        </p:grpSpPr>
        <p:cxnSp>
          <p:nvCxnSpPr>
            <p:cNvPr id="58" name="Connecteur droit 57"/>
            <p:cNvCxnSpPr>
              <a:cxnSpLocks/>
            </p:cNvCxnSpPr>
            <p:nvPr/>
          </p:nvCxnSpPr>
          <p:spPr>
            <a:xfrm>
              <a:off x="4572000" y="2245117"/>
              <a:ext cx="0" cy="970568"/>
            </a:xfrm>
            <a:prstGeom prst="line">
              <a:avLst/>
            </a:prstGeom>
            <a:ln w="6350">
              <a:gradFill flip="none" rotWithShape="1">
                <a:gsLst>
                  <a:gs pos="0">
                    <a:schemeClr val="accent3"/>
                  </a:gs>
                  <a:gs pos="100000">
                    <a:schemeClr val="accent3">
                      <a:alpha val="0"/>
                    </a:schemeClr>
                  </a:gs>
                </a:gsLst>
                <a:lin ang="5400000" scaled="1"/>
                <a:tileRect/>
              </a:gradFill>
              <a:tailEnd type="none"/>
            </a:ln>
            <a:effectLst>
              <a:outerShdw dist="6350" algn="l"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35" name="ZoneTexte 34"/>
            <p:cNvSpPr txBox="1"/>
            <p:nvPr/>
          </p:nvSpPr>
          <p:spPr>
            <a:xfrm>
              <a:off x="4312922" y="2246498"/>
              <a:ext cx="524504" cy="261610"/>
            </a:xfrm>
            <a:prstGeom prst="rect">
              <a:avLst/>
            </a:prstGeom>
            <a:solidFill>
              <a:schemeClr val="bg1"/>
            </a:solidFill>
          </p:spPr>
          <p:txBody>
            <a:bodyPr wrap="none" rtlCol="0" anchor="b">
              <a:spAutoFit/>
            </a:bodyPr>
            <a:lstStyle/>
            <a:p>
              <a:pPr algn="ctr"/>
              <a:r>
                <a:rPr lang="fr-FR" sz="1100" dirty="0">
                  <a:latin typeface="ApexSansMediumT" panose="02000503020000020004" pitchFamily="2" charset="0"/>
                </a:rPr>
                <a:t>2016</a:t>
              </a:r>
            </a:p>
          </p:txBody>
        </p:sp>
      </p:grpSp>
      <p:grpSp>
        <p:nvGrpSpPr>
          <p:cNvPr id="4" name="Groupe 3">
            <a:extLst>
              <a:ext uri="{FF2B5EF4-FFF2-40B4-BE49-F238E27FC236}">
                <a16:creationId xmlns:a16="http://schemas.microsoft.com/office/drawing/2014/main" id="{A42B8D56-352C-4E48-90E4-27EA0A19B720}"/>
              </a:ext>
            </a:extLst>
          </p:cNvPr>
          <p:cNvGrpSpPr/>
          <p:nvPr/>
        </p:nvGrpSpPr>
        <p:grpSpPr>
          <a:xfrm>
            <a:off x="7445481" y="2246498"/>
            <a:ext cx="439544" cy="969187"/>
            <a:chOff x="8150331" y="2246498"/>
            <a:chExt cx="439544" cy="969187"/>
          </a:xfrm>
        </p:grpSpPr>
        <p:cxnSp>
          <p:nvCxnSpPr>
            <p:cNvPr id="50" name="Connecteur droit 49"/>
            <p:cNvCxnSpPr>
              <a:cxnSpLocks/>
              <a:stCxn id="37" idx="0"/>
            </p:cNvCxnSpPr>
            <p:nvPr/>
          </p:nvCxnSpPr>
          <p:spPr>
            <a:xfrm flipH="1">
              <a:off x="8366929" y="2246498"/>
              <a:ext cx="3174" cy="969187"/>
            </a:xfrm>
            <a:prstGeom prst="line">
              <a:avLst/>
            </a:prstGeom>
            <a:ln w="6350">
              <a:gradFill flip="none" rotWithShape="1">
                <a:gsLst>
                  <a:gs pos="0">
                    <a:schemeClr val="accent3"/>
                  </a:gs>
                  <a:gs pos="100000">
                    <a:schemeClr val="accent3">
                      <a:alpha val="0"/>
                    </a:schemeClr>
                  </a:gs>
                </a:gsLst>
                <a:lin ang="5400000" scaled="1"/>
                <a:tileRect/>
              </a:gradFill>
              <a:tailEnd type="none"/>
            </a:ln>
            <a:effectLst>
              <a:outerShdw dist="6350" algn="l"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37" name="ZoneTexte 36"/>
            <p:cNvSpPr txBox="1"/>
            <p:nvPr/>
          </p:nvSpPr>
          <p:spPr>
            <a:xfrm>
              <a:off x="8150331" y="2246498"/>
              <a:ext cx="439544" cy="261610"/>
            </a:xfrm>
            <a:prstGeom prst="rect">
              <a:avLst/>
            </a:prstGeom>
            <a:solidFill>
              <a:schemeClr val="bg1"/>
            </a:solidFill>
          </p:spPr>
          <p:txBody>
            <a:bodyPr wrap="none" rtlCol="0" anchor="b">
              <a:spAutoFit/>
            </a:bodyPr>
            <a:lstStyle/>
            <a:p>
              <a:pPr algn="ctr"/>
              <a:r>
                <a:rPr lang="fr-FR" sz="1100" dirty="0">
                  <a:latin typeface="ApexSansMediumT" panose="02000503020000020004" pitchFamily="2" charset="0"/>
                </a:rPr>
                <a:t>218</a:t>
              </a:r>
            </a:p>
          </p:txBody>
        </p:sp>
      </p:grpSp>
      <p:sp>
        <p:nvSpPr>
          <p:cNvPr id="144" name="Freeform 14"/>
          <p:cNvSpPr>
            <a:spLocks/>
          </p:cNvSpPr>
          <p:nvPr/>
        </p:nvSpPr>
        <p:spPr bwMode="auto">
          <a:xfrm flipH="1" flipV="1">
            <a:off x="1240153" y="3416659"/>
            <a:ext cx="695217" cy="542133"/>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grpSp>
        <p:nvGrpSpPr>
          <p:cNvPr id="145" name="Groupe 144"/>
          <p:cNvGrpSpPr/>
          <p:nvPr userDrawn="1"/>
        </p:nvGrpSpPr>
        <p:grpSpPr>
          <a:xfrm rot="10800000" flipH="1" flipV="1">
            <a:off x="1935371" y="3415855"/>
            <a:ext cx="431149" cy="542134"/>
            <a:chOff x="3331197" y="1970093"/>
            <a:chExt cx="828439" cy="1901578"/>
          </a:xfrm>
          <a:solidFill>
            <a:schemeClr val="bg1">
              <a:alpha val="50000"/>
            </a:schemeClr>
          </a:solidFill>
        </p:grpSpPr>
        <p:sp>
          <p:nvSpPr>
            <p:cNvPr id="146" name="Freeform 14"/>
            <p:cNvSpPr>
              <a:spLocks/>
            </p:cNvSpPr>
            <p:nvPr userDrawn="1"/>
          </p:nvSpPr>
          <p:spPr bwMode="auto">
            <a:xfrm>
              <a:off x="3331197" y="1970093"/>
              <a:ext cx="828439" cy="1901578"/>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grp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47" name="Freeform 14"/>
            <p:cNvSpPr>
              <a:spLocks/>
            </p:cNvSpPr>
            <p:nvPr userDrawn="1"/>
          </p:nvSpPr>
          <p:spPr bwMode="auto">
            <a:xfrm>
              <a:off x="3331197" y="1970093"/>
              <a:ext cx="393175" cy="1901578"/>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grp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grpSp>
      <p:sp>
        <p:nvSpPr>
          <p:cNvPr id="76" name="Freeform 6"/>
          <p:cNvSpPr>
            <a:spLocks noEditPoints="1"/>
          </p:cNvSpPr>
          <p:nvPr/>
        </p:nvSpPr>
        <p:spPr bwMode="auto">
          <a:xfrm>
            <a:off x="2769466" y="3487637"/>
            <a:ext cx="398318" cy="398318"/>
          </a:xfrm>
          <a:custGeom>
            <a:avLst/>
            <a:gdLst>
              <a:gd name="T0" fmla="*/ 407 w 2775"/>
              <a:gd name="T1" fmla="*/ 407 h 2775"/>
              <a:gd name="T2" fmla="*/ 1387 w 2775"/>
              <a:gd name="T3" fmla="*/ 2775 h 2775"/>
              <a:gd name="T4" fmla="*/ 2367 w 2775"/>
              <a:gd name="T5" fmla="*/ 407 h 2775"/>
              <a:gd name="T6" fmla="*/ 454 w 2775"/>
              <a:gd name="T7" fmla="*/ 2321 h 2775"/>
              <a:gd name="T8" fmla="*/ 1387 w 2775"/>
              <a:gd name="T9" fmla="*/ 64 h 2775"/>
              <a:gd name="T10" fmla="*/ 2323 w 2775"/>
              <a:gd name="T11" fmla="*/ 2321 h 2775"/>
              <a:gd name="T12" fmla="*/ 1641 w 2775"/>
              <a:gd name="T13" fmla="*/ 298 h 2775"/>
              <a:gd name="T14" fmla="*/ 1211 w 2775"/>
              <a:gd name="T15" fmla="*/ 333 h 2775"/>
              <a:gd name="T16" fmla="*/ 1776 w 2775"/>
              <a:gd name="T17" fmla="*/ 225 h 2775"/>
              <a:gd name="T18" fmla="*/ 757 w 2775"/>
              <a:gd name="T19" fmla="*/ 321 h 2775"/>
              <a:gd name="T20" fmla="*/ 363 w 2775"/>
              <a:gd name="T21" fmla="*/ 1346 h 2775"/>
              <a:gd name="T22" fmla="*/ 177 w 2775"/>
              <a:gd name="T23" fmla="*/ 1294 h 2775"/>
              <a:gd name="T24" fmla="*/ 150 w 2775"/>
              <a:gd name="T25" fmla="*/ 1387 h 2775"/>
              <a:gd name="T26" fmla="*/ 1134 w 2775"/>
              <a:gd name="T27" fmla="*/ 2479 h 2775"/>
              <a:gd name="T28" fmla="*/ 1564 w 2775"/>
              <a:gd name="T29" fmla="*/ 2444 h 2775"/>
              <a:gd name="T30" fmla="*/ 999 w 2775"/>
              <a:gd name="T31" fmla="*/ 2552 h 2775"/>
              <a:gd name="T32" fmla="*/ 2018 w 2775"/>
              <a:gd name="T33" fmla="*/ 2452 h 2775"/>
              <a:gd name="T34" fmla="*/ 2412 w 2775"/>
              <a:gd name="T35" fmla="*/ 1427 h 2775"/>
              <a:gd name="T36" fmla="*/ 2554 w 2775"/>
              <a:gd name="T37" fmla="*/ 1285 h 2775"/>
              <a:gd name="T38" fmla="*/ 2564 w 2775"/>
              <a:gd name="T39" fmla="*/ 1783 h 2775"/>
              <a:gd name="T40" fmla="*/ 2452 w 2775"/>
              <a:gd name="T41" fmla="*/ 760 h 2775"/>
              <a:gd name="T42" fmla="*/ 1491 w 2775"/>
              <a:gd name="T43" fmla="*/ 1971 h 2775"/>
              <a:gd name="T44" fmla="*/ 1626 w 2775"/>
              <a:gd name="T45" fmla="*/ 1198 h 2775"/>
              <a:gd name="T46" fmla="*/ 846 w 2775"/>
              <a:gd name="T47" fmla="*/ 2110 h 2775"/>
              <a:gd name="T48" fmla="*/ 761 w 2775"/>
              <a:gd name="T49" fmla="*/ 1614 h 2775"/>
              <a:gd name="T50" fmla="*/ 1176 w 2775"/>
              <a:gd name="T51" fmla="*/ 1290 h 2775"/>
              <a:gd name="T52" fmla="*/ 669 w 2775"/>
              <a:gd name="T53" fmla="*/ 994 h 2775"/>
              <a:gd name="T54" fmla="*/ 782 w 2775"/>
              <a:gd name="T55" fmla="*/ 908 h 2775"/>
              <a:gd name="T56" fmla="*/ 955 w 2775"/>
              <a:gd name="T57" fmla="*/ 787 h 2775"/>
              <a:gd name="T58" fmla="*/ 1201 w 2775"/>
              <a:gd name="T59" fmla="*/ 1021 h 2775"/>
              <a:gd name="T60" fmla="*/ 1207 w 2775"/>
              <a:gd name="T61" fmla="*/ 1152 h 2775"/>
              <a:gd name="T62" fmla="*/ 1295 w 2775"/>
              <a:gd name="T63" fmla="*/ 1187 h 2775"/>
              <a:gd name="T64" fmla="*/ 1580 w 2775"/>
              <a:gd name="T65" fmla="*/ 1017 h 2775"/>
              <a:gd name="T66" fmla="*/ 1991 w 2775"/>
              <a:gd name="T67" fmla="*/ 767 h 2775"/>
              <a:gd name="T68" fmla="*/ 1879 w 2775"/>
              <a:gd name="T69" fmla="*/ 1190 h 2775"/>
              <a:gd name="T70" fmla="*/ 1779 w 2775"/>
              <a:gd name="T71" fmla="*/ 1306 h 2775"/>
              <a:gd name="T72" fmla="*/ 1799 w 2775"/>
              <a:gd name="T73" fmla="*/ 1990 h 2775"/>
              <a:gd name="T74" fmla="*/ 1895 w 2775"/>
              <a:gd name="T75" fmla="*/ 1567 h 2775"/>
              <a:gd name="T76" fmla="*/ 1860 w 2775"/>
              <a:gd name="T77" fmla="*/ 1787 h 2775"/>
              <a:gd name="T78" fmla="*/ 1672 w 2775"/>
              <a:gd name="T79" fmla="*/ 1663 h 2775"/>
              <a:gd name="T80" fmla="*/ 2091 w 2775"/>
              <a:gd name="T81" fmla="*/ 1540 h 2775"/>
              <a:gd name="T82" fmla="*/ 1849 w 2775"/>
              <a:gd name="T83" fmla="*/ 744 h 2775"/>
              <a:gd name="T84" fmla="*/ 1876 w 2775"/>
              <a:gd name="T85" fmla="*/ 787 h 2775"/>
              <a:gd name="T86" fmla="*/ 1168 w 2775"/>
              <a:gd name="T87" fmla="*/ 744 h 2775"/>
              <a:gd name="T88" fmla="*/ 1130 w 2775"/>
              <a:gd name="T89" fmla="*/ 937 h 2775"/>
              <a:gd name="T90" fmla="*/ 1168 w 2775"/>
              <a:gd name="T91" fmla="*/ 744 h 2775"/>
              <a:gd name="T92" fmla="*/ 1049 w 2775"/>
              <a:gd name="T93" fmla="*/ 1825 h 2775"/>
              <a:gd name="T94" fmla="*/ 757 w 2775"/>
              <a:gd name="T95" fmla="*/ 1890 h 2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75" h="2775">
                <a:moveTo>
                  <a:pt x="2367" y="407"/>
                </a:moveTo>
                <a:cubicBezTo>
                  <a:pt x="2096" y="136"/>
                  <a:pt x="1769" y="0"/>
                  <a:pt x="1387" y="0"/>
                </a:cubicBezTo>
                <a:cubicBezTo>
                  <a:pt x="1006" y="0"/>
                  <a:pt x="679" y="136"/>
                  <a:pt x="407" y="407"/>
                </a:cubicBezTo>
                <a:cubicBezTo>
                  <a:pt x="136" y="679"/>
                  <a:pt x="0" y="1006"/>
                  <a:pt x="0" y="1387"/>
                </a:cubicBezTo>
                <a:cubicBezTo>
                  <a:pt x="0" y="1772"/>
                  <a:pt x="136" y="2099"/>
                  <a:pt x="407" y="2369"/>
                </a:cubicBezTo>
                <a:cubicBezTo>
                  <a:pt x="679" y="2640"/>
                  <a:pt x="1006" y="2775"/>
                  <a:pt x="1387" y="2775"/>
                </a:cubicBezTo>
                <a:cubicBezTo>
                  <a:pt x="1769" y="2775"/>
                  <a:pt x="2096" y="2640"/>
                  <a:pt x="2367" y="2369"/>
                </a:cubicBezTo>
                <a:cubicBezTo>
                  <a:pt x="2639" y="2099"/>
                  <a:pt x="2775" y="1772"/>
                  <a:pt x="2775" y="1387"/>
                </a:cubicBezTo>
                <a:cubicBezTo>
                  <a:pt x="2775" y="1006"/>
                  <a:pt x="2639" y="679"/>
                  <a:pt x="2367" y="407"/>
                </a:cubicBezTo>
                <a:close/>
                <a:moveTo>
                  <a:pt x="2323" y="2321"/>
                </a:moveTo>
                <a:cubicBezTo>
                  <a:pt x="2066" y="2580"/>
                  <a:pt x="1754" y="2710"/>
                  <a:pt x="1387" y="2710"/>
                </a:cubicBezTo>
                <a:cubicBezTo>
                  <a:pt x="1024" y="2710"/>
                  <a:pt x="712" y="2580"/>
                  <a:pt x="454" y="2321"/>
                </a:cubicBezTo>
                <a:cubicBezTo>
                  <a:pt x="195" y="2062"/>
                  <a:pt x="65" y="1751"/>
                  <a:pt x="65" y="1387"/>
                </a:cubicBezTo>
                <a:cubicBezTo>
                  <a:pt x="65" y="1020"/>
                  <a:pt x="195" y="708"/>
                  <a:pt x="454" y="450"/>
                </a:cubicBezTo>
                <a:cubicBezTo>
                  <a:pt x="712" y="193"/>
                  <a:pt x="1024" y="64"/>
                  <a:pt x="1387" y="64"/>
                </a:cubicBezTo>
                <a:cubicBezTo>
                  <a:pt x="1751" y="64"/>
                  <a:pt x="2063" y="193"/>
                  <a:pt x="2321" y="452"/>
                </a:cubicBezTo>
                <a:cubicBezTo>
                  <a:pt x="2580" y="711"/>
                  <a:pt x="2710" y="1023"/>
                  <a:pt x="2710" y="1387"/>
                </a:cubicBezTo>
                <a:cubicBezTo>
                  <a:pt x="2710" y="1751"/>
                  <a:pt x="2581" y="2062"/>
                  <a:pt x="2323" y="2321"/>
                </a:cubicBezTo>
                <a:close/>
                <a:moveTo>
                  <a:pt x="2452" y="760"/>
                </a:moveTo>
                <a:cubicBezTo>
                  <a:pt x="2327" y="555"/>
                  <a:pt x="2150" y="418"/>
                  <a:pt x="1922" y="348"/>
                </a:cubicBezTo>
                <a:cubicBezTo>
                  <a:pt x="1811" y="315"/>
                  <a:pt x="1718" y="298"/>
                  <a:pt x="1641" y="298"/>
                </a:cubicBezTo>
                <a:cubicBezTo>
                  <a:pt x="1556" y="298"/>
                  <a:pt x="1486" y="319"/>
                  <a:pt x="1430" y="362"/>
                </a:cubicBezTo>
                <a:cubicBezTo>
                  <a:pt x="1373" y="404"/>
                  <a:pt x="1332" y="425"/>
                  <a:pt x="1307" y="425"/>
                </a:cubicBezTo>
                <a:cubicBezTo>
                  <a:pt x="1243" y="425"/>
                  <a:pt x="1211" y="394"/>
                  <a:pt x="1211" y="333"/>
                </a:cubicBezTo>
                <a:cubicBezTo>
                  <a:pt x="1211" y="287"/>
                  <a:pt x="1235" y="249"/>
                  <a:pt x="1284" y="219"/>
                </a:cubicBezTo>
                <a:cubicBezTo>
                  <a:pt x="1332" y="190"/>
                  <a:pt x="1398" y="175"/>
                  <a:pt x="1480" y="175"/>
                </a:cubicBezTo>
                <a:cubicBezTo>
                  <a:pt x="1610" y="175"/>
                  <a:pt x="1709" y="192"/>
                  <a:pt x="1776" y="225"/>
                </a:cubicBezTo>
                <a:cubicBezTo>
                  <a:pt x="1779" y="214"/>
                  <a:pt x="1779" y="214"/>
                  <a:pt x="1779" y="214"/>
                </a:cubicBezTo>
                <a:cubicBezTo>
                  <a:pt x="1659" y="170"/>
                  <a:pt x="1528" y="148"/>
                  <a:pt x="1387" y="148"/>
                </a:cubicBezTo>
                <a:cubicBezTo>
                  <a:pt x="1152" y="148"/>
                  <a:pt x="942" y="206"/>
                  <a:pt x="757" y="321"/>
                </a:cubicBezTo>
                <a:cubicBezTo>
                  <a:pt x="555" y="447"/>
                  <a:pt x="419" y="624"/>
                  <a:pt x="350" y="852"/>
                </a:cubicBezTo>
                <a:cubicBezTo>
                  <a:pt x="316" y="960"/>
                  <a:pt x="300" y="1053"/>
                  <a:pt x="300" y="1133"/>
                </a:cubicBezTo>
                <a:cubicBezTo>
                  <a:pt x="300" y="1217"/>
                  <a:pt x="321" y="1289"/>
                  <a:pt x="363" y="1346"/>
                </a:cubicBezTo>
                <a:cubicBezTo>
                  <a:pt x="405" y="1404"/>
                  <a:pt x="427" y="1446"/>
                  <a:pt x="427" y="1471"/>
                </a:cubicBezTo>
                <a:cubicBezTo>
                  <a:pt x="427" y="1533"/>
                  <a:pt x="396" y="1564"/>
                  <a:pt x="334" y="1564"/>
                </a:cubicBezTo>
                <a:cubicBezTo>
                  <a:pt x="229" y="1564"/>
                  <a:pt x="177" y="1474"/>
                  <a:pt x="177" y="1294"/>
                </a:cubicBezTo>
                <a:cubicBezTo>
                  <a:pt x="177" y="1189"/>
                  <a:pt x="192" y="1091"/>
                  <a:pt x="223" y="998"/>
                </a:cubicBezTo>
                <a:cubicBezTo>
                  <a:pt x="211" y="994"/>
                  <a:pt x="211" y="994"/>
                  <a:pt x="211" y="994"/>
                </a:cubicBezTo>
                <a:cubicBezTo>
                  <a:pt x="170" y="1158"/>
                  <a:pt x="150" y="1289"/>
                  <a:pt x="150" y="1387"/>
                </a:cubicBezTo>
                <a:cubicBezTo>
                  <a:pt x="150" y="1625"/>
                  <a:pt x="207" y="1837"/>
                  <a:pt x="323" y="2021"/>
                </a:cubicBezTo>
                <a:cubicBezTo>
                  <a:pt x="448" y="2224"/>
                  <a:pt x="625" y="2360"/>
                  <a:pt x="853" y="2429"/>
                </a:cubicBezTo>
                <a:cubicBezTo>
                  <a:pt x="961" y="2462"/>
                  <a:pt x="1054" y="2479"/>
                  <a:pt x="1134" y="2479"/>
                </a:cubicBezTo>
                <a:cubicBezTo>
                  <a:pt x="1218" y="2479"/>
                  <a:pt x="1289" y="2457"/>
                  <a:pt x="1345" y="2413"/>
                </a:cubicBezTo>
                <a:cubicBezTo>
                  <a:pt x="1402" y="2370"/>
                  <a:pt x="1443" y="2348"/>
                  <a:pt x="1468" y="2348"/>
                </a:cubicBezTo>
                <a:cubicBezTo>
                  <a:pt x="1532" y="2348"/>
                  <a:pt x="1564" y="2380"/>
                  <a:pt x="1564" y="2444"/>
                </a:cubicBezTo>
                <a:cubicBezTo>
                  <a:pt x="1564" y="2488"/>
                  <a:pt x="1540" y="2524"/>
                  <a:pt x="1491" y="2554"/>
                </a:cubicBezTo>
                <a:cubicBezTo>
                  <a:pt x="1443" y="2583"/>
                  <a:pt x="1377" y="2598"/>
                  <a:pt x="1295" y="2598"/>
                </a:cubicBezTo>
                <a:cubicBezTo>
                  <a:pt x="1175" y="2598"/>
                  <a:pt x="1076" y="2583"/>
                  <a:pt x="999" y="2552"/>
                </a:cubicBezTo>
                <a:cubicBezTo>
                  <a:pt x="995" y="2563"/>
                  <a:pt x="995" y="2563"/>
                  <a:pt x="995" y="2563"/>
                </a:cubicBezTo>
                <a:cubicBezTo>
                  <a:pt x="1085" y="2604"/>
                  <a:pt x="1216" y="2625"/>
                  <a:pt x="1387" y="2625"/>
                </a:cubicBezTo>
                <a:cubicBezTo>
                  <a:pt x="1623" y="2625"/>
                  <a:pt x="1833" y="2567"/>
                  <a:pt x="2018" y="2452"/>
                </a:cubicBezTo>
                <a:cubicBezTo>
                  <a:pt x="2220" y="2326"/>
                  <a:pt x="2356" y="2149"/>
                  <a:pt x="2425" y="1921"/>
                </a:cubicBezTo>
                <a:cubicBezTo>
                  <a:pt x="2458" y="1811"/>
                  <a:pt x="2475" y="1719"/>
                  <a:pt x="2475" y="1644"/>
                </a:cubicBezTo>
                <a:cubicBezTo>
                  <a:pt x="2475" y="1557"/>
                  <a:pt x="2454" y="1485"/>
                  <a:pt x="2412" y="1427"/>
                </a:cubicBezTo>
                <a:cubicBezTo>
                  <a:pt x="2369" y="1369"/>
                  <a:pt x="2348" y="1329"/>
                  <a:pt x="2348" y="1306"/>
                </a:cubicBezTo>
                <a:cubicBezTo>
                  <a:pt x="2348" y="1242"/>
                  <a:pt x="2379" y="1210"/>
                  <a:pt x="2441" y="1210"/>
                </a:cubicBezTo>
                <a:cubicBezTo>
                  <a:pt x="2487" y="1210"/>
                  <a:pt x="2524" y="1235"/>
                  <a:pt x="2554" y="1285"/>
                </a:cubicBezTo>
                <a:cubicBezTo>
                  <a:pt x="2583" y="1335"/>
                  <a:pt x="2598" y="1401"/>
                  <a:pt x="2598" y="1483"/>
                </a:cubicBezTo>
                <a:cubicBezTo>
                  <a:pt x="2598" y="1572"/>
                  <a:pt x="2583" y="1671"/>
                  <a:pt x="2552" y="1779"/>
                </a:cubicBezTo>
                <a:cubicBezTo>
                  <a:pt x="2564" y="1783"/>
                  <a:pt x="2564" y="1783"/>
                  <a:pt x="2564" y="1783"/>
                </a:cubicBezTo>
                <a:cubicBezTo>
                  <a:pt x="2605" y="1660"/>
                  <a:pt x="2625" y="1528"/>
                  <a:pt x="2625" y="1387"/>
                </a:cubicBezTo>
                <a:cubicBezTo>
                  <a:pt x="2625" y="1151"/>
                  <a:pt x="2567" y="942"/>
                  <a:pt x="2452" y="760"/>
                </a:cubicBezTo>
                <a:cubicBezTo>
                  <a:pt x="2452" y="760"/>
                  <a:pt x="2452" y="760"/>
                  <a:pt x="2452" y="760"/>
                </a:cubicBezTo>
                <a:close/>
                <a:moveTo>
                  <a:pt x="2054" y="2000"/>
                </a:moveTo>
                <a:cubicBezTo>
                  <a:pt x="1984" y="2073"/>
                  <a:pt x="1896" y="2110"/>
                  <a:pt x="1791" y="2110"/>
                </a:cubicBezTo>
                <a:cubicBezTo>
                  <a:pt x="1665" y="2110"/>
                  <a:pt x="1565" y="2063"/>
                  <a:pt x="1491" y="1971"/>
                </a:cubicBezTo>
                <a:cubicBezTo>
                  <a:pt x="1425" y="1892"/>
                  <a:pt x="1391" y="1797"/>
                  <a:pt x="1391" y="1687"/>
                </a:cubicBezTo>
                <a:cubicBezTo>
                  <a:pt x="1391" y="1487"/>
                  <a:pt x="1482" y="1339"/>
                  <a:pt x="1664" y="1244"/>
                </a:cubicBezTo>
                <a:cubicBezTo>
                  <a:pt x="1651" y="1234"/>
                  <a:pt x="1639" y="1219"/>
                  <a:pt x="1626" y="1198"/>
                </a:cubicBezTo>
                <a:cubicBezTo>
                  <a:pt x="1518" y="1275"/>
                  <a:pt x="1400" y="1349"/>
                  <a:pt x="1272" y="1421"/>
                </a:cubicBezTo>
                <a:cubicBezTo>
                  <a:pt x="1262" y="1585"/>
                  <a:pt x="1245" y="1702"/>
                  <a:pt x="1222" y="1771"/>
                </a:cubicBezTo>
                <a:cubicBezTo>
                  <a:pt x="1148" y="1997"/>
                  <a:pt x="1022" y="2110"/>
                  <a:pt x="846" y="2110"/>
                </a:cubicBezTo>
                <a:cubicBezTo>
                  <a:pt x="774" y="2110"/>
                  <a:pt x="719" y="2088"/>
                  <a:pt x="680" y="2044"/>
                </a:cubicBezTo>
                <a:cubicBezTo>
                  <a:pt x="642" y="2001"/>
                  <a:pt x="623" y="1948"/>
                  <a:pt x="623" y="1887"/>
                </a:cubicBezTo>
                <a:cubicBezTo>
                  <a:pt x="623" y="1789"/>
                  <a:pt x="669" y="1698"/>
                  <a:pt x="761" y="1614"/>
                </a:cubicBezTo>
                <a:cubicBezTo>
                  <a:pt x="810" y="1570"/>
                  <a:pt x="870" y="1526"/>
                  <a:pt x="942" y="1483"/>
                </a:cubicBezTo>
                <a:cubicBezTo>
                  <a:pt x="977" y="1462"/>
                  <a:pt x="1052" y="1423"/>
                  <a:pt x="1165" y="1364"/>
                </a:cubicBezTo>
                <a:cubicBezTo>
                  <a:pt x="1170" y="1333"/>
                  <a:pt x="1173" y="1308"/>
                  <a:pt x="1176" y="1290"/>
                </a:cubicBezTo>
                <a:cubicBezTo>
                  <a:pt x="1138" y="1326"/>
                  <a:pt x="1086" y="1344"/>
                  <a:pt x="1022" y="1344"/>
                </a:cubicBezTo>
                <a:cubicBezTo>
                  <a:pt x="935" y="1344"/>
                  <a:pt x="881" y="1297"/>
                  <a:pt x="861" y="1202"/>
                </a:cubicBezTo>
                <a:cubicBezTo>
                  <a:pt x="735" y="1192"/>
                  <a:pt x="671" y="1123"/>
                  <a:pt x="669" y="994"/>
                </a:cubicBezTo>
                <a:cubicBezTo>
                  <a:pt x="666" y="884"/>
                  <a:pt x="697" y="829"/>
                  <a:pt x="761" y="829"/>
                </a:cubicBezTo>
                <a:cubicBezTo>
                  <a:pt x="781" y="829"/>
                  <a:pt x="792" y="841"/>
                  <a:pt x="792" y="864"/>
                </a:cubicBezTo>
                <a:cubicBezTo>
                  <a:pt x="792" y="866"/>
                  <a:pt x="789" y="881"/>
                  <a:pt x="782" y="908"/>
                </a:cubicBezTo>
                <a:cubicBezTo>
                  <a:pt x="776" y="935"/>
                  <a:pt x="773" y="959"/>
                  <a:pt x="773" y="979"/>
                </a:cubicBezTo>
                <a:cubicBezTo>
                  <a:pt x="773" y="1056"/>
                  <a:pt x="801" y="1094"/>
                  <a:pt x="857" y="1094"/>
                </a:cubicBezTo>
                <a:cubicBezTo>
                  <a:pt x="857" y="989"/>
                  <a:pt x="890" y="887"/>
                  <a:pt x="955" y="787"/>
                </a:cubicBezTo>
                <a:cubicBezTo>
                  <a:pt x="1020" y="687"/>
                  <a:pt x="1094" y="637"/>
                  <a:pt x="1176" y="637"/>
                </a:cubicBezTo>
                <a:cubicBezTo>
                  <a:pt x="1263" y="637"/>
                  <a:pt x="1307" y="678"/>
                  <a:pt x="1307" y="760"/>
                </a:cubicBezTo>
                <a:cubicBezTo>
                  <a:pt x="1307" y="847"/>
                  <a:pt x="1272" y="934"/>
                  <a:pt x="1201" y="1021"/>
                </a:cubicBezTo>
                <a:cubicBezTo>
                  <a:pt x="1131" y="1108"/>
                  <a:pt x="1057" y="1165"/>
                  <a:pt x="980" y="1190"/>
                </a:cubicBezTo>
                <a:cubicBezTo>
                  <a:pt x="990" y="1229"/>
                  <a:pt x="1012" y="1248"/>
                  <a:pt x="1045" y="1248"/>
                </a:cubicBezTo>
                <a:cubicBezTo>
                  <a:pt x="1102" y="1248"/>
                  <a:pt x="1156" y="1216"/>
                  <a:pt x="1207" y="1152"/>
                </a:cubicBezTo>
                <a:cubicBezTo>
                  <a:pt x="1232" y="1021"/>
                  <a:pt x="1282" y="956"/>
                  <a:pt x="1357" y="956"/>
                </a:cubicBezTo>
                <a:cubicBezTo>
                  <a:pt x="1387" y="956"/>
                  <a:pt x="1403" y="973"/>
                  <a:pt x="1403" y="1006"/>
                </a:cubicBezTo>
                <a:cubicBezTo>
                  <a:pt x="1403" y="1049"/>
                  <a:pt x="1367" y="1110"/>
                  <a:pt x="1295" y="1187"/>
                </a:cubicBezTo>
                <a:cubicBezTo>
                  <a:pt x="1288" y="1225"/>
                  <a:pt x="1284" y="1264"/>
                  <a:pt x="1284" y="1302"/>
                </a:cubicBezTo>
                <a:cubicBezTo>
                  <a:pt x="1414" y="1223"/>
                  <a:pt x="1516" y="1157"/>
                  <a:pt x="1587" y="1106"/>
                </a:cubicBezTo>
                <a:cubicBezTo>
                  <a:pt x="1582" y="1088"/>
                  <a:pt x="1580" y="1058"/>
                  <a:pt x="1580" y="1017"/>
                </a:cubicBezTo>
                <a:cubicBezTo>
                  <a:pt x="1580" y="923"/>
                  <a:pt x="1606" y="836"/>
                  <a:pt x="1660" y="756"/>
                </a:cubicBezTo>
                <a:cubicBezTo>
                  <a:pt x="1714" y="676"/>
                  <a:pt x="1779" y="637"/>
                  <a:pt x="1856" y="637"/>
                </a:cubicBezTo>
                <a:cubicBezTo>
                  <a:pt x="1946" y="637"/>
                  <a:pt x="1991" y="680"/>
                  <a:pt x="1991" y="767"/>
                </a:cubicBezTo>
                <a:cubicBezTo>
                  <a:pt x="1991" y="875"/>
                  <a:pt x="1901" y="997"/>
                  <a:pt x="1722" y="1133"/>
                </a:cubicBezTo>
                <a:cubicBezTo>
                  <a:pt x="1737" y="1169"/>
                  <a:pt x="1758" y="1193"/>
                  <a:pt x="1783" y="1206"/>
                </a:cubicBezTo>
                <a:cubicBezTo>
                  <a:pt x="1788" y="1196"/>
                  <a:pt x="1820" y="1190"/>
                  <a:pt x="1879" y="1190"/>
                </a:cubicBezTo>
                <a:cubicBezTo>
                  <a:pt x="1954" y="1190"/>
                  <a:pt x="1991" y="1210"/>
                  <a:pt x="1991" y="1248"/>
                </a:cubicBezTo>
                <a:cubicBezTo>
                  <a:pt x="1991" y="1292"/>
                  <a:pt x="1947" y="1314"/>
                  <a:pt x="1860" y="1314"/>
                </a:cubicBezTo>
                <a:cubicBezTo>
                  <a:pt x="1842" y="1316"/>
                  <a:pt x="1815" y="1314"/>
                  <a:pt x="1779" y="1306"/>
                </a:cubicBezTo>
                <a:cubicBezTo>
                  <a:pt x="1615" y="1349"/>
                  <a:pt x="1534" y="1471"/>
                  <a:pt x="1534" y="1671"/>
                </a:cubicBezTo>
                <a:cubicBezTo>
                  <a:pt x="1534" y="1758"/>
                  <a:pt x="1558" y="1833"/>
                  <a:pt x="1608" y="1896"/>
                </a:cubicBezTo>
                <a:cubicBezTo>
                  <a:pt x="1658" y="1959"/>
                  <a:pt x="1722" y="1990"/>
                  <a:pt x="1799" y="1990"/>
                </a:cubicBezTo>
                <a:cubicBezTo>
                  <a:pt x="1863" y="1990"/>
                  <a:pt x="1917" y="1969"/>
                  <a:pt x="1960" y="1925"/>
                </a:cubicBezTo>
                <a:cubicBezTo>
                  <a:pt x="2004" y="1881"/>
                  <a:pt x="2025" y="1825"/>
                  <a:pt x="2025" y="1756"/>
                </a:cubicBezTo>
                <a:cubicBezTo>
                  <a:pt x="2028" y="1630"/>
                  <a:pt x="1984" y="1567"/>
                  <a:pt x="1895" y="1567"/>
                </a:cubicBezTo>
                <a:cubicBezTo>
                  <a:pt x="1838" y="1567"/>
                  <a:pt x="1809" y="1596"/>
                  <a:pt x="1806" y="1652"/>
                </a:cubicBezTo>
                <a:cubicBezTo>
                  <a:pt x="1806" y="1680"/>
                  <a:pt x="1815" y="1706"/>
                  <a:pt x="1833" y="1729"/>
                </a:cubicBezTo>
                <a:cubicBezTo>
                  <a:pt x="1851" y="1752"/>
                  <a:pt x="1860" y="1771"/>
                  <a:pt x="1860" y="1787"/>
                </a:cubicBezTo>
                <a:cubicBezTo>
                  <a:pt x="1860" y="1820"/>
                  <a:pt x="1842" y="1837"/>
                  <a:pt x="1806" y="1837"/>
                </a:cubicBezTo>
                <a:cubicBezTo>
                  <a:pt x="1768" y="1837"/>
                  <a:pt x="1736" y="1820"/>
                  <a:pt x="1710" y="1787"/>
                </a:cubicBezTo>
                <a:cubicBezTo>
                  <a:pt x="1685" y="1753"/>
                  <a:pt x="1672" y="1712"/>
                  <a:pt x="1672" y="1663"/>
                </a:cubicBezTo>
                <a:cubicBezTo>
                  <a:pt x="1672" y="1605"/>
                  <a:pt x="1694" y="1555"/>
                  <a:pt x="1739" y="1514"/>
                </a:cubicBezTo>
                <a:cubicBezTo>
                  <a:pt x="1784" y="1472"/>
                  <a:pt x="1838" y="1452"/>
                  <a:pt x="1902" y="1452"/>
                </a:cubicBezTo>
                <a:cubicBezTo>
                  <a:pt x="1982" y="1452"/>
                  <a:pt x="2045" y="1481"/>
                  <a:pt x="2091" y="1540"/>
                </a:cubicBezTo>
                <a:cubicBezTo>
                  <a:pt x="2137" y="1599"/>
                  <a:pt x="2160" y="1671"/>
                  <a:pt x="2160" y="1756"/>
                </a:cubicBezTo>
                <a:cubicBezTo>
                  <a:pt x="2160" y="1846"/>
                  <a:pt x="2125" y="1927"/>
                  <a:pt x="2054" y="2000"/>
                </a:cubicBezTo>
                <a:close/>
                <a:moveTo>
                  <a:pt x="1849" y="744"/>
                </a:moveTo>
                <a:cubicBezTo>
                  <a:pt x="1818" y="744"/>
                  <a:pt x="1785" y="773"/>
                  <a:pt x="1751" y="829"/>
                </a:cubicBezTo>
                <a:cubicBezTo>
                  <a:pt x="1716" y="885"/>
                  <a:pt x="1699" y="951"/>
                  <a:pt x="1699" y="1025"/>
                </a:cubicBezTo>
                <a:cubicBezTo>
                  <a:pt x="1817" y="923"/>
                  <a:pt x="1876" y="843"/>
                  <a:pt x="1876" y="787"/>
                </a:cubicBezTo>
                <a:cubicBezTo>
                  <a:pt x="1876" y="758"/>
                  <a:pt x="1867" y="744"/>
                  <a:pt x="1849" y="744"/>
                </a:cubicBezTo>
                <a:cubicBezTo>
                  <a:pt x="1849" y="744"/>
                  <a:pt x="1849" y="744"/>
                  <a:pt x="1849" y="744"/>
                </a:cubicBezTo>
                <a:close/>
                <a:moveTo>
                  <a:pt x="1168" y="744"/>
                </a:moveTo>
                <a:cubicBezTo>
                  <a:pt x="1130" y="744"/>
                  <a:pt x="1088" y="785"/>
                  <a:pt x="1041" y="866"/>
                </a:cubicBezTo>
                <a:cubicBezTo>
                  <a:pt x="995" y="946"/>
                  <a:pt x="972" y="1019"/>
                  <a:pt x="972" y="1083"/>
                </a:cubicBezTo>
                <a:cubicBezTo>
                  <a:pt x="1034" y="1049"/>
                  <a:pt x="1086" y="1001"/>
                  <a:pt x="1130" y="937"/>
                </a:cubicBezTo>
                <a:cubicBezTo>
                  <a:pt x="1173" y="873"/>
                  <a:pt x="1195" y="817"/>
                  <a:pt x="1195" y="771"/>
                </a:cubicBezTo>
                <a:cubicBezTo>
                  <a:pt x="1195" y="753"/>
                  <a:pt x="1186" y="744"/>
                  <a:pt x="1168" y="744"/>
                </a:cubicBezTo>
                <a:cubicBezTo>
                  <a:pt x="1168" y="744"/>
                  <a:pt x="1168" y="744"/>
                  <a:pt x="1168" y="744"/>
                </a:cubicBezTo>
                <a:close/>
                <a:moveTo>
                  <a:pt x="757" y="1890"/>
                </a:moveTo>
                <a:cubicBezTo>
                  <a:pt x="757" y="1957"/>
                  <a:pt x="787" y="1990"/>
                  <a:pt x="846" y="1990"/>
                </a:cubicBezTo>
                <a:cubicBezTo>
                  <a:pt x="922" y="1990"/>
                  <a:pt x="990" y="1935"/>
                  <a:pt x="1049" y="1825"/>
                </a:cubicBezTo>
                <a:cubicBezTo>
                  <a:pt x="1098" y="1733"/>
                  <a:pt x="1131" y="1621"/>
                  <a:pt x="1149" y="1490"/>
                </a:cubicBezTo>
                <a:cubicBezTo>
                  <a:pt x="888" y="1619"/>
                  <a:pt x="757" y="1752"/>
                  <a:pt x="757" y="1890"/>
                </a:cubicBezTo>
                <a:cubicBezTo>
                  <a:pt x="757" y="1890"/>
                  <a:pt x="757" y="1890"/>
                  <a:pt x="757" y="189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39" name="Freeform 14"/>
          <p:cNvSpPr>
            <a:spLocks/>
          </p:cNvSpPr>
          <p:nvPr/>
        </p:nvSpPr>
        <p:spPr bwMode="auto">
          <a:xfrm>
            <a:off x="7082291" y="3415009"/>
            <a:ext cx="476714" cy="542938"/>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grpSp>
        <p:nvGrpSpPr>
          <p:cNvPr id="6" name="Groupe 5">
            <a:extLst>
              <a:ext uri="{FF2B5EF4-FFF2-40B4-BE49-F238E27FC236}">
                <a16:creationId xmlns:a16="http://schemas.microsoft.com/office/drawing/2014/main" id="{4885A199-E213-924D-9B0C-090F398725B7}"/>
              </a:ext>
            </a:extLst>
          </p:cNvPr>
          <p:cNvGrpSpPr/>
          <p:nvPr/>
        </p:nvGrpSpPr>
        <p:grpSpPr>
          <a:xfrm>
            <a:off x="4233977" y="3436921"/>
            <a:ext cx="440900" cy="499751"/>
            <a:chOff x="4233977" y="3436921"/>
            <a:chExt cx="440900" cy="499751"/>
          </a:xfrm>
        </p:grpSpPr>
        <p:sp>
          <p:nvSpPr>
            <p:cNvPr id="131" name="Freeform 5"/>
            <p:cNvSpPr>
              <a:spLocks/>
            </p:cNvSpPr>
            <p:nvPr userDrawn="1"/>
          </p:nvSpPr>
          <p:spPr bwMode="auto">
            <a:xfrm>
              <a:off x="4275462" y="3436921"/>
              <a:ext cx="358895" cy="358895"/>
            </a:xfrm>
            <a:custGeom>
              <a:avLst/>
              <a:gdLst>
                <a:gd name="T0" fmla="*/ 29 w 569"/>
                <a:gd name="T1" fmla="*/ 137 h 569"/>
                <a:gd name="T2" fmla="*/ 29 w 569"/>
                <a:gd name="T3" fmla="*/ 30 h 569"/>
                <a:gd name="T4" fmla="*/ 539 w 569"/>
                <a:gd name="T5" fmla="*/ 30 h 569"/>
                <a:gd name="T6" fmla="*/ 539 w 569"/>
                <a:gd name="T7" fmla="*/ 569 h 569"/>
                <a:gd name="T8" fmla="*/ 569 w 569"/>
                <a:gd name="T9" fmla="*/ 513 h 569"/>
                <a:gd name="T10" fmla="*/ 569 w 569"/>
                <a:gd name="T11" fmla="*/ 28 h 569"/>
                <a:gd name="T12" fmla="*/ 541 w 569"/>
                <a:gd name="T13" fmla="*/ 0 h 569"/>
                <a:gd name="T14" fmla="*/ 28 w 569"/>
                <a:gd name="T15" fmla="*/ 0 h 569"/>
                <a:gd name="T16" fmla="*/ 0 w 569"/>
                <a:gd name="T17" fmla="*/ 28 h 569"/>
                <a:gd name="T18" fmla="*/ 0 w 569"/>
                <a:gd name="T19" fmla="*/ 171 h 569"/>
                <a:gd name="T20" fmla="*/ 29 w 569"/>
                <a:gd name="T21" fmla="*/ 137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29" y="137"/>
                  </a:moveTo>
                  <a:cubicBezTo>
                    <a:pt x="29" y="30"/>
                    <a:pt x="29" y="30"/>
                    <a:pt x="29" y="30"/>
                  </a:cubicBezTo>
                  <a:cubicBezTo>
                    <a:pt x="539" y="30"/>
                    <a:pt x="539" y="30"/>
                    <a:pt x="539" y="30"/>
                  </a:cubicBezTo>
                  <a:cubicBezTo>
                    <a:pt x="539" y="569"/>
                    <a:pt x="539" y="569"/>
                    <a:pt x="539" y="569"/>
                  </a:cubicBezTo>
                  <a:cubicBezTo>
                    <a:pt x="551" y="551"/>
                    <a:pt x="561" y="533"/>
                    <a:pt x="569" y="513"/>
                  </a:cubicBezTo>
                  <a:cubicBezTo>
                    <a:pt x="569" y="28"/>
                    <a:pt x="569" y="28"/>
                    <a:pt x="569" y="28"/>
                  </a:cubicBezTo>
                  <a:cubicBezTo>
                    <a:pt x="569" y="13"/>
                    <a:pt x="557" y="0"/>
                    <a:pt x="541" y="0"/>
                  </a:cubicBezTo>
                  <a:cubicBezTo>
                    <a:pt x="28" y="0"/>
                    <a:pt x="28" y="0"/>
                    <a:pt x="28" y="0"/>
                  </a:cubicBezTo>
                  <a:cubicBezTo>
                    <a:pt x="12" y="0"/>
                    <a:pt x="0" y="13"/>
                    <a:pt x="0" y="28"/>
                  </a:cubicBezTo>
                  <a:cubicBezTo>
                    <a:pt x="0" y="171"/>
                    <a:pt x="0" y="171"/>
                    <a:pt x="0" y="171"/>
                  </a:cubicBezTo>
                  <a:cubicBezTo>
                    <a:pt x="9" y="159"/>
                    <a:pt x="19" y="148"/>
                    <a:pt x="29" y="13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32" name="Freeform 6"/>
            <p:cNvSpPr>
              <a:spLocks/>
            </p:cNvSpPr>
            <p:nvPr userDrawn="1"/>
          </p:nvSpPr>
          <p:spPr bwMode="auto">
            <a:xfrm>
              <a:off x="4275462" y="3577777"/>
              <a:ext cx="358895" cy="358895"/>
            </a:xfrm>
            <a:custGeom>
              <a:avLst/>
              <a:gdLst>
                <a:gd name="T0" fmla="*/ 539 w 569"/>
                <a:gd name="T1" fmla="*/ 432 h 569"/>
                <a:gd name="T2" fmla="*/ 539 w 569"/>
                <a:gd name="T3" fmla="*/ 539 h 569"/>
                <a:gd name="T4" fmla="*/ 29 w 569"/>
                <a:gd name="T5" fmla="*/ 539 h 569"/>
                <a:gd name="T6" fmla="*/ 29 w 569"/>
                <a:gd name="T7" fmla="*/ 0 h 569"/>
                <a:gd name="T8" fmla="*/ 0 w 569"/>
                <a:gd name="T9" fmla="*/ 56 h 569"/>
                <a:gd name="T10" fmla="*/ 0 w 569"/>
                <a:gd name="T11" fmla="*/ 541 h 569"/>
                <a:gd name="T12" fmla="*/ 28 w 569"/>
                <a:gd name="T13" fmla="*/ 569 h 569"/>
                <a:gd name="T14" fmla="*/ 541 w 569"/>
                <a:gd name="T15" fmla="*/ 569 h 569"/>
                <a:gd name="T16" fmla="*/ 569 w 569"/>
                <a:gd name="T17" fmla="*/ 541 h 569"/>
                <a:gd name="T18" fmla="*/ 569 w 569"/>
                <a:gd name="T19" fmla="*/ 398 h 569"/>
                <a:gd name="T20" fmla="*/ 539 w 569"/>
                <a:gd name="T21" fmla="*/ 432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539" y="432"/>
                  </a:moveTo>
                  <a:cubicBezTo>
                    <a:pt x="539" y="539"/>
                    <a:pt x="539" y="539"/>
                    <a:pt x="539" y="539"/>
                  </a:cubicBezTo>
                  <a:cubicBezTo>
                    <a:pt x="29" y="539"/>
                    <a:pt x="29" y="539"/>
                    <a:pt x="29" y="539"/>
                  </a:cubicBezTo>
                  <a:cubicBezTo>
                    <a:pt x="29" y="0"/>
                    <a:pt x="29" y="0"/>
                    <a:pt x="29" y="0"/>
                  </a:cubicBezTo>
                  <a:cubicBezTo>
                    <a:pt x="18" y="18"/>
                    <a:pt x="8" y="36"/>
                    <a:pt x="0" y="56"/>
                  </a:cubicBezTo>
                  <a:cubicBezTo>
                    <a:pt x="0" y="541"/>
                    <a:pt x="0" y="541"/>
                    <a:pt x="0" y="541"/>
                  </a:cubicBezTo>
                  <a:cubicBezTo>
                    <a:pt x="0" y="556"/>
                    <a:pt x="12" y="569"/>
                    <a:pt x="28" y="569"/>
                  </a:cubicBezTo>
                  <a:cubicBezTo>
                    <a:pt x="541" y="569"/>
                    <a:pt x="541" y="569"/>
                    <a:pt x="541" y="569"/>
                  </a:cubicBezTo>
                  <a:cubicBezTo>
                    <a:pt x="557" y="569"/>
                    <a:pt x="569" y="556"/>
                    <a:pt x="569" y="541"/>
                  </a:cubicBezTo>
                  <a:cubicBezTo>
                    <a:pt x="569" y="398"/>
                    <a:pt x="569" y="398"/>
                    <a:pt x="569" y="398"/>
                  </a:cubicBezTo>
                  <a:cubicBezTo>
                    <a:pt x="560" y="410"/>
                    <a:pt x="550" y="421"/>
                    <a:pt x="539" y="4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33" name="Freeform 7"/>
            <p:cNvSpPr>
              <a:spLocks/>
            </p:cNvSpPr>
            <p:nvPr userDrawn="1"/>
          </p:nvSpPr>
          <p:spPr bwMode="auto">
            <a:xfrm>
              <a:off x="4233977" y="3464899"/>
              <a:ext cx="373367" cy="338635"/>
            </a:xfrm>
            <a:custGeom>
              <a:avLst/>
              <a:gdLst>
                <a:gd name="T0" fmla="*/ 30 w 593"/>
                <a:gd name="T1" fmla="*/ 351 h 536"/>
                <a:gd name="T2" fmla="*/ 351 w 593"/>
                <a:gd name="T3" fmla="*/ 30 h 536"/>
                <a:gd name="T4" fmla="*/ 593 w 593"/>
                <a:gd name="T5" fmla="*/ 141 h 536"/>
                <a:gd name="T6" fmla="*/ 593 w 593"/>
                <a:gd name="T7" fmla="*/ 98 h 536"/>
                <a:gd name="T8" fmla="*/ 351 w 593"/>
                <a:gd name="T9" fmla="*/ 0 h 536"/>
                <a:gd name="T10" fmla="*/ 0 w 593"/>
                <a:gd name="T11" fmla="*/ 351 h 536"/>
                <a:gd name="T12" fmla="*/ 53 w 593"/>
                <a:gd name="T13" fmla="*/ 536 h 536"/>
                <a:gd name="T14" fmla="*/ 53 w 593"/>
                <a:gd name="T15" fmla="*/ 471 h 536"/>
                <a:gd name="T16" fmla="*/ 30 w 593"/>
                <a:gd name="T17" fmla="*/ 351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536">
                  <a:moveTo>
                    <a:pt x="30" y="351"/>
                  </a:moveTo>
                  <a:cubicBezTo>
                    <a:pt x="30" y="174"/>
                    <a:pt x="174" y="30"/>
                    <a:pt x="351" y="30"/>
                  </a:cubicBezTo>
                  <a:cubicBezTo>
                    <a:pt x="447" y="30"/>
                    <a:pt x="534" y="73"/>
                    <a:pt x="593" y="141"/>
                  </a:cubicBezTo>
                  <a:cubicBezTo>
                    <a:pt x="593" y="98"/>
                    <a:pt x="593" y="98"/>
                    <a:pt x="593" y="98"/>
                  </a:cubicBezTo>
                  <a:cubicBezTo>
                    <a:pt x="530" y="38"/>
                    <a:pt x="445" y="0"/>
                    <a:pt x="351" y="0"/>
                  </a:cubicBezTo>
                  <a:cubicBezTo>
                    <a:pt x="157" y="0"/>
                    <a:pt x="0" y="158"/>
                    <a:pt x="0" y="351"/>
                  </a:cubicBezTo>
                  <a:cubicBezTo>
                    <a:pt x="0" y="419"/>
                    <a:pt x="20" y="482"/>
                    <a:pt x="53" y="536"/>
                  </a:cubicBezTo>
                  <a:cubicBezTo>
                    <a:pt x="53" y="471"/>
                    <a:pt x="53" y="471"/>
                    <a:pt x="53" y="471"/>
                  </a:cubicBezTo>
                  <a:cubicBezTo>
                    <a:pt x="38" y="434"/>
                    <a:pt x="30" y="393"/>
                    <a:pt x="30" y="3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34" name="Freeform 8"/>
            <p:cNvSpPr>
              <a:spLocks/>
            </p:cNvSpPr>
            <p:nvPr userDrawn="1"/>
          </p:nvSpPr>
          <p:spPr bwMode="auto">
            <a:xfrm>
              <a:off x="4302475" y="3570059"/>
              <a:ext cx="372402" cy="337670"/>
            </a:xfrm>
            <a:custGeom>
              <a:avLst/>
              <a:gdLst>
                <a:gd name="T0" fmla="*/ 539 w 592"/>
                <a:gd name="T1" fmla="*/ 0 h 536"/>
                <a:gd name="T2" fmla="*/ 539 w 592"/>
                <a:gd name="T3" fmla="*/ 65 h 536"/>
                <a:gd name="T4" fmla="*/ 563 w 592"/>
                <a:gd name="T5" fmla="*/ 185 h 536"/>
                <a:gd name="T6" fmla="*/ 242 w 592"/>
                <a:gd name="T7" fmla="*/ 506 h 536"/>
                <a:gd name="T8" fmla="*/ 0 w 592"/>
                <a:gd name="T9" fmla="*/ 395 h 536"/>
                <a:gd name="T10" fmla="*/ 0 w 592"/>
                <a:gd name="T11" fmla="*/ 438 h 536"/>
                <a:gd name="T12" fmla="*/ 242 w 592"/>
                <a:gd name="T13" fmla="*/ 536 h 536"/>
                <a:gd name="T14" fmla="*/ 592 w 592"/>
                <a:gd name="T15" fmla="*/ 185 h 536"/>
                <a:gd name="T16" fmla="*/ 539 w 592"/>
                <a:gd name="T1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2" h="536">
                  <a:moveTo>
                    <a:pt x="539" y="0"/>
                  </a:moveTo>
                  <a:cubicBezTo>
                    <a:pt x="539" y="65"/>
                    <a:pt x="539" y="65"/>
                    <a:pt x="539" y="65"/>
                  </a:cubicBezTo>
                  <a:cubicBezTo>
                    <a:pt x="554" y="102"/>
                    <a:pt x="563" y="143"/>
                    <a:pt x="563" y="185"/>
                  </a:cubicBezTo>
                  <a:cubicBezTo>
                    <a:pt x="563" y="362"/>
                    <a:pt x="419" y="506"/>
                    <a:pt x="242" y="506"/>
                  </a:cubicBezTo>
                  <a:cubicBezTo>
                    <a:pt x="145" y="506"/>
                    <a:pt x="58" y="463"/>
                    <a:pt x="0" y="395"/>
                  </a:cubicBezTo>
                  <a:cubicBezTo>
                    <a:pt x="0" y="438"/>
                    <a:pt x="0" y="438"/>
                    <a:pt x="0" y="438"/>
                  </a:cubicBezTo>
                  <a:cubicBezTo>
                    <a:pt x="63" y="498"/>
                    <a:pt x="148" y="536"/>
                    <a:pt x="242" y="536"/>
                  </a:cubicBezTo>
                  <a:cubicBezTo>
                    <a:pt x="435" y="536"/>
                    <a:pt x="592" y="378"/>
                    <a:pt x="592" y="185"/>
                  </a:cubicBezTo>
                  <a:cubicBezTo>
                    <a:pt x="592" y="117"/>
                    <a:pt x="573" y="54"/>
                    <a:pt x="53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35" name="Freeform 9"/>
            <p:cNvSpPr>
              <a:spLocks noEditPoints="1"/>
            </p:cNvSpPr>
            <p:nvPr userDrawn="1"/>
          </p:nvSpPr>
          <p:spPr bwMode="auto">
            <a:xfrm>
              <a:off x="4316947" y="3620227"/>
              <a:ext cx="274960" cy="121561"/>
            </a:xfrm>
            <a:custGeom>
              <a:avLst/>
              <a:gdLst>
                <a:gd name="T0" fmla="*/ 206 w 436"/>
                <a:gd name="T1" fmla="*/ 28 h 192"/>
                <a:gd name="T2" fmla="*/ 213 w 436"/>
                <a:gd name="T3" fmla="*/ 28 h 192"/>
                <a:gd name="T4" fmla="*/ 227 w 436"/>
                <a:gd name="T5" fmla="*/ 14 h 192"/>
                <a:gd name="T6" fmla="*/ 227 w 436"/>
                <a:gd name="T7" fmla="*/ 0 h 192"/>
                <a:gd name="T8" fmla="*/ 197 w 436"/>
                <a:gd name="T9" fmla="*/ 0 h 192"/>
                <a:gd name="T10" fmla="*/ 184 w 436"/>
                <a:gd name="T11" fmla="*/ 1 h 192"/>
                <a:gd name="T12" fmla="*/ 150 w 436"/>
                <a:gd name="T13" fmla="*/ 41 h 192"/>
                <a:gd name="T14" fmla="*/ 150 w 436"/>
                <a:gd name="T15" fmla="*/ 188 h 192"/>
                <a:gd name="T16" fmla="*/ 174 w 436"/>
                <a:gd name="T17" fmla="*/ 188 h 192"/>
                <a:gd name="T18" fmla="*/ 188 w 436"/>
                <a:gd name="T19" fmla="*/ 175 h 192"/>
                <a:gd name="T20" fmla="*/ 188 w 436"/>
                <a:gd name="T21" fmla="*/ 80 h 192"/>
                <a:gd name="T22" fmla="*/ 204 w 436"/>
                <a:gd name="T23" fmla="*/ 80 h 192"/>
                <a:gd name="T24" fmla="*/ 217 w 436"/>
                <a:gd name="T25" fmla="*/ 66 h 192"/>
                <a:gd name="T26" fmla="*/ 217 w 436"/>
                <a:gd name="T27" fmla="*/ 52 h 192"/>
                <a:gd name="T28" fmla="*/ 188 w 436"/>
                <a:gd name="T29" fmla="*/ 52 h 192"/>
                <a:gd name="T30" fmla="*/ 188 w 436"/>
                <a:gd name="T31" fmla="*/ 43 h 192"/>
                <a:gd name="T32" fmla="*/ 206 w 436"/>
                <a:gd name="T33" fmla="*/ 28 h 192"/>
                <a:gd name="T34" fmla="*/ 69 w 436"/>
                <a:gd name="T35" fmla="*/ 77 h 192"/>
                <a:gd name="T36" fmla="*/ 95 w 436"/>
                <a:gd name="T37" fmla="*/ 92 h 192"/>
                <a:gd name="T38" fmla="*/ 107 w 436"/>
                <a:gd name="T39" fmla="*/ 100 h 192"/>
                <a:gd name="T40" fmla="*/ 134 w 436"/>
                <a:gd name="T41" fmla="*/ 100 h 192"/>
                <a:gd name="T42" fmla="*/ 70 w 436"/>
                <a:gd name="T43" fmla="*/ 48 h 192"/>
                <a:gd name="T44" fmla="*/ 0 w 436"/>
                <a:gd name="T45" fmla="*/ 120 h 192"/>
                <a:gd name="T46" fmla="*/ 70 w 436"/>
                <a:gd name="T47" fmla="*/ 192 h 192"/>
                <a:gd name="T48" fmla="*/ 134 w 436"/>
                <a:gd name="T49" fmla="*/ 140 h 192"/>
                <a:gd name="T50" fmla="*/ 107 w 436"/>
                <a:gd name="T51" fmla="*/ 140 h 192"/>
                <a:gd name="T52" fmla="*/ 95 w 436"/>
                <a:gd name="T53" fmla="*/ 148 h 192"/>
                <a:gd name="T54" fmla="*/ 69 w 436"/>
                <a:gd name="T55" fmla="*/ 162 h 192"/>
                <a:gd name="T56" fmla="*/ 37 w 436"/>
                <a:gd name="T57" fmla="*/ 120 h 192"/>
                <a:gd name="T58" fmla="*/ 69 w 436"/>
                <a:gd name="T59" fmla="*/ 77 h 192"/>
                <a:gd name="T60" fmla="*/ 387 w 436"/>
                <a:gd name="T61" fmla="*/ 48 h 192"/>
                <a:gd name="T62" fmla="*/ 345 w 436"/>
                <a:gd name="T63" fmla="*/ 71 h 192"/>
                <a:gd name="T64" fmla="*/ 306 w 436"/>
                <a:gd name="T65" fmla="*/ 48 h 192"/>
                <a:gd name="T66" fmla="*/ 264 w 436"/>
                <a:gd name="T67" fmla="*/ 70 h 192"/>
                <a:gd name="T68" fmla="*/ 263 w 436"/>
                <a:gd name="T69" fmla="*/ 70 h 192"/>
                <a:gd name="T70" fmla="*/ 263 w 436"/>
                <a:gd name="T71" fmla="*/ 61 h 192"/>
                <a:gd name="T72" fmla="*/ 250 w 436"/>
                <a:gd name="T73" fmla="*/ 52 h 192"/>
                <a:gd name="T74" fmla="*/ 228 w 436"/>
                <a:gd name="T75" fmla="*/ 52 h 192"/>
                <a:gd name="T76" fmla="*/ 228 w 436"/>
                <a:gd name="T77" fmla="*/ 188 h 192"/>
                <a:gd name="T78" fmla="*/ 252 w 436"/>
                <a:gd name="T79" fmla="*/ 188 h 192"/>
                <a:gd name="T80" fmla="*/ 265 w 436"/>
                <a:gd name="T81" fmla="*/ 175 h 192"/>
                <a:gd name="T82" fmla="*/ 265 w 436"/>
                <a:gd name="T83" fmla="*/ 109 h 192"/>
                <a:gd name="T84" fmla="*/ 291 w 436"/>
                <a:gd name="T85" fmla="*/ 77 h 192"/>
                <a:gd name="T86" fmla="*/ 313 w 436"/>
                <a:gd name="T87" fmla="*/ 111 h 192"/>
                <a:gd name="T88" fmla="*/ 313 w 436"/>
                <a:gd name="T89" fmla="*/ 188 h 192"/>
                <a:gd name="T90" fmla="*/ 338 w 436"/>
                <a:gd name="T91" fmla="*/ 188 h 192"/>
                <a:gd name="T92" fmla="*/ 351 w 436"/>
                <a:gd name="T93" fmla="*/ 175 h 192"/>
                <a:gd name="T94" fmla="*/ 351 w 436"/>
                <a:gd name="T95" fmla="*/ 112 h 192"/>
                <a:gd name="T96" fmla="*/ 376 w 436"/>
                <a:gd name="T97" fmla="*/ 77 h 192"/>
                <a:gd name="T98" fmla="*/ 399 w 436"/>
                <a:gd name="T99" fmla="*/ 111 h 192"/>
                <a:gd name="T100" fmla="*/ 399 w 436"/>
                <a:gd name="T101" fmla="*/ 188 h 192"/>
                <a:gd name="T102" fmla="*/ 423 w 436"/>
                <a:gd name="T103" fmla="*/ 188 h 192"/>
                <a:gd name="T104" fmla="*/ 436 w 436"/>
                <a:gd name="T105" fmla="*/ 175 h 192"/>
                <a:gd name="T106" fmla="*/ 436 w 436"/>
                <a:gd name="T107" fmla="*/ 97 h 192"/>
                <a:gd name="T108" fmla="*/ 387 w 436"/>
                <a:gd name="T10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6" h="192">
                  <a:moveTo>
                    <a:pt x="206" y="28"/>
                  </a:moveTo>
                  <a:cubicBezTo>
                    <a:pt x="213" y="28"/>
                    <a:pt x="213" y="28"/>
                    <a:pt x="213" y="28"/>
                  </a:cubicBezTo>
                  <a:cubicBezTo>
                    <a:pt x="220" y="28"/>
                    <a:pt x="227" y="22"/>
                    <a:pt x="227" y="14"/>
                  </a:cubicBezTo>
                  <a:cubicBezTo>
                    <a:pt x="227" y="0"/>
                    <a:pt x="227" y="0"/>
                    <a:pt x="227" y="0"/>
                  </a:cubicBezTo>
                  <a:cubicBezTo>
                    <a:pt x="197" y="0"/>
                    <a:pt x="197" y="0"/>
                    <a:pt x="197" y="0"/>
                  </a:cubicBezTo>
                  <a:cubicBezTo>
                    <a:pt x="192" y="0"/>
                    <a:pt x="188" y="0"/>
                    <a:pt x="184" y="1"/>
                  </a:cubicBezTo>
                  <a:cubicBezTo>
                    <a:pt x="161" y="5"/>
                    <a:pt x="150" y="20"/>
                    <a:pt x="150" y="41"/>
                  </a:cubicBezTo>
                  <a:cubicBezTo>
                    <a:pt x="150" y="188"/>
                    <a:pt x="150" y="188"/>
                    <a:pt x="150" y="188"/>
                  </a:cubicBezTo>
                  <a:cubicBezTo>
                    <a:pt x="174" y="188"/>
                    <a:pt x="174" y="188"/>
                    <a:pt x="174" y="188"/>
                  </a:cubicBezTo>
                  <a:cubicBezTo>
                    <a:pt x="182" y="188"/>
                    <a:pt x="188" y="182"/>
                    <a:pt x="188" y="175"/>
                  </a:cubicBezTo>
                  <a:cubicBezTo>
                    <a:pt x="188" y="80"/>
                    <a:pt x="188" y="80"/>
                    <a:pt x="188" y="80"/>
                  </a:cubicBezTo>
                  <a:cubicBezTo>
                    <a:pt x="204" y="80"/>
                    <a:pt x="204" y="80"/>
                    <a:pt x="204" y="80"/>
                  </a:cubicBezTo>
                  <a:cubicBezTo>
                    <a:pt x="211" y="80"/>
                    <a:pt x="217" y="74"/>
                    <a:pt x="217" y="66"/>
                  </a:cubicBezTo>
                  <a:cubicBezTo>
                    <a:pt x="217" y="52"/>
                    <a:pt x="217" y="52"/>
                    <a:pt x="217" y="52"/>
                  </a:cubicBezTo>
                  <a:cubicBezTo>
                    <a:pt x="188" y="52"/>
                    <a:pt x="188" y="52"/>
                    <a:pt x="188" y="52"/>
                  </a:cubicBezTo>
                  <a:cubicBezTo>
                    <a:pt x="188" y="43"/>
                    <a:pt x="188" y="43"/>
                    <a:pt x="188" y="43"/>
                  </a:cubicBezTo>
                  <a:cubicBezTo>
                    <a:pt x="188" y="28"/>
                    <a:pt x="198" y="28"/>
                    <a:pt x="206" y="28"/>
                  </a:cubicBezTo>
                  <a:close/>
                  <a:moveTo>
                    <a:pt x="69" y="77"/>
                  </a:moveTo>
                  <a:cubicBezTo>
                    <a:pt x="82" y="77"/>
                    <a:pt x="91" y="81"/>
                    <a:pt x="95" y="92"/>
                  </a:cubicBezTo>
                  <a:cubicBezTo>
                    <a:pt x="97" y="96"/>
                    <a:pt x="101" y="100"/>
                    <a:pt x="107" y="100"/>
                  </a:cubicBezTo>
                  <a:cubicBezTo>
                    <a:pt x="134" y="100"/>
                    <a:pt x="134" y="100"/>
                    <a:pt x="134" y="100"/>
                  </a:cubicBezTo>
                  <a:cubicBezTo>
                    <a:pt x="129" y="66"/>
                    <a:pt x="102" y="48"/>
                    <a:pt x="70" y="48"/>
                  </a:cubicBezTo>
                  <a:cubicBezTo>
                    <a:pt x="25" y="48"/>
                    <a:pt x="0" y="77"/>
                    <a:pt x="0" y="120"/>
                  </a:cubicBezTo>
                  <a:cubicBezTo>
                    <a:pt x="0" y="162"/>
                    <a:pt x="25" y="192"/>
                    <a:pt x="70" y="192"/>
                  </a:cubicBezTo>
                  <a:cubicBezTo>
                    <a:pt x="102" y="192"/>
                    <a:pt x="129" y="174"/>
                    <a:pt x="134" y="140"/>
                  </a:cubicBezTo>
                  <a:cubicBezTo>
                    <a:pt x="107" y="140"/>
                    <a:pt x="107" y="140"/>
                    <a:pt x="107" y="140"/>
                  </a:cubicBezTo>
                  <a:cubicBezTo>
                    <a:pt x="101" y="140"/>
                    <a:pt x="97" y="143"/>
                    <a:pt x="95" y="148"/>
                  </a:cubicBezTo>
                  <a:cubicBezTo>
                    <a:pt x="91" y="158"/>
                    <a:pt x="82" y="162"/>
                    <a:pt x="69" y="162"/>
                  </a:cubicBezTo>
                  <a:cubicBezTo>
                    <a:pt x="45" y="162"/>
                    <a:pt x="37" y="140"/>
                    <a:pt x="37" y="120"/>
                  </a:cubicBezTo>
                  <a:cubicBezTo>
                    <a:pt x="37" y="100"/>
                    <a:pt x="45" y="77"/>
                    <a:pt x="69" y="77"/>
                  </a:cubicBezTo>
                  <a:close/>
                  <a:moveTo>
                    <a:pt x="387" y="48"/>
                  </a:moveTo>
                  <a:cubicBezTo>
                    <a:pt x="368" y="48"/>
                    <a:pt x="353" y="59"/>
                    <a:pt x="345" y="71"/>
                  </a:cubicBezTo>
                  <a:cubicBezTo>
                    <a:pt x="338" y="54"/>
                    <a:pt x="323" y="48"/>
                    <a:pt x="306" y="48"/>
                  </a:cubicBezTo>
                  <a:cubicBezTo>
                    <a:pt x="288" y="48"/>
                    <a:pt x="274" y="56"/>
                    <a:pt x="264" y="70"/>
                  </a:cubicBezTo>
                  <a:cubicBezTo>
                    <a:pt x="263" y="70"/>
                    <a:pt x="263" y="70"/>
                    <a:pt x="263" y="70"/>
                  </a:cubicBezTo>
                  <a:cubicBezTo>
                    <a:pt x="263" y="70"/>
                    <a:pt x="263" y="66"/>
                    <a:pt x="263" y="61"/>
                  </a:cubicBezTo>
                  <a:cubicBezTo>
                    <a:pt x="263" y="56"/>
                    <a:pt x="257" y="52"/>
                    <a:pt x="250" y="52"/>
                  </a:cubicBezTo>
                  <a:cubicBezTo>
                    <a:pt x="228" y="52"/>
                    <a:pt x="228" y="52"/>
                    <a:pt x="228" y="52"/>
                  </a:cubicBezTo>
                  <a:cubicBezTo>
                    <a:pt x="228" y="188"/>
                    <a:pt x="228" y="188"/>
                    <a:pt x="228" y="188"/>
                  </a:cubicBezTo>
                  <a:cubicBezTo>
                    <a:pt x="252" y="188"/>
                    <a:pt x="252" y="188"/>
                    <a:pt x="252" y="188"/>
                  </a:cubicBezTo>
                  <a:cubicBezTo>
                    <a:pt x="259" y="188"/>
                    <a:pt x="265" y="182"/>
                    <a:pt x="265" y="175"/>
                  </a:cubicBezTo>
                  <a:cubicBezTo>
                    <a:pt x="265" y="109"/>
                    <a:pt x="265" y="109"/>
                    <a:pt x="265" y="109"/>
                  </a:cubicBezTo>
                  <a:cubicBezTo>
                    <a:pt x="265" y="82"/>
                    <a:pt x="283" y="77"/>
                    <a:pt x="291" y="77"/>
                  </a:cubicBezTo>
                  <a:cubicBezTo>
                    <a:pt x="315" y="77"/>
                    <a:pt x="313" y="96"/>
                    <a:pt x="313" y="111"/>
                  </a:cubicBezTo>
                  <a:cubicBezTo>
                    <a:pt x="313" y="188"/>
                    <a:pt x="313" y="188"/>
                    <a:pt x="313" y="188"/>
                  </a:cubicBezTo>
                  <a:cubicBezTo>
                    <a:pt x="338" y="188"/>
                    <a:pt x="338" y="188"/>
                    <a:pt x="338" y="188"/>
                  </a:cubicBezTo>
                  <a:cubicBezTo>
                    <a:pt x="345" y="188"/>
                    <a:pt x="351" y="182"/>
                    <a:pt x="351" y="175"/>
                  </a:cubicBezTo>
                  <a:cubicBezTo>
                    <a:pt x="351" y="112"/>
                    <a:pt x="351" y="112"/>
                    <a:pt x="351" y="112"/>
                  </a:cubicBezTo>
                  <a:cubicBezTo>
                    <a:pt x="351" y="95"/>
                    <a:pt x="355" y="77"/>
                    <a:pt x="376" y="77"/>
                  </a:cubicBezTo>
                  <a:cubicBezTo>
                    <a:pt x="397" y="77"/>
                    <a:pt x="399" y="92"/>
                    <a:pt x="399" y="111"/>
                  </a:cubicBezTo>
                  <a:cubicBezTo>
                    <a:pt x="399" y="188"/>
                    <a:pt x="399" y="188"/>
                    <a:pt x="399" y="188"/>
                  </a:cubicBezTo>
                  <a:cubicBezTo>
                    <a:pt x="423" y="188"/>
                    <a:pt x="423" y="188"/>
                    <a:pt x="423" y="188"/>
                  </a:cubicBezTo>
                  <a:cubicBezTo>
                    <a:pt x="430" y="188"/>
                    <a:pt x="436" y="182"/>
                    <a:pt x="436" y="175"/>
                  </a:cubicBezTo>
                  <a:cubicBezTo>
                    <a:pt x="436" y="97"/>
                    <a:pt x="436" y="97"/>
                    <a:pt x="436" y="97"/>
                  </a:cubicBezTo>
                  <a:cubicBezTo>
                    <a:pt x="436" y="61"/>
                    <a:pt x="416" y="48"/>
                    <a:pt x="387" y="4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sp>
        <p:nvSpPr>
          <p:cNvPr id="21" name="ZoneTexte 20">
            <a:extLst>
              <a:ext uri="{FF2B5EF4-FFF2-40B4-BE49-F238E27FC236}">
                <a16:creationId xmlns:a16="http://schemas.microsoft.com/office/drawing/2014/main" id="{06093E92-FD27-6342-BE96-4D28E23DA4EE}"/>
              </a:ext>
            </a:extLst>
          </p:cNvPr>
          <p:cNvSpPr txBox="1"/>
          <p:nvPr/>
        </p:nvSpPr>
        <p:spPr>
          <a:xfrm>
            <a:off x="202607" y="3151889"/>
            <a:ext cx="1648851" cy="830997"/>
          </a:xfrm>
          <a:prstGeom prst="rect">
            <a:avLst/>
          </a:prstGeom>
          <a:noFill/>
        </p:spPr>
        <p:txBody>
          <a:bodyPr wrap="square" rtlCol="0">
            <a:spAutoFit/>
          </a:bodyPr>
          <a:lstStyle/>
          <a:p>
            <a:r>
              <a:rPr lang="en-US" sz="1200" dirty="0">
                <a:latin typeface="ApexSansMediumT" panose="02000503020000020004" pitchFamily="2" charset="0"/>
              </a:rPr>
              <a:t>Vietnam Airlines takes deliver of first CFM56-5B-powered Airbus A320</a:t>
            </a:r>
          </a:p>
        </p:txBody>
      </p:sp>
      <p:sp>
        <p:nvSpPr>
          <p:cNvPr id="74" name="ZoneTexte 73">
            <a:extLst>
              <a:ext uri="{FF2B5EF4-FFF2-40B4-BE49-F238E27FC236}">
                <a16:creationId xmlns:a16="http://schemas.microsoft.com/office/drawing/2014/main" id="{A2EB0F88-0D4E-B64F-BCA9-5F0D406E7A56}"/>
              </a:ext>
            </a:extLst>
          </p:cNvPr>
          <p:cNvSpPr txBox="1"/>
          <p:nvPr/>
        </p:nvSpPr>
        <p:spPr>
          <a:xfrm>
            <a:off x="2322023" y="3151889"/>
            <a:ext cx="1688285" cy="830997"/>
          </a:xfrm>
          <a:prstGeom prst="rect">
            <a:avLst/>
          </a:prstGeom>
          <a:noFill/>
        </p:spPr>
        <p:txBody>
          <a:bodyPr wrap="square" rtlCol="0">
            <a:spAutoFit/>
          </a:bodyPr>
          <a:lstStyle/>
          <a:p>
            <a:r>
              <a:rPr lang="en-US" sz="1200" dirty="0">
                <a:latin typeface="ApexSansMediumT" panose="02000503020000020004" pitchFamily="2" charset="0"/>
              </a:rPr>
              <a:t>VietJet begins operation with CFM56-5B powered Airbus A320 </a:t>
            </a:r>
          </a:p>
        </p:txBody>
      </p:sp>
      <p:sp>
        <p:nvSpPr>
          <p:cNvPr id="78" name="ZoneTexte 77">
            <a:extLst>
              <a:ext uri="{FF2B5EF4-FFF2-40B4-BE49-F238E27FC236}">
                <a16:creationId xmlns:a16="http://schemas.microsoft.com/office/drawing/2014/main" id="{35FA14F4-B78E-6E4F-A035-F75562227F7D}"/>
              </a:ext>
            </a:extLst>
          </p:cNvPr>
          <p:cNvSpPr txBox="1"/>
          <p:nvPr/>
        </p:nvSpPr>
        <p:spPr>
          <a:xfrm>
            <a:off x="4621332" y="3151889"/>
            <a:ext cx="1595170" cy="1015663"/>
          </a:xfrm>
          <a:prstGeom prst="rect">
            <a:avLst/>
          </a:prstGeom>
          <a:noFill/>
        </p:spPr>
        <p:txBody>
          <a:bodyPr wrap="square" rtlCol="0">
            <a:spAutoFit/>
          </a:bodyPr>
          <a:lstStyle/>
          <a:p>
            <a:r>
              <a:rPr lang="en-US" sz="1200" dirty="0">
                <a:latin typeface="ApexSansMediumT" panose="02000503020000020004" pitchFamily="2" charset="0"/>
              </a:rPr>
              <a:t>VietJet orders 100 LEAP-1B-powered Boeing 737 MAX airplanes</a:t>
            </a:r>
          </a:p>
          <a:p>
            <a:endParaRPr lang="en-US" sz="1200" dirty="0">
              <a:latin typeface="ApexSansMediumT" panose="02000503020000020004" pitchFamily="2" charset="0"/>
            </a:endParaRPr>
          </a:p>
        </p:txBody>
      </p:sp>
      <p:sp>
        <p:nvSpPr>
          <p:cNvPr id="79" name="ZoneTexte 78">
            <a:extLst>
              <a:ext uri="{FF2B5EF4-FFF2-40B4-BE49-F238E27FC236}">
                <a16:creationId xmlns:a16="http://schemas.microsoft.com/office/drawing/2014/main" id="{510AABB1-9326-274B-8C27-5CA695A07703}"/>
              </a:ext>
            </a:extLst>
          </p:cNvPr>
          <p:cNvSpPr txBox="1"/>
          <p:nvPr/>
        </p:nvSpPr>
        <p:spPr>
          <a:xfrm>
            <a:off x="7119080" y="3151889"/>
            <a:ext cx="1555019" cy="1015663"/>
          </a:xfrm>
          <a:prstGeom prst="rect">
            <a:avLst/>
          </a:prstGeom>
          <a:noFill/>
        </p:spPr>
        <p:txBody>
          <a:bodyPr wrap="square" rtlCol="0">
            <a:spAutoFit/>
          </a:bodyPr>
          <a:lstStyle/>
          <a:p>
            <a:r>
              <a:rPr lang="en-US" sz="1200" dirty="0">
                <a:latin typeface="ApexSansMediumT" panose="02000503020000020004" pitchFamily="2" charset="0"/>
              </a:rPr>
              <a:t>Bamboo Airways becomes the first operator in Vietnam of the LEAP-1A on the Airbus A321neo</a:t>
            </a:r>
          </a:p>
        </p:txBody>
      </p:sp>
      <p:sp>
        <p:nvSpPr>
          <p:cNvPr id="57" name="Line 23"/>
          <p:cNvSpPr>
            <a:spLocks noChangeShapeType="1"/>
          </p:cNvSpPr>
          <p:nvPr/>
        </p:nvSpPr>
        <p:spPr bwMode="auto">
          <a:xfrm>
            <a:off x="-133287" y="2230113"/>
            <a:ext cx="9145587" cy="0"/>
          </a:xfrm>
          <a:prstGeom prst="line">
            <a:avLst/>
          </a:prstGeom>
          <a:noFill/>
          <a:ln w="12700" cap="rnd">
            <a:gradFill flip="none" rotWithShape="1">
              <a:gsLst>
                <a:gs pos="56000">
                  <a:srgbClr val="002D6A"/>
                </a:gs>
                <a:gs pos="45000">
                  <a:schemeClr val="tx1"/>
                </a:gs>
              </a:gsLst>
              <a:lin ang="0" scaled="1"/>
              <a:tileRect/>
            </a:gradFill>
          </a:ln>
          <a:effectLst>
            <a:outerShdw dist="12700" dir="5400000" algn="t" rotWithShape="0">
              <a:schemeClr val="bg1"/>
            </a:outerShdw>
          </a:effectLst>
        </p:spPr>
        <p:style>
          <a:lnRef idx="1">
            <a:schemeClr val="accent1"/>
          </a:lnRef>
          <a:fillRef idx="0">
            <a:schemeClr val="accent1"/>
          </a:fillRef>
          <a:effectRef idx="0">
            <a:schemeClr val="accent1"/>
          </a:effectRef>
          <a:fontRef idx="minor">
            <a:schemeClr val="tx1"/>
          </a:fontRef>
        </p:style>
        <p:txBody>
          <a:bodyPr wrap="square" lIns="112838" tIns="56417" rIns="112838" bIns="56417">
            <a:spAutoFit/>
          </a:bodyPr>
          <a:lstStyle/>
          <a:p>
            <a:pPr algn="ctr" eaLnBrk="1" hangingPunct="1"/>
            <a:endParaRPr lang="fr-FR" sz="4200" dirty="0">
              <a:solidFill>
                <a:srgbClr val="000000"/>
              </a:solidFill>
              <a:latin typeface="ApexSansMediumT" panose="02000503020000020004" pitchFamily="2" charset="0"/>
              <a:sym typeface="Gill Sans" charset="0"/>
            </a:endParaRPr>
          </a:p>
        </p:txBody>
      </p:sp>
      <p:pic>
        <p:nvPicPr>
          <p:cNvPr id="8" name="Picture 7">
            <a:extLst>
              <a:ext uri="{FF2B5EF4-FFF2-40B4-BE49-F238E27FC236}">
                <a16:creationId xmlns:a16="http://schemas.microsoft.com/office/drawing/2014/main" id="{C57FA9CF-A9F7-41D5-9982-4B7B0D74CCF0}"/>
              </a:ext>
            </a:extLst>
          </p:cNvPr>
          <p:cNvPicPr>
            <a:picLocks noChangeAspect="1"/>
          </p:cNvPicPr>
          <p:nvPr/>
        </p:nvPicPr>
        <p:blipFill rotWithShape="1">
          <a:blip r:embed="rId3"/>
          <a:srcRect b="5153"/>
          <a:stretch/>
        </p:blipFill>
        <p:spPr>
          <a:xfrm>
            <a:off x="285848" y="1061354"/>
            <a:ext cx="1748334" cy="1096665"/>
          </a:xfrm>
          <a:prstGeom prst="rect">
            <a:avLst/>
          </a:prstGeom>
        </p:spPr>
      </p:pic>
      <p:pic>
        <p:nvPicPr>
          <p:cNvPr id="13" name="Picture 12">
            <a:extLst>
              <a:ext uri="{FF2B5EF4-FFF2-40B4-BE49-F238E27FC236}">
                <a16:creationId xmlns:a16="http://schemas.microsoft.com/office/drawing/2014/main" id="{4F446392-0801-4625-9E3E-D03950576AD6}"/>
              </a:ext>
            </a:extLst>
          </p:cNvPr>
          <p:cNvPicPr>
            <a:picLocks noChangeAspect="1"/>
          </p:cNvPicPr>
          <p:nvPr/>
        </p:nvPicPr>
        <p:blipFill rotWithShape="1">
          <a:blip r:embed="rId4"/>
          <a:srcRect b="4613"/>
          <a:stretch/>
        </p:blipFill>
        <p:spPr>
          <a:xfrm>
            <a:off x="2434739" y="1060334"/>
            <a:ext cx="1674944" cy="1112114"/>
          </a:xfrm>
          <a:prstGeom prst="rect">
            <a:avLst/>
          </a:prstGeom>
          <a:ln>
            <a:solidFill>
              <a:srgbClr val="002060"/>
            </a:solidFill>
          </a:ln>
        </p:spPr>
      </p:pic>
      <p:pic>
        <p:nvPicPr>
          <p:cNvPr id="16" name="Picture 15">
            <a:extLst>
              <a:ext uri="{FF2B5EF4-FFF2-40B4-BE49-F238E27FC236}">
                <a16:creationId xmlns:a16="http://schemas.microsoft.com/office/drawing/2014/main" id="{80E22BAC-2EB9-492F-953F-2FB3D8BB9FD7}"/>
              </a:ext>
            </a:extLst>
          </p:cNvPr>
          <p:cNvPicPr>
            <a:picLocks noChangeAspect="1"/>
          </p:cNvPicPr>
          <p:nvPr/>
        </p:nvPicPr>
        <p:blipFill>
          <a:blip r:embed="rId5"/>
          <a:stretch>
            <a:fillRect/>
          </a:stretch>
        </p:blipFill>
        <p:spPr>
          <a:xfrm>
            <a:off x="4410096" y="1060758"/>
            <a:ext cx="1935358" cy="1088640"/>
          </a:xfrm>
          <a:prstGeom prst="rect">
            <a:avLst/>
          </a:prstGeom>
        </p:spPr>
      </p:pic>
      <p:pic>
        <p:nvPicPr>
          <p:cNvPr id="22" name="Picture 21">
            <a:extLst>
              <a:ext uri="{FF2B5EF4-FFF2-40B4-BE49-F238E27FC236}">
                <a16:creationId xmlns:a16="http://schemas.microsoft.com/office/drawing/2014/main" id="{BD7C60CC-CF05-4FEC-B070-99075B474468}"/>
              </a:ext>
            </a:extLst>
          </p:cNvPr>
          <p:cNvPicPr>
            <a:picLocks noChangeAspect="1"/>
          </p:cNvPicPr>
          <p:nvPr/>
        </p:nvPicPr>
        <p:blipFill rotWithShape="1">
          <a:blip r:embed="rId6"/>
          <a:srcRect t="9884" b="11697"/>
          <a:stretch/>
        </p:blipFill>
        <p:spPr>
          <a:xfrm>
            <a:off x="6725592" y="1060758"/>
            <a:ext cx="2082378" cy="1088640"/>
          </a:xfrm>
          <a:prstGeom prst="rect">
            <a:avLst/>
          </a:prstGeom>
        </p:spPr>
      </p:pic>
    </p:spTree>
    <p:extLst>
      <p:ext uri="{BB962C8B-B14F-4D97-AF65-F5344CB8AC3E}">
        <p14:creationId xmlns:p14="http://schemas.microsoft.com/office/powerpoint/2010/main" val="117113202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A7AFA78-239C-DA4D-8877-9715E20065B4}"/>
              </a:ext>
            </a:extLst>
          </p:cNvPr>
          <p:cNvSpPr>
            <a:spLocks noGrp="1"/>
          </p:cNvSpPr>
          <p:nvPr>
            <p:ph type="body" sz="quarter" idx="10"/>
          </p:nvPr>
        </p:nvSpPr>
        <p:spPr/>
        <p:txBody>
          <a:bodyPr/>
          <a:lstStyle/>
          <a:p>
            <a:r>
              <a:rPr lang="fr-FR" dirty="0" err="1"/>
              <a:t>Thank</a:t>
            </a:r>
            <a:r>
              <a:rPr lang="fr-FR" dirty="0"/>
              <a:t> </a:t>
            </a:r>
            <a:r>
              <a:rPr lang="fr-FR" dirty="0" err="1"/>
              <a:t>you</a:t>
            </a:r>
            <a:r>
              <a:rPr lang="fr-FR" dirty="0"/>
              <a:t>!</a:t>
            </a:r>
          </a:p>
        </p:txBody>
      </p:sp>
      <p:sp>
        <p:nvSpPr>
          <p:cNvPr id="4" name="Rectangle 3"/>
          <p:cNvSpPr/>
          <p:nvPr/>
        </p:nvSpPr>
        <p:spPr>
          <a:xfrm>
            <a:off x="2999815" y="4193516"/>
            <a:ext cx="6113417" cy="523220"/>
          </a:xfrm>
          <a:prstGeom prst="rect">
            <a:avLst/>
          </a:prstGeom>
        </p:spPr>
        <p:txBody>
          <a:bodyPr wrap="square">
            <a:spAutoFit/>
          </a:bodyPr>
          <a:lstStyle/>
          <a:p>
            <a:r>
              <a:rPr lang="fr-FR" sz="2800" b="1" u="sng" dirty="0">
                <a:solidFill>
                  <a:srgbClr val="0000FF"/>
                </a:solidFill>
                <a:latin typeface="ApexSansMediumT" panose="02000503020000020004" pitchFamily="2" charset="0"/>
                <a:ea typeface="Calibri" panose="020F0502020204030204" pitchFamily="34" charset="0"/>
                <a:hlinkClick r:id="rId2"/>
              </a:rPr>
              <a:t>cfmaeroengines.com/vietnam2018</a:t>
            </a:r>
            <a:endParaRPr lang="fr-FR" sz="2800" b="1" u="sng" dirty="0">
              <a:latin typeface="ApexSansMediumT" panose="02000503020000020004" pitchFamily="2" charset="0"/>
            </a:endParaRPr>
          </a:p>
        </p:txBody>
      </p:sp>
    </p:spTree>
    <p:extLst>
      <p:ext uri="{BB962C8B-B14F-4D97-AF65-F5344CB8AC3E}">
        <p14:creationId xmlns:p14="http://schemas.microsoft.com/office/powerpoint/2010/main" val="79345765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2"/>
          </p:nvPr>
        </p:nvSpPr>
        <p:spPr>
          <a:xfrm>
            <a:off x="3272086" y="1091360"/>
            <a:ext cx="2622430" cy="3723084"/>
          </a:xfrm>
          <a:gradFill flip="none" rotWithShape="1">
            <a:gsLst>
              <a:gs pos="4000">
                <a:schemeClr val="accent4"/>
              </a:gs>
              <a:gs pos="33000">
                <a:schemeClr val="tx2"/>
              </a:gs>
            </a:gsLst>
            <a:lin ang="5400000" scaled="1"/>
            <a:tileRect/>
          </a:gradFill>
        </p:spPr>
        <p:txBody>
          <a:bodyPr/>
          <a:lstStyle/>
          <a:p>
            <a:pPr algn="ctr"/>
            <a:endParaRPr lang="en-US" b="1" dirty="0">
              <a:solidFill>
                <a:schemeClr val="accent1"/>
              </a:solidFill>
            </a:endParaRPr>
          </a:p>
          <a:p>
            <a:pPr algn="ctr"/>
            <a:endParaRPr lang="en-US" b="1" dirty="0">
              <a:solidFill>
                <a:schemeClr val="accent1"/>
              </a:solidFill>
            </a:endParaRPr>
          </a:p>
          <a:p>
            <a:pPr algn="ctr"/>
            <a:endParaRPr lang="en-US" b="1" dirty="0">
              <a:solidFill>
                <a:schemeClr val="accent1"/>
              </a:solidFill>
            </a:endParaRPr>
          </a:p>
          <a:p>
            <a:pPr algn="ctr"/>
            <a:endParaRPr lang="en-US" b="1" dirty="0">
              <a:solidFill>
                <a:schemeClr val="accent1"/>
              </a:solidFill>
            </a:endParaRPr>
          </a:p>
          <a:p>
            <a:pPr algn="ctr"/>
            <a:endParaRPr lang="en-US" b="1" dirty="0">
              <a:solidFill>
                <a:schemeClr val="accent1"/>
              </a:solidFill>
            </a:endParaRPr>
          </a:p>
          <a:p>
            <a:pPr algn="ctr"/>
            <a:endParaRPr lang="en-US" b="1" dirty="0">
              <a:solidFill>
                <a:schemeClr val="accent1"/>
              </a:solidFill>
            </a:endParaRPr>
          </a:p>
          <a:p>
            <a:pPr algn="ctr"/>
            <a:r>
              <a:rPr lang="en-US" sz="2000" b="1" dirty="0">
                <a:solidFill>
                  <a:schemeClr val="accent1"/>
                </a:solidFill>
                <a:latin typeface="ApexSansMediumT" panose="02000503020000020004" pitchFamily="2" charset="0"/>
              </a:rPr>
              <a:t>Gaël Méheust </a:t>
            </a:r>
          </a:p>
          <a:p>
            <a:pPr algn="ctr"/>
            <a:r>
              <a:rPr lang="en-US" sz="1800" dirty="0">
                <a:solidFill>
                  <a:schemeClr val="accent3"/>
                </a:solidFill>
                <a:latin typeface="ApexSansMediumT" panose="02000503020000020004" pitchFamily="2" charset="0"/>
              </a:rPr>
              <a:t>President and CEO</a:t>
            </a:r>
          </a:p>
          <a:p>
            <a:pPr algn="ctr"/>
            <a:r>
              <a:rPr lang="en-US" sz="1800" dirty="0">
                <a:solidFill>
                  <a:schemeClr val="accent3"/>
                </a:solidFill>
                <a:latin typeface="ApexSansMediumT" panose="02000503020000020004" pitchFamily="2" charset="0"/>
              </a:rPr>
              <a:t>CFM International</a:t>
            </a:r>
          </a:p>
        </p:txBody>
      </p:sp>
      <p:sp>
        <p:nvSpPr>
          <p:cNvPr id="17" name="Title 16"/>
          <p:cNvSpPr>
            <a:spLocks noGrp="1"/>
          </p:cNvSpPr>
          <p:nvPr>
            <p:ph type="title"/>
          </p:nvPr>
        </p:nvSpPr>
        <p:spPr/>
        <p:txBody>
          <a:bodyPr/>
          <a:lstStyle/>
          <a:p>
            <a:r>
              <a:rPr lang="en-US" dirty="0"/>
              <a:t>Today speaker</a:t>
            </a:r>
          </a:p>
        </p:txBody>
      </p:sp>
      <p:pic>
        <p:nvPicPr>
          <p:cNvPr id="6" name="Image 5">
            <a:extLst>
              <a:ext uri="{FF2B5EF4-FFF2-40B4-BE49-F238E27FC236}">
                <a16:creationId xmlns:a16="http://schemas.microsoft.com/office/drawing/2014/main" id="{9422D7BB-91DC-AC48-9EE8-B0B2A4CCB791}"/>
              </a:ext>
            </a:extLst>
          </p:cNvPr>
          <p:cNvPicPr>
            <a:picLocks noChangeAspect="1"/>
          </p:cNvPicPr>
          <p:nvPr/>
        </p:nvPicPr>
        <p:blipFill rotWithShape="1">
          <a:blip r:embed="rId2"/>
          <a:srcRect l="5973" t="37981" r="76601" b="36904"/>
          <a:stretch/>
        </p:blipFill>
        <p:spPr>
          <a:xfrm>
            <a:off x="3756943" y="1314158"/>
            <a:ext cx="1761547" cy="1427421"/>
          </a:xfrm>
          <a:prstGeom prst="rect">
            <a:avLst/>
          </a:prstGeom>
        </p:spPr>
      </p:pic>
      <p:sp>
        <p:nvSpPr>
          <p:cNvPr id="27" name="Freeform 10">
            <a:extLst>
              <a:ext uri="{FF2B5EF4-FFF2-40B4-BE49-F238E27FC236}">
                <a16:creationId xmlns:a16="http://schemas.microsoft.com/office/drawing/2014/main" id="{5C24F408-63A1-744B-8C2A-3B33421C0D5D}"/>
              </a:ext>
            </a:extLst>
          </p:cNvPr>
          <p:cNvSpPr>
            <a:spLocks/>
          </p:cNvSpPr>
          <p:nvPr userDrawn="1"/>
        </p:nvSpPr>
        <p:spPr bwMode="auto">
          <a:xfrm>
            <a:off x="4583301" y="3060633"/>
            <a:ext cx="278846" cy="131456"/>
          </a:xfrm>
          <a:custGeom>
            <a:avLst/>
            <a:gdLst>
              <a:gd name="T0" fmla="*/ 560 w 560"/>
              <a:gd name="T1" fmla="*/ 0 h 264"/>
              <a:gd name="T2" fmla="*/ 0 w 560"/>
              <a:gd name="T3" fmla="*/ 264 h 264"/>
              <a:gd name="T4" fmla="*/ 0 w 560"/>
              <a:gd name="T5" fmla="*/ 132 h 264"/>
              <a:gd name="T6" fmla="*/ 560 w 560"/>
              <a:gd name="T7" fmla="*/ 0 h 264"/>
            </a:gdLst>
            <a:ahLst/>
            <a:cxnLst>
              <a:cxn ang="0">
                <a:pos x="T0" y="T1"/>
              </a:cxn>
              <a:cxn ang="0">
                <a:pos x="T2" y="T3"/>
              </a:cxn>
              <a:cxn ang="0">
                <a:pos x="T4" y="T5"/>
              </a:cxn>
              <a:cxn ang="0">
                <a:pos x="T6" y="T7"/>
              </a:cxn>
            </a:cxnLst>
            <a:rect l="0" t="0" r="r" b="b"/>
            <a:pathLst>
              <a:path w="560" h="264">
                <a:moveTo>
                  <a:pt x="560" y="0"/>
                </a:moveTo>
                <a:lnTo>
                  <a:pt x="0" y="264"/>
                </a:lnTo>
                <a:lnTo>
                  <a:pt x="0" y="132"/>
                </a:lnTo>
                <a:lnTo>
                  <a:pt x="560" y="0"/>
                </a:lnTo>
                <a:close/>
              </a:path>
            </a:pathLst>
          </a:custGeom>
          <a:solidFill>
            <a:schemeClr val="accent6"/>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8" name="Freeform 11">
            <a:extLst>
              <a:ext uri="{FF2B5EF4-FFF2-40B4-BE49-F238E27FC236}">
                <a16:creationId xmlns:a16="http://schemas.microsoft.com/office/drawing/2014/main" id="{92937B31-C955-EF43-960C-BA1809AF0AE0}"/>
              </a:ext>
            </a:extLst>
          </p:cNvPr>
          <p:cNvSpPr>
            <a:spLocks/>
          </p:cNvSpPr>
          <p:nvPr userDrawn="1"/>
        </p:nvSpPr>
        <p:spPr bwMode="auto">
          <a:xfrm>
            <a:off x="4304455" y="3060633"/>
            <a:ext cx="278846" cy="131456"/>
          </a:xfrm>
          <a:custGeom>
            <a:avLst/>
            <a:gdLst>
              <a:gd name="T0" fmla="*/ 0 w 560"/>
              <a:gd name="T1" fmla="*/ 0 h 264"/>
              <a:gd name="T2" fmla="*/ 560 w 560"/>
              <a:gd name="T3" fmla="*/ 264 h 264"/>
              <a:gd name="T4" fmla="*/ 560 w 560"/>
              <a:gd name="T5" fmla="*/ 132 h 264"/>
              <a:gd name="T6" fmla="*/ 0 w 560"/>
              <a:gd name="T7" fmla="*/ 0 h 264"/>
            </a:gdLst>
            <a:ahLst/>
            <a:cxnLst>
              <a:cxn ang="0">
                <a:pos x="T0" y="T1"/>
              </a:cxn>
              <a:cxn ang="0">
                <a:pos x="T2" y="T3"/>
              </a:cxn>
              <a:cxn ang="0">
                <a:pos x="T4" y="T5"/>
              </a:cxn>
              <a:cxn ang="0">
                <a:pos x="T6" y="T7"/>
              </a:cxn>
            </a:cxnLst>
            <a:rect l="0" t="0" r="r" b="b"/>
            <a:pathLst>
              <a:path w="560" h="264">
                <a:moveTo>
                  <a:pt x="0" y="0"/>
                </a:moveTo>
                <a:lnTo>
                  <a:pt x="560" y="264"/>
                </a:lnTo>
                <a:lnTo>
                  <a:pt x="560" y="132"/>
                </a:lnTo>
                <a:lnTo>
                  <a:pt x="0" y="0"/>
                </a:lnTo>
                <a:close/>
              </a:path>
            </a:pathLst>
          </a:custGeom>
          <a:solidFill>
            <a:schemeClr val="accent5"/>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9" name="Freeform 12">
            <a:extLst>
              <a:ext uri="{FF2B5EF4-FFF2-40B4-BE49-F238E27FC236}">
                <a16:creationId xmlns:a16="http://schemas.microsoft.com/office/drawing/2014/main" id="{BA7EF465-61D2-2D47-8621-BFB2DDA55B3B}"/>
              </a:ext>
            </a:extLst>
          </p:cNvPr>
          <p:cNvSpPr>
            <a:spLocks/>
          </p:cNvSpPr>
          <p:nvPr userDrawn="1"/>
        </p:nvSpPr>
        <p:spPr bwMode="auto">
          <a:xfrm>
            <a:off x="4583301" y="3126361"/>
            <a:ext cx="93115" cy="65728"/>
          </a:xfrm>
          <a:custGeom>
            <a:avLst/>
            <a:gdLst>
              <a:gd name="T0" fmla="*/ 0 w 187"/>
              <a:gd name="T1" fmla="*/ 0 h 132"/>
              <a:gd name="T2" fmla="*/ 187 w 187"/>
              <a:gd name="T3" fmla="*/ 44 h 132"/>
              <a:gd name="T4" fmla="*/ 0 w 187"/>
              <a:gd name="T5" fmla="*/ 132 h 132"/>
              <a:gd name="T6" fmla="*/ 0 w 187"/>
              <a:gd name="T7" fmla="*/ 0 h 132"/>
            </a:gdLst>
            <a:ahLst/>
            <a:cxnLst>
              <a:cxn ang="0">
                <a:pos x="T0" y="T1"/>
              </a:cxn>
              <a:cxn ang="0">
                <a:pos x="T2" y="T3"/>
              </a:cxn>
              <a:cxn ang="0">
                <a:pos x="T4" y="T5"/>
              </a:cxn>
              <a:cxn ang="0">
                <a:pos x="T6" y="T7"/>
              </a:cxn>
            </a:cxnLst>
            <a:rect l="0" t="0" r="r" b="b"/>
            <a:pathLst>
              <a:path w="187" h="132">
                <a:moveTo>
                  <a:pt x="0" y="0"/>
                </a:moveTo>
                <a:lnTo>
                  <a:pt x="187" y="44"/>
                </a:lnTo>
                <a:lnTo>
                  <a:pt x="0" y="132"/>
                </a:lnTo>
                <a:lnTo>
                  <a:pt x="0" y="0"/>
                </a:lnTo>
                <a:close/>
              </a:path>
            </a:pathLst>
          </a:custGeom>
          <a:solidFill>
            <a:schemeClr val="accent5"/>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0" name="Freeform 13">
            <a:extLst>
              <a:ext uri="{FF2B5EF4-FFF2-40B4-BE49-F238E27FC236}">
                <a16:creationId xmlns:a16="http://schemas.microsoft.com/office/drawing/2014/main" id="{3B916EEB-234B-F64A-B37A-ED04A3D89223}"/>
              </a:ext>
            </a:extLst>
          </p:cNvPr>
          <p:cNvSpPr>
            <a:spLocks/>
          </p:cNvSpPr>
          <p:nvPr userDrawn="1"/>
        </p:nvSpPr>
        <p:spPr bwMode="auto">
          <a:xfrm>
            <a:off x="4490186" y="3126361"/>
            <a:ext cx="93115" cy="65728"/>
          </a:xfrm>
          <a:custGeom>
            <a:avLst/>
            <a:gdLst>
              <a:gd name="T0" fmla="*/ 187 w 187"/>
              <a:gd name="T1" fmla="*/ 0 h 132"/>
              <a:gd name="T2" fmla="*/ 0 w 187"/>
              <a:gd name="T3" fmla="*/ 44 h 132"/>
              <a:gd name="T4" fmla="*/ 187 w 187"/>
              <a:gd name="T5" fmla="*/ 132 h 132"/>
              <a:gd name="T6" fmla="*/ 187 w 187"/>
              <a:gd name="T7" fmla="*/ 0 h 132"/>
            </a:gdLst>
            <a:ahLst/>
            <a:cxnLst>
              <a:cxn ang="0">
                <a:pos x="T0" y="T1"/>
              </a:cxn>
              <a:cxn ang="0">
                <a:pos x="T2" y="T3"/>
              </a:cxn>
              <a:cxn ang="0">
                <a:pos x="T4" y="T5"/>
              </a:cxn>
              <a:cxn ang="0">
                <a:pos x="T6" y="T7"/>
              </a:cxn>
            </a:cxnLst>
            <a:rect l="0" t="0" r="r" b="b"/>
            <a:pathLst>
              <a:path w="187" h="132">
                <a:moveTo>
                  <a:pt x="187" y="0"/>
                </a:moveTo>
                <a:lnTo>
                  <a:pt x="0" y="44"/>
                </a:lnTo>
                <a:lnTo>
                  <a:pt x="187" y="132"/>
                </a:lnTo>
                <a:lnTo>
                  <a:pt x="187" y="0"/>
                </a:lnTo>
                <a:close/>
              </a:path>
            </a:pathLst>
          </a:custGeom>
          <a:solidFill>
            <a:schemeClr val="accent6"/>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490025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CFM Legacy </a:t>
            </a:r>
          </a:p>
        </p:txBody>
      </p:sp>
    </p:spTree>
    <p:extLst>
      <p:ext uri="{BB962C8B-B14F-4D97-AF65-F5344CB8AC3E}">
        <p14:creationId xmlns:p14="http://schemas.microsoft.com/office/powerpoint/2010/main" val="2953307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7" descr="Y:\Documents\JR\CLIENTS\PAGECRAN\Snecma\Travail\Fonds\Commercial\fond_commercial_vide_16-9.jpg">
            <a:extLst>
              <a:ext uri="{FF2B5EF4-FFF2-40B4-BE49-F238E27FC236}">
                <a16:creationId xmlns:a16="http://schemas.microsoft.com/office/drawing/2014/main" id="{856E8982-A805-D941-BC1A-730BA20CF847}"/>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50377" t="425" r="21" b="36446"/>
          <a:stretch/>
        </p:blipFill>
        <p:spPr bwMode="auto">
          <a:xfrm>
            <a:off x="3153665" y="1022557"/>
            <a:ext cx="2993475" cy="193173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3" name="Image 62">
            <a:extLst>
              <a:ext uri="{FF2B5EF4-FFF2-40B4-BE49-F238E27FC236}">
                <a16:creationId xmlns:a16="http://schemas.microsoft.com/office/drawing/2014/main" id="{5C305CE1-ECFB-9B40-875A-6FC32C20701E}"/>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633907" y="1022557"/>
            <a:ext cx="2183419" cy="1293616"/>
          </a:xfrm>
          <a:prstGeom prst="rect">
            <a:avLst/>
          </a:prstGeom>
        </p:spPr>
      </p:pic>
      <p:grpSp>
        <p:nvGrpSpPr>
          <p:cNvPr id="20" name="Groupe 19">
            <a:extLst>
              <a:ext uri="{FF2B5EF4-FFF2-40B4-BE49-F238E27FC236}">
                <a16:creationId xmlns:a16="http://schemas.microsoft.com/office/drawing/2014/main" id="{2D570C0C-E110-3547-A317-EDE9BE6C2554}"/>
              </a:ext>
            </a:extLst>
          </p:cNvPr>
          <p:cNvGrpSpPr/>
          <p:nvPr/>
        </p:nvGrpSpPr>
        <p:grpSpPr>
          <a:xfrm>
            <a:off x="3167684" y="1928262"/>
            <a:ext cx="2992625" cy="1024488"/>
            <a:chOff x="3167684" y="1928262"/>
            <a:chExt cx="2992625" cy="1024488"/>
          </a:xfrm>
        </p:grpSpPr>
        <p:sp>
          <p:nvSpPr>
            <p:cNvPr id="62" name="Rectangle 61">
              <a:extLst>
                <a:ext uri="{FF2B5EF4-FFF2-40B4-BE49-F238E27FC236}">
                  <a16:creationId xmlns:a16="http://schemas.microsoft.com/office/drawing/2014/main" id="{00EA46C0-4C2A-B04D-A5EA-271D56A16C4E}"/>
                </a:ext>
              </a:extLst>
            </p:cNvPr>
            <p:cNvSpPr/>
            <p:nvPr/>
          </p:nvSpPr>
          <p:spPr>
            <a:xfrm>
              <a:off x="3167684" y="1928262"/>
              <a:ext cx="2992625" cy="1024488"/>
            </a:xfrm>
            <a:prstGeom prst="rect">
              <a:avLst/>
            </a:prstGeom>
            <a:gradFill>
              <a:gsLst>
                <a:gs pos="0">
                  <a:schemeClr val="bg1">
                    <a:alpha val="0"/>
                  </a:schemeClr>
                </a:gs>
                <a:gs pos="100000">
                  <a:schemeClr val="bg1">
                    <a:alpha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pexSansMediumT" panose="02000503020000020004" pitchFamily="2" charset="0"/>
              </a:endParaRPr>
            </a:p>
          </p:txBody>
        </p:sp>
        <p:pic>
          <p:nvPicPr>
            <p:cNvPr id="64" name="Picture 3">
              <a:extLst>
                <a:ext uri="{FF2B5EF4-FFF2-40B4-BE49-F238E27FC236}">
                  <a16:creationId xmlns:a16="http://schemas.microsoft.com/office/drawing/2014/main" id="{FD7CA295-4B42-F147-95E7-621DFC54296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311915" y="2583649"/>
              <a:ext cx="996911" cy="34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3">
              <a:extLst>
                <a:ext uri="{FF2B5EF4-FFF2-40B4-BE49-F238E27FC236}">
                  <a16:creationId xmlns:a16="http://schemas.microsoft.com/office/drawing/2014/main" id="{91A18C7C-A33C-5246-B47C-B79441C9731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36896" y="2244565"/>
              <a:ext cx="298778" cy="297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6" name="Connecteur droit 65">
              <a:extLst>
                <a:ext uri="{FF2B5EF4-FFF2-40B4-BE49-F238E27FC236}">
                  <a16:creationId xmlns:a16="http://schemas.microsoft.com/office/drawing/2014/main" id="{219687B4-C4C8-1F4C-BE00-058032FD31CF}"/>
                </a:ext>
              </a:extLst>
            </p:cNvPr>
            <p:cNvCxnSpPr/>
            <p:nvPr/>
          </p:nvCxnSpPr>
          <p:spPr>
            <a:xfrm>
              <a:off x="4886285" y="1977022"/>
              <a:ext cx="0" cy="170276"/>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67" name="Forme libre 66">
              <a:extLst>
                <a:ext uri="{FF2B5EF4-FFF2-40B4-BE49-F238E27FC236}">
                  <a16:creationId xmlns:a16="http://schemas.microsoft.com/office/drawing/2014/main" id="{7EAE9DD1-83E0-9047-BBFB-FDD22F8A64B7}"/>
                </a:ext>
              </a:extLst>
            </p:cNvPr>
            <p:cNvSpPr/>
            <p:nvPr/>
          </p:nvSpPr>
          <p:spPr>
            <a:xfrm>
              <a:off x="4063531" y="2263935"/>
              <a:ext cx="198776" cy="481680"/>
            </a:xfrm>
            <a:custGeom>
              <a:avLst/>
              <a:gdLst>
                <a:gd name="connsiteX0" fmla="*/ 0 w 470780"/>
                <a:gd name="connsiteY0" fmla="*/ 0 h 814812"/>
                <a:gd name="connsiteX1" fmla="*/ 0 w 470780"/>
                <a:gd name="connsiteY1" fmla="*/ 814812 h 814812"/>
                <a:gd name="connsiteX2" fmla="*/ 470780 w 470780"/>
                <a:gd name="connsiteY2" fmla="*/ 814812 h 814812"/>
              </a:gdLst>
              <a:ahLst/>
              <a:cxnLst>
                <a:cxn ang="0">
                  <a:pos x="connsiteX0" y="connsiteY0"/>
                </a:cxn>
                <a:cxn ang="0">
                  <a:pos x="connsiteX1" y="connsiteY1"/>
                </a:cxn>
                <a:cxn ang="0">
                  <a:pos x="connsiteX2" y="connsiteY2"/>
                </a:cxn>
              </a:cxnLst>
              <a:rect l="l" t="t" r="r" b="b"/>
              <a:pathLst>
                <a:path w="470780" h="814812">
                  <a:moveTo>
                    <a:pt x="0" y="0"/>
                  </a:moveTo>
                  <a:lnTo>
                    <a:pt x="0" y="814812"/>
                  </a:lnTo>
                  <a:lnTo>
                    <a:pt x="470780" y="814812"/>
                  </a:lnTo>
                </a:path>
              </a:pathLst>
            </a:custGeom>
            <a:ln>
              <a:solidFill>
                <a:schemeClr val="accent1"/>
              </a:solidFil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76" dirty="0">
                <a:latin typeface="ApexSansMediumT" panose="02000503020000020004" pitchFamily="2" charset="0"/>
              </a:endParaRPr>
            </a:p>
          </p:txBody>
        </p:sp>
        <p:sp>
          <p:nvSpPr>
            <p:cNvPr id="68" name="Forme libre 67">
              <a:extLst>
                <a:ext uri="{FF2B5EF4-FFF2-40B4-BE49-F238E27FC236}">
                  <a16:creationId xmlns:a16="http://schemas.microsoft.com/office/drawing/2014/main" id="{47982FFB-87A9-8147-91A5-6AC60F39F70F}"/>
                </a:ext>
              </a:extLst>
            </p:cNvPr>
            <p:cNvSpPr/>
            <p:nvPr/>
          </p:nvSpPr>
          <p:spPr>
            <a:xfrm flipH="1">
              <a:off x="5369008" y="2027242"/>
              <a:ext cx="239690" cy="718372"/>
            </a:xfrm>
            <a:custGeom>
              <a:avLst/>
              <a:gdLst>
                <a:gd name="connsiteX0" fmla="*/ 0 w 470780"/>
                <a:gd name="connsiteY0" fmla="*/ 0 h 814812"/>
                <a:gd name="connsiteX1" fmla="*/ 0 w 470780"/>
                <a:gd name="connsiteY1" fmla="*/ 814812 h 814812"/>
                <a:gd name="connsiteX2" fmla="*/ 470780 w 470780"/>
                <a:gd name="connsiteY2" fmla="*/ 814812 h 814812"/>
              </a:gdLst>
              <a:ahLst/>
              <a:cxnLst>
                <a:cxn ang="0">
                  <a:pos x="connsiteX0" y="connsiteY0"/>
                </a:cxn>
                <a:cxn ang="0">
                  <a:pos x="connsiteX1" y="connsiteY1"/>
                </a:cxn>
                <a:cxn ang="0">
                  <a:pos x="connsiteX2" y="connsiteY2"/>
                </a:cxn>
              </a:cxnLst>
              <a:rect l="l" t="t" r="r" b="b"/>
              <a:pathLst>
                <a:path w="470780" h="814812">
                  <a:moveTo>
                    <a:pt x="0" y="0"/>
                  </a:moveTo>
                  <a:lnTo>
                    <a:pt x="0" y="814812"/>
                  </a:lnTo>
                  <a:lnTo>
                    <a:pt x="470780" y="814812"/>
                  </a:lnTo>
                </a:path>
              </a:pathLst>
            </a:custGeom>
            <a:ln>
              <a:solidFill>
                <a:schemeClr val="accent1"/>
              </a:solidFil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76" dirty="0">
                <a:latin typeface="ApexSansMediumT" panose="02000503020000020004" pitchFamily="2" charset="0"/>
              </a:endParaRPr>
            </a:p>
          </p:txBody>
        </p:sp>
      </p:grpSp>
      <p:sp>
        <p:nvSpPr>
          <p:cNvPr id="87" name="Freeform 14"/>
          <p:cNvSpPr>
            <a:spLocks/>
          </p:cNvSpPr>
          <p:nvPr/>
        </p:nvSpPr>
        <p:spPr bwMode="auto">
          <a:xfrm>
            <a:off x="3143752" y="1022557"/>
            <a:ext cx="475506" cy="1890124"/>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tx1">
              <a:alpha val="5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useBgFill="1">
        <p:nvSpPr>
          <p:cNvPr id="73" name="Rectangle 72"/>
          <p:cNvSpPr/>
          <p:nvPr/>
        </p:nvSpPr>
        <p:spPr bwMode="auto">
          <a:xfrm>
            <a:off x="-11169" y="2932227"/>
            <a:ext cx="8943912" cy="461665"/>
          </a:xfrm>
          <a:prstGeom prst="rect">
            <a:avLst/>
          </a:prstGeom>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74" name="Rectangle 73"/>
          <p:cNvSpPr/>
          <p:nvPr/>
        </p:nvSpPr>
        <p:spPr bwMode="auto">
          <a:xfrm flipV="1">
            <a:off x="0" y="2919536"/>
            <a:ext cx="6011650" cy="403181"/>
          </a:xfrm>
          <a:prstGeom prst="rect">
            <a:avLst/>
          </a:prstGeom>
          <a:gradFill flip="none" rotWithShape="1">
            <a:gsLst>
              <a:gs pos="0">
                <a:schemeClr val="accent4"/>
              </a:gs>
              <a:gs pos="100000">
                <a:schemeClr val="accent4">
                  <a:alpha val="0"/>
                </a:scheme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5" name="Rectangle 4"/>
          <p:cNvSpPr/>
          <p:nvPr/>
        </p:nvSpPr>
        <p:spPr>
          <a:xfrm>
            <a:off x="6012922" y="3209582"/>
            <a:ext cx="2880254" cy="461665"/>
          </a:xfrm>
          <a:prstGeom prst="rect">
            <a:avLst/>
          </a:prstGeom>
        </p:spPr>
        <p:txBody>
          <a:bodyPr wrap="square">
            <a:spAutoFit/>
          </a:bodyPr>
          <a:lstStyle/>
          <a:p>
            <a:pPr lvl="0" algn="ctr">
              <a:spcBef>
                <a:spcPts val="600"/>
              </a:spcBef>
            </a:pPr>
            <a:r>
              <a:rPr lang="en-US" sz="1200" b="1" cap="all" dirty="0">
                <a:solidFill>
                  <a:srgbClr val="E31837"/>
                </a:solidFill>
                <a:latin typeface="ApexSansMediumT" panose="02000503020000020004" pitchFamily="2" charset="0"/>
              </a:rPr>
              <a:t>16,000</a:t>
            </a:r>
            <a:r>
              <a:rPr lang="en-US" sz="1200" b="1" cap="all" dirty="0">
                <a:solidFill>
                  <a:srgbClr val="E31837"/>
                </a:solidFill>
              </a:rPr>
              <a:t>+</a:t>
            </a:r>
            <a:r>
              <a:rPr lang="en-US" sz="1200" b="1" cap="all" dirty="0">
                <a:solidFill>
                  <a:srgbClr val="E31837"/>
                </a:solidFill>
                <a:latin typeface="ApexSansMediumT" panose="02000503020000020004" pitchFamily="2" charset="0"/>
              </a:rPr>
              <a:t> </a:t>
            </a:r>
            <a:r>
              <a:rPr lang="en-US" sz="1200" cap="all" dirty="0">
                <a:solidFill>
                  <a:srgbClr val="E31837"/>
                </a:solidFill>
                <a:latin typeface="ApexSansMediumT" panose="02000503020000020004" pitchFamily="2" charset="0"/>
              </a:rPr>
              <a:t>total engine</a:t>
            </a:r>
            <a:br>
              <a:rPr lang="en-US" sz="1200" cap="all" dirty="0">
                <a:solidFill>
                  <a:srgbClr val="E31837"/>
                </a:solidFill>
                <a:latin typeface="ApexSansMediumT" panose="02000503020000020004" pitchFamily="2" charset="0"/>
              </a:rPr>
            </a:br>
            <a:r>
              <a:rPr lang="en-US" sz="1200" cap="all" dirty="0">
                <a:solidFill>
                  <a:srgbClr val="E31837"/>
                </a:solidFill>
                <a:latin typeface="ApexSansMediumT" panose="02000503020000020004" pitchFamily="2" charset="0"/>
              </a:rPr>
              <a:t>orders / commitments</a:t>
            </a:r>
          </a:p>
        </p:txBody>
      </p:sp>
      <p:sp>
        <p:nvSpPr>
          <p:cNvPr id="6" name="Rectangle 5"/>
          <p:cNvSpPr/>
          <p:nvPr/>
        </p:nvSpPr>
        <p:spPr>
          <a:xfrm>
            <a:off x="6012922" y="3926176"/>
            <a:ext cx="2880254" cy="600164"/>
          </a:xfrm>
          <a:prstGeom prst="rect">
            <a:avLst/>
          </a:prstGeom>
        </p:spPr>
        <p:txBody>
          <a:bodyPr wrap="square">
            <a:spAutoFit/>
          </a:bodyPr>
          <a:lstStyle/>
          <a:p>
            <a:pPr lvl="0" algn="ctr"/>
            <a:r>
              <a:rPr lang="en-US" sz="1100" dirty="0">
                <a:solidFill>
                  <a:srgbClr val="6A737B"/>
                </a:solidFill>
                <a:latin typeface="ApexSansMediumT" panose="02000503020000020004" pitchFamily="2" charset="0"/>
              </a:rPr>
              <a:t>LEAP-1A (Airbus)</a:t>
            </a:r>
          </a:p>
          <a:p>
            <a:pPr lvl="0" algn="ctr"/>
            <a:r>
              <a:rPr lang="en-US" sz="1100" dirty="0">
                <a:solidFill>
                  <a:srgbClr val="6A737B"/>
                </a:solidFill>
                <a:latin typeface="ApexSansMediumT" panose="02000503020000020004" pitchFamily="2" charset="0"/>
              </a:rPr>
              <a:t>LEAP-1B (Boeing)</a:t>
            </a:r>
          </a:p>
          <a:p>
            <a:pPr lvl="0" algn="ctr"/>
            <a:r>
              <a:rPr lang="en-US" sz="1100" dirty="0">
                <a:solidFill>
                  <a:srgbClr val="6A737B"/>
                </a:solidFill>
                <a:latin typeface="ApexSansMediumT" panose="02000503020000020004" pitchFamily="2" charset="0"/>
              </a:rPr>
              <a:t>LEAP-1C (COMAC)</a:t>
            </a:r>
          </a:p>
        </p:txBody>
      </p:sp>
      <p:sp>
        <p:nvSpPr>
          <p:cNvPr id="7" name="Rectangle 6"/>
          <p:cNvSpPr/>
          <p:nvPr/>
        </p:nvSpPr>
        <p:spPr>
          <a:xfrm>
            <a:off x="0" y="3209582"/>
            <a:ext cx="3132667" cy="769441"/>
          </a:xfrm>
          <a:prstGeom prst="rect">
            <a:avLst/>
          </a:prstGeom>
        </p:spPr>
        <p:txBody>
          <a:bodyPr wrap="square">
            <a:spAutoFit/>
          </a:bodyPr>
          <a:lstStyle/>
          <a:p>
            <a:pPr algn="ctr">
              <a:spcBef>
                <a:spcPts val="0"/>
              </a:spcBef>
            </a:pPr>
            <a:r>
              <a:rPr lang="en-US" sz="1200" dirty="0">
                <a:solidFill>
                  <a:schemeClr val="accent3"/>
                </a:solidFill>
                <a:latin typeface="ApexSansMediumT" panose="02000503020000020004" pitchFamily="2" charset="0"/>
                <a:cs typeface="Arial" panose="020B0604020202020204" pitchFamily="34" charset="0"/>
              </a:rPr>
              <a:t>GE Y SAFRAN AIRCRAFT ENGINES  </a:t>
            </a:r>
            <a:r>
              <a:rPr lang="en-US" sz="1200" b="1" dirty="0">
                <a:solidFill>
                  <a:schemeClr val="accent3"/>
                </a:solidFill>
                <a:latin typeface="ApexSansMediumT" panose="02000503020000020004" pitchFamily="2" charset="0"/>
                <a:cs typeface="Arial" panose="020B0604020202020204" pitchFamily="34" charset="0"/>
              </a:rPr>
              <a:t>                                            </a:t>
            </a:r>
            <a:r>
              <a:rPr lang="en-US" sz="1200" dirty="0">
                <a:solidFill>
                  <a:schemeClr val="accent3"/>
                </a:solidFill>
                <a:latin typeface="ApexSansMediumT" panose="02000503020000020004" pitchFamily="2" charset="0"/>
                <a:cs typeface="Arial" panose="020B0604020202020204" pitchFamily="34" charset="0"/>
              </a:rPr>
              <a:t>SUCCESSFUL PARTNERS              </a:t>
            </a:r>
          </a:p>
          <a:p>
            <a:pPr algn="ctr">
              <a:spcBef>
                <a:spcPts val="0"/>
              </a:spcBef>
            </a:pPr>
            <a:r>
              <a:rPr lang="en-US" sz="2000" b="1" dirty="0">
                <a:solidFill>
                  <a:schemeClr val="accent1"/>
                </a:solidFill>
                <a:latin typeface="ApexSansMediumT" panose="02000503020000020004" pitchFamily="2" charset="0"/>
                <a:cs typeface="Arial" panose="020B0604020202020204" pitchFamily="34" charset="0"/>
              </a:rPr>
              <a:t>for over 40 years</a:t>
            </a:r>
          </a:p>
        </p:txBody>
      </p:sp>
      <p:sp>
        <p:nvSpPr>
          <p:cNvPr id="167" name="Freeform 10"/>
          <p:cNvSpPr>
            <a:spLocks/>
          </p:cNvSpPr>
          <p:nvPr/>
        </p:nvSpPr>
        <p:spPr bwMode="auto">
          <a:xfrm>
            <a:off x="7453049" y="3747840"/>
            <a:ext cx="278846" cy="131456"/>
          </a:xfrm>
          <a:custGeom>
            <a:avLst/>
            <a:gdLst>
              <a:gd name="T0" fmla="*/ 560 w 560"/>
              <a:gd name="T1" fmla="*/ 0 h 264"/>
              <a:gd name="T2" fmla="*/ 0 w 560"/>
              <a:gd name="T3" fmla="*/ 264 h 264"/>
              <a:gd name="T4" fmla="*/ 0 w 560"/>
              <a:gd name="T5" fmla="*/ 132 h 264"/>
              <a:gd name="T6" fmla="*/ 560 w 560"/>
              <a:gd name="T7" fmla="*/ 0 h 264"/>
            </a:gdLst>
            <a:ahLst/>
            <a:cxnLst>
              <a:cxn ang="0">
                <a:pos x="T0" y="T1"/>
              </a:cxn>
              <a:cxn ang="0">
                <a:pos x="T2" y="T3"/>
              </a:cxn>
              <a:cxn ang="0">
                <a:pos x="T4" y="T5"/>
              </a:cxn>
              <a:cxn ang="0">
                <a:pos x="T6" y="T7"/>
              </a:cxn>
            </a:cxnLst>
            <a:rect l="0" t="0" r="r" b="b"/>
            <a:pathLst>
              <a:path w="560" h="264">
                <a:moveTo>
                  <a:pt x="560" y="0"/>
                </a:moveTo>
                <a:lnTo>
                  <a:pt x="0" y="264"/>
                </a:lnTo>
                <a:lnTo>
                  <a:pt x="0" y="132"/>
                </a:lnTo>
                <a:lnTo>
                  <a:pt x="560" y="0"/>
                </a:lnTo>
                <a:close/>
              </a:path>
            </a:pathLst>
          </a:custGeom>
          <a:solidFill>
            <a:schemeClr val="accent6"/>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11"/>
          <p:cNvSpPr>
            <a:spLocks/>
          </p:cNvSpPr>
          <p:nvPr/>
        </p:nvSpPr>
        <p:spPr bwMode="auto">
          <a:xfrm>
            <a:off x="7174203" y="3747840"/>
            <a:ext cx="278846" cy="131456"/>
          </a:xfrm>
          <a:custGeom>
            <a:avLst/>
            <a:gdLst>
              <a:gd name="T0" fmla="*/ 0 w 560"/>
              <a:gd name="T1" fmla="*/ 0 h 264"/>
              <a:gd name="T2" fmla="*/ 560 w 560"/>
              <a:gd name="T3" fmla="*/ 264 h 264"/>
              <a:gd name="T4" fmla="*/ 560 w 560"/>
              <a:gd name="T5" fmla="*/ 132 h 264"/>
              <a:gd name="T6" fmla="*/ 0 w 560"/>
              <a:gd name="T7" fmla="*/ 0 h 264"/>
            </a:gdLst>
            <a:ahLst/>
            <a:cxnLst>
              <a:cxn ang="0">
                <a:pos x="T0" y="T1"/>
              </a:cxn>
              <a:cxn ang="0">
                <a:pos x="T2" y="T3"/>
              </a:cxn>
              <a:cxn ang="0">
                <a:pos x="T4" y="T5"/>
              </a:cxn>
              <a:cxn ang="0">
                <a:pos x="T6" y="T7"/>
              </a:cxn>
            </a:cxnLst>
            <a:rect l="0" t="0" r="r" b="b"/>
            <a:pathLst>
              <a:path w="560" h="264">
                <a:moveTo>
                  <a:pt x="0" y="0"/>
                </a:moveTo>
                <a:lnTo>
                  <a:pt x="560" y="264"/>
                </a:lnTo>
                <a:lnTo>
                  <a:pt x="560" y="132"/>
                </a:lnTo>
                <a:lnTo>
                  <a:pt x="0" y="0"/>
                </a:lnTo>
                <a:close/>
              </a:path>
            </a:pathLst>
          </a:custGeom>
          <a:solidFill>
            <a:schemeClr val="accent5"/>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12"/>
          <p:cNvSpPr>
            <a:spLocks/>
          </p:cNvSpPr>
          <p:nvPr/>
        </p:nvSpPr>
        <p:spPr bwMode="auto">
          <a:xfrm>
            <a:off x="7453049" y="3813568"/>
            <a:ext cx="93115" cy="65728"/>
          </a:xfrm>
          <a:custGeom>
            <a:avLst/>
            <a:gdLst>
              <a:gd name="T0" fmla="*/ 0 w 187"/>
              <a:gd name="T1" fmla="*/ 0 h 132"/>
              <a:gd name="T2" fmla="*/ 187 w 187"/>
              <a:gd name="T3" fmla="*/ 44 h 132"/>
              <a:gd name="T4" fmla="*/ 0 w 187"/>
              <a:gd name="T5" fmla="*/ 132 h 132"/>
              <a:gd name="T6" fmla="*/ 0 w 187"/>
              <a:gd name="T7" fmla="*/ 0 h 132"/>
            </a:gdLst>
            <a:ahLst/>
            <a:cxnLst>
              <a:cxn ang="0">
                <a:pos x="T0" y="T1"/>
              </a:cxn>
              <a:cxn ang="0">
                <a:pos x="T2" y="T3"/>
              </a:cxn>
              <a:cxn ang="0">
                <a:pos x="T4" y="T5"/>
              </a:cxn>
              <a:cxn ang="0">
                <a:pos x="T6" y="T7"/>
              </a:cxn>
            </a:cxnLst>
            <a:rect l="0" t="0" r="r" b="b"/>
            <a:pathLst>
              <a:path w="187" h="132">
                <a:moveTo>
                  <a:pt x="0" y="0"/>
                </a:moveTo>
                <a:lnTo>
                  <a:pt x="187" y="44"/>
                </a:lnTo>
                <a:lnTo>
                  <a:pt x="0" y="132"/>
                </a:lnTo>
                <a:lnTo>
                  <a:pt x="0" y="0"/>
                </a:lnTo>
                <a:close/>
              </a:path>
            </a:pathLst>
          </a:custGeom>
          <a:solidFill>
            <a:schemeClr val="accent5"/>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13"/>
          <p:cNvSpPr>
            <a:spLocks/>
          </p:cNvSpPr>
          <p:nvPr/>
        </p:nvSpPr>
        <p:spPr bwMode="auto">
          <a:xfrm>
            <a:off x="7359934" y="3813568"/>
            <a:ext cx="93115" cy="65728"/>
          </a:xfrm>
          <a:custGeom>
            <a:avLst/>
            <a:gdLst>
              <a:gd name="T0" fmla="*/ 187 w 187"/>
              <a:gd name="T1" fmla="*/ 0 h 132"/>
              <a:gd name="T2" fmla="*/ 0 w 187"/>
              <a:gd name="T3" fmla="*/ 44 h 132"/>
              <a:gd name="T4" fmla="*/ 187 w 187"/>
              <a:gd name="T5" fmla="*/ 132 h 132"/>
              <a:gd name="T6" fmla="*/ 187 w 187"/>
              <a:gd name="T7" fmla="*/ 0 h 132"/>
            </a:gdLst>
            <a:ahLst/>
            <a:cxnLst>
              <a:cxn ang="0">
                <a:pos x="T0" y="T1"/>
              </a:cxn>
              <a:cxn ang="0">
                <a:pos x="T2" y="T3"/>
              </a:cxn>
              <a:cxn ang="0">
                <a:pos x="T4" y="T5"/>
              </a:cxn>
              <a:cxn ang="0">
                <a:pos x="T6" y="T7"/>
              </a:cxn>
            </a:cxnLst>
            <a:rect l="0" t="0" r="r" b="b"/>
            <a:pathLst>
              <a:path w="187" h="132">
                <a:moveTo>
                  <a:pt x="187" y="0"/>
                </a:moveTo>
                <a:lnTo>
                  <a:pt x="0" y="44"/>
                </a:lnTo>
                <a:lnTo>
                  <a:pt x="187" y="132"/>
                </a:lnTo>
                <a:lnTo>
                  <a:pt x="187" y="0"/>
                </a:lnTo>
                <a:close/>
              </a:path>
            </a:pathLst>
          </a:custGeom>
          <a:solidFill>
            <a:schemeClr val="accent6"/>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cxnSp>
        <p:nvCxnSpPr>
          <p:cNvPr id="112" name="Connecteur droit 111"/>
          <p:cNvCxnSpPr/>
          <p:nvPr/>
        </p:nvCxnSpPr>
        <p:spPr>
          <a:xfrm>
            <a:off x="3143836" y="1025525"/>
            <a:ext cx="0" cy="3777829"/>
          </a:xfrm>
          <a:prstGeom prst="line">
            <a:avLst/>
          </a:prstGeom>
          <a:ln w="6350">
            <a:gradFill flip="none" rotWithShape="1">
              <a:gsLst>
                <a:gs pos="0">
                  <a:schemeClr val="bg1"/>
                </a:gs>
                <a:gs pos="50000">
                  <a:schemeClr val="accent3"/>
                </a:gs>
                <a:gs pos="100000">
                  <a:schemeClr val="accent3">
                    <a:alpha val="0"/>
                  </a:schemeClr>
                </a:gs>
              </a:gsLst>
              <a:lin ang="5400000" scaled="1"/>
              <a:tileRect/>
            </a:gradFill>
            <a:tailEnd type="none"/>
          </a:ln>
        </p:spPr>
        <p:style>
          <a:lnRef idx="1">
            <a:schemeClr val="accent1"/>
          </a:lnRef>
          <a:fillRef idx="0">
            <a:schemeClr val="accent1"/>
          </a:fillRef>
          <a:effectRef idx="0">
            <a:schemeClr val="accent1"/>
          </a:effectRef>
          <a:fontRef idx="minor">
            <a:schemeClr val="tx1"/>
          </a:fontRef>
        </p:style>
      </p:cxnSp>
      <p:cxnSp>
        <p:nvCxnSpPr>
          <p:cNvPr id="113" name="Connecteur droit 112"/>
          <p:cNvCxnSpPr/>
          <p:nvPr/>
        </p:nvCxnSpPr>
        <p:spPr>
          <a:xfrm>
            <a:off x="6012924" y="1025525"/>
            <a:ext cx="0" cy="3777829"/>
          </a:xfrm>
          <a:prstGeom prst="line">
            <a:avLst/>
          </a:prstGeom>
          <a:ln w="6350">
            <a:gradFill flip="none" rotWithShape="1">
              <a:gsLst>
                <a:gs pos="0">
                  <a:schemeClr val="bg1"/>
                </a:gs>
                <a:gs pos="50000">
                  <a:schemeClr val="accent3"/>
                </a:gs>
                <a:gs pos="100000">
                  <a:schemeClr val="accent3">
                    <a:alpha val="0"/>
                  </a:schemeClr>
                </a:gs>
              </a:gsLst>
              <a:lin ang="5400000" scaled="1"/>
              <a:tileRect/>
            </a:gradFill>
            <a:tailEnd type="none"/>
          </a:ln>
        </p:spPr>
        <p:style>
          <a:lnRef idx="1">
            <a:schemeClr val="accent1"/>
          </a:lnRef>
          <a:fillRef idx="0">
            <a:schemeClr val="accent1"/>
          </a:fillRef>
          <a:effectRef idx="0">
            <a:schemeClr val="accent1"/>
          </a:effectRef>
          <a:fontRef idx="minor">
            <a:schemeClr val="tx1"/>
          </a:fontRef>
        </p:style>
      </p:cxnSp>
      <p:sp>
        <p:nvSpPr>
          <p:cNvPr id="56" name="Text Placeholder 17">
            <a:extLst>
              <a:ext uri="{FF2B5EF4-FFF2-40B4-BE49-F238E27FC236}">
                <a16:creationId xmlns:a16="http://schemas.microsoft.com/office/drawing/2014/main" id="{8B23E5EF-DC9B-5440-A1DE-28A99041E311}"/>
              </a:ext>
            </a:extLst>
          </p:cNvPr>
          <p:cNvSpPr txBox="1">
            <a:spLocks/>
          </p:cNvSpPr>
          <p:nvPr/>
        </p:nvSpPr>
        <p:spPr bwMode="auto">
          <a:xfrm>
            <a:off x="6018595" y="1022557"/>
            <a:ext cx="3116261" cy="3723084"/>
          </a:xfrm>
          <a:prstGeom prst="rect">
            <a:avLst/>
          </a:prstGeom>
          <a:gradFill flip="none" rotWithShape="1">
            <a:gsLst>
              <a:gs pos="0">
                <a:schemeClr val="accent4"/>
              </a:gs>
              <a:gs pos="12000">
                <a:schemeClr val="tx2"/>
              </a:gs>
            </a:gsLst>
            <a:lin ang="5400000" scaled="1"/>
            <a:tileRect/>
          </a:gradFill>
          <a:ln>
            <a:noFill/>
          </a:ln>
          <a:extLst/>
        </p:spPr>
        <p:txBody>
          <a:bodyPr vert="horz" wrap="square" lIns="91440" tIns="45720" rIns="91440" bIns="45720" numCol="1" anchor="t" anchorCtr="0" compatLnSpc="1">
            <a:prstTxWarp prst="textNoShape">
              <a:avLst/>
            </a:prstTxWarp>
          </a:bodyPr>
          <a:lstStyle>
            <a:lvl1pPr algn="l" rtl="0" eaLnBrk="1" fontAlgn="base" hangingPunct="1">
              <a:lnSpc>
                <a:spcPct val="100000"/>
              </a:lnSpc>
              <a:spcBef>
                <a:spcPct val="50000"/>
              </a:spcBef>
              <a:spcAft>
                <a:spcPct val="0"/>
              </a:spcAft>
              <a:buClr>
                <a:srgbClr val="004880"/>
              </a:buClr>
              <a:defRPr sz="1600">
                <a:solidFill>
                  <a:schemeClr val="tx1"/>
                </a:solidFill>
                <a:latin typeface="+mj-lt"/>
                <a:ea typeface="+mn-ea"/>
                <a:cs typeface="+mn-cs"/>
              </a:defRPr>
            </a:lvl1pPr>
            <a:lvl2pPr marL="341313" indent="-339725" algn="l" rtl="0" eaLnBrk="1" fontAlgn="base" hangingPunct="1">
              <a:lnSpc>
                <a:spcPct val="90000"/>
              </a:lnSpc>
              <a:spcBef>
                <a:spcPct val="30000"/>
              </a:spcBef>
              <a:spcAft>
                <a:spcPct val="0"/>
              </a:spcAft>
              <a:buClr>
                <a:schemeClr val="tx1"/>
              </a:buClr>
              <a:buFont typeface="GE Inspira Pitch" pitchFamily="34" charset="0"/>
              <a:buChar char="•"/>
              <a:defRPr sz="1400">
                <a:solidFill>
                  <a:schemeClr val="tx1"/>
                </a:solidFill>
                <a:latin typeface="+mj-lt"/>
              </a:defRPr>
            </a:lvl2pPr>
            <a:lvl3pPr marL="744538" indent="-288925" algn="l" rtl="0" eaLnBrk="1" fontAlgn="base" hangingPunct="1">
              <a:lnSpc>
                <a:spcPct val="90000"/>
              </a:lnSpc>
              <a:spcBef>
                <a:spcPct val="20000"/>
              </a:spcBef>
              <a:spcAft>
                <a:spcPct val="0"/>
              </a:spcAft>
              <a:buClr>
                <a:schemeClr val="tx1"/>
              </a:buClr>
              <a:buChar char="–"/>
              <a:defRPr sz="1200">
                <a:solidFill>
                  <a:schemeClr val="tx1"/>
                </a:solidFill>
                <a:latin typeface="+mj-lt"/>
              </a:defRPr>
            </a:lvl3pPr>
            <a:lvl4pPr marL="1146175" indent="-287338" algn="l" rtl="0" eaLnBrk="1" fontAlgn="base" hangingPunct="1">
              <a:lnSpc>
                <a:spcPct val="90000"/>
              </a:lnSpc>
              <a:spcBef>
                <a:spcPct val="10000"/>
              </a:spcBef>
              <a:spcAft>
                <a:spcPct val="0"/>
              </a:spcAft>
              <a:buClr>
                <a:schemeClr val="tx1"/>
              </a:buClr>
              <a:buChar char="–"/>
              <a:defRPr sz="1800">
                <a:solidFill>
                  <a:schemeClr val="tx1"/>
                </a:solidFill>
                <a:latin typeface="+mn-lt"/>
              </a:defRPr>
            </a:lvl4pPr>
            <a:lvl5pPr marL="1546225" indent="-285750" algn="l" rtl="0" eaLnBrk="1" fontAlgn="base" hangingPunct="1">
              <a:lnSpc>
                <a:spcPct val="90000"/>
              </a:lnSpc>
              <a:spcBef>
                <a:spcPts val="240"/>
              </a:spcBef>
              <a:spcAft>
                <a:spcPct val="0"/>
              </a:spcAft>
              <a:buClr>
                <a:schemeClr val="tx1"/>
              </a:buClr>
              <a:buChar char="–"/>
              <a:defRPr sz="1800">
                <a:solidFill>
                  <a:schemeClr val="tx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a:lstStyle>
          <a:p>
            <a:pPr algn="ctr"/>
            <a:endParaRPr lang="en-US" b="1" kern="0" dirty="0">
              <a:solidFill>
                <a:schemeClr val="accent1"/>
              </a:solidFill>
              <a:latin typeface="ApexSansMediumT" panose="02000503020000020004" pitchFamily="2" charset="0"/>
            </a:endParaRPr>
          </a:p>
          <a:p>
            <a:pPr algn="ctr"/>
            <a:endParaRPr lang="en-US" dirty="0">
              <a:latin typeface="ApexSansMediumT" panose="02000503020000020004" pitchFamily="2" charset="0"/>
            </a:endParaRPr>
          </a:p>
        </p:txBody>
      </p:sp>
      <p:sp>
        <p:nvSpPr>
          <p:cNvPr id="70" name="Rectangle 69">
            <a:extLst>
              <a:ext uri="{FF2B5EF4-FFF2-40B4-BE49-F238E27FC236}">
                <a16:creationId xmlns:a16="http://schemas.microsoft.com/office/drawing/2014/main" id="{062EC61F-C401-4446-8E9F-67D0857BDF08}"/>
              </a:ext>
            </a:extLst>
          </p:cNvPr>
          <p:cNvSpPr/>
          <p:nvPr/>
        </p:nvSpPr>
        <p:spPr>
          <a:xfrm>
            <a:off x="3147481" y="3212487"/>
            <a:ext cx="2875338" cy="400110"/>
          </a:xfrm>
          <a:prstGeom prst="rect">
            <a:avLst/>
          </a:prstGeom>
        </p:spPr>
        <p:txBody>
          <a:bodyPr wrap="square">
            <a:spAutoFit/>
          </a:bodyPr>
          <a:lstStyle/>
          <a:p>
            <a:pPr algn="ctr">
              <a:spcBef>
                <a:spcPts val="0"/>
              </a:spcBef>
            </a:pPr>
            <a:r>
              <a:rPr lang="en-US" sz="2000" b="1" dirty="0">
                <a:solidFill>
                  <a:schemeClr val="accent1"/>
                </a:solidFill>
                <a:latin typeface="ApexSansMediumT" panose="02000503020000020004" pitchFamily="2" charset="0"/>
                <a:cs typeface="Arial" panose="020B0604020202020204" pitchFamily="34" charset="0"/>
              </a:rPr>
              <a:t>50/50 joint company</a:t>
            </a:r>
          </a:p>
        </p:txBody>
      </p:sp>
      <p:sp>
        <p:nvSpPr>
          <p:cNvPr id="71" name="Rectangle 70">
            <a:extLst>
              <a:ext uri="{FF2B5EF4-FFF2-40B4-BE49-F238E27FC236}">
                <a16:creationId xmlns:a16="http://schemas.microsoft.com/office/drawing/2014/main" id="{9837C688-7A6D-7440-8D9A-E14BF29B9AFB}"/>
              </a:ext>
            </a:extLst>
          </p:cNvPr>
          <p:cNvSpPr/>
          <p:nvPr/>
        </p:nvSpPr>
        <p:spPr>
          <a:xfrm>
            <a:off x="3153665" y="3582030"/>
            <a:ext cx="2869154" cy="830997"/>
          </a:xfrm>
          <a:prstGeom prst="rect">
            <a:avLst/>
          </a:prstGeom>
        </p:spPr>
        <p:txBody>
          <a:bodyPr wrap="square">
            <a:spAutoFit/>
          </a:bodyPr>
          <a:lstStyle/>
          <a:p>
            <a:pPr algn="ctr"/>
            <a:r>
              <a:rPr lang="en-US" sz="1200">
                <a:solidFill>
                  <a:schemeClr val="accent3"/>
                </a:solidFill>
              </a:rPr>
              <a:t>THE WORK SPLIT TAKES ADVANTAGE OF THE TECHNOLOGICAL EXPERTISE AND CAPABILITIES OF BOTH GE AND SAFRAN AIRCRAFT ENGINES</a:t>
            </a:r>
          </a:p>
        </p:txBody>
      </p:sp>
      <p:sp>
        <p:nvSpPr>
          <p:cNvPr id="72" name="Espace réservé du texte 3">
            <a:extLst>
              <a:ext uri="{FF2B5EF4-FFF2-40B4-BE49-F238E27FC236}">
                <a16:creationId xmlns:a16="http://schemas.microsoft.com/office/drawing/2014/main" id="{59DB4ECA-2916-934E-B47A-7DF93791CDC3}"/>
              </a:ext>
            </a:extLst>
          </p:cNvPr>
          <p:cNvSpPr txBox="1">
            <a:spLocks/>
          </p:cNvSpPr>
          <p:nvPr/>
        </p:nvSpPr>
        <p:spPr bwMode="auto">
          <a:xfrm>
            <a:off x="6934200" y="1636792"/>
            <a:ext cx="2178289" cy="1239758"/>
          </a:xfrm>
          <a:prstGeom prst="rect">
            <a:avLst/>
          </a:prstGeom>
          <a:noFill/>
          <a:ln>
            <a:noFill/>
          </a:ln>
          <a:extLst/>
        </p:spPr>
        <p:txBody>
          <a:bodyPr vert="horz" wrap="square" lIns="72000" tIns="36000" rIns="36000" bIns="0" numCol="1" anchor="ctr" anchorCtr="0" compatLnSpc="1">
            <a:prstTxWarp prst="textNoShape">
              <a:avLst/>
            </a:prstTxWarp>
            <a:spAutoFit/>
          </a:bodyPr>
          <a:lstStyle>
            <a:lvl1pPr marL="0" indent="0" algn="l" rtl="0" eaLnBrk="1" fontAlgn="base" hangingPunct="1">
              <a:lnSpc>
                <a:spcPct val="100000"/>
              </a:lnSpc>
              <a:spcBef>
                <a:spcPct val="50000"/>
              </a:spcBef>
              <a:spcAft>
                <a:spcPct val="0"/>
              </a:spcAft>
              <a:buClr>
                <a:schemeClr val="bg1"/>
              </a:buClr>
              <a:buSzPct val="25000"/>
              <a:buFont typeface="Arial" pitchFamily="34" charset="0"/>
              <a:buChar char="•"/>
              <a:defRPr sz="2400">
                <a:solidFill>
                  <a:schemeClr val="tx1"/>
                </a:solidFill>
                <a:latin typeface="+mn-lt"/>
                <a:ea typeface="+mn-ea"/>
                <a:cs typeface="+mn-cs"/>
              </a:defRPr>
            </a:lvl1pPr>
            <a:lvl2pPr marL="539750" indent="-339725" algn="l" rtl="0" eaLnBrk="1" fontAlgn="base" hangingPunct="1">
              <a:lnSpc>
                <a:spcPct val="90000"/>
              </a:lnSpc>
              <a:spcBef>
                <a:spcPct val="30000"/>
              </a:spcBef>
              <a:spcAft>
                <a:spcPct val="0"/>
              </a:spcAft>
              <a:buClr>
                <a:schemeClr val="tx1"/>
              </a:buClr>
              <a:buFont typeface="GE Inspira Pitch" pitchFamily="34" charset="0"/>
              <a:buChar char="•"/>
              <a:defRPr sz="2000">
                <a:solidFill>
                  <a:schemeClr val="tx1"/>
                </a:solidFill>
                <a:latin typeface="+mn-lt"/>
              </a:defRPr>
            </a:lvl2pPr>
            <a:lvl3pPr marL="895350" indent="-288925" algn="l" rtl="0" eaLnBrk="1" fontAlgn="base" hangingPunct="1">
              <a:lnSpc>
                <a:spcPct val="90000"/>
              </a:lnSpc>
              <a:spcBef>
                <a:spcPct val="20000"/>
              </a:spcBef>
              <a:spcAft>
                <a:spcPct val="0"/>
              </a:spcAft>
              <a:buClr>
                <a:schemeClr val="tx1"/>
              </a:buClr>
              <a:buChar char="–"/>
              <a:defRPr sz="1800">
                <a:solidFill>
                  <a:schemeClr val="tx1"/>
                </a:solidFill>
                <a:latin typeface="+mn-lt"/>
              </a:defRPr>
            </a:lvl3pPr>
            <a:lvl4pPr marL="1146175" indent="-287338" algn="l" rtl="0" eaLnBrk="1" fontAlgn="base" hangingPunct="1">
              <a:lnSpc>
                <a:spcPct val="90000"/>
              </a:lnSpc>
              <a:spcBef>
                <a:spcPct val="10000"/>
              </a:spcBef>
              <a:spcAft>
                <a:spcPct val="0"/>
              </a:spcAft>
              <a:buClr>
                <a:schemeClr val="tx1"/>
              </a:buClr>
              <a:buChar char="–"/>
              <a:defRPr sz="1800">
                <a:solidFill>
                  <a:schemeClr val="tx1"/>
                </a:solidFill>
                <a:latin typeface="+mn-lt"/>
              </a:defRPr>
            </a:lvl4pPr>
            <a:lvl5pPr marL="1546225" indent="-285750" algn="l" rtl="0" eaLnBrk="1" fontAlgn="base" hangingPunct="1">
              <a:lnSpc>
                <a:spcPct val="90000"/>
              </a:lnSpc>
              <a:spcBef>
                <a:spcPts val="240"/>
              </a:spcBef>
              <a:spcAft>
                <a:spcPct val="0"/>
              </a:spcAft>
              <a:buClr>
                <a:schemeClr val="tx1"/>
              </a:buClr>
              <a:buChar char="–"/>
              <a:defRPr sz="1800">
                <a:solidFill>
                  <a:schemeClr val="tx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a:lstStyle>
          <a:p>
            <a:pPr>
              <a:lnSpc>
                <a:spcPts val="1400"/>
              </a:lnSpc>
              <a:spcBef>
                <a:spcPts val="0"/>
              </a:spcBef>
              <a:buNone/>
            </a:pPr>
            <a:r>
              <a:rPr lang="en-US" sz="2800" b="1" dirty="0">
                <a:solidFill>
                  <a:schemeClr val="accent1"/>
                </a:solidFill>
                <a:latin typeface="ApexSansMediumT" panose="02000503020000020004" pitchFamily="2" charset="0"/>
              </a:rPr>
              <a:t>#1</a:t>
            </a:r>
            <a:r>
              <a:rPr lang="en-US" sz="1000" dirty="0">
                <a:solidFill>
                  <a:schemeClr val="accent1"/>
                </a:solidFill>
                <a:latin typeface="ApexSansMediumT" panose="02000503020000020004" pitchFamily="2" charset="0"/>
              </a:rPr>
              <a:t> </a:t>
            </a:r>
            <a:r>
              <a:rPr lang="en-US" sz="1200" dirty="0">
                <a:solidFill>
                  <a:schemeClr val="accent2"/>
                </a:solidFill>
                <a:latin typeface="ApexSansMediumT" panose="02000503020000020004" pitchFamily="2" charset="0"/>
              </a:rPr>
              <a:t>engine supplier  </a:t>
            </a:r>
            <a:br>
              <a:rPr lang="en-US" sz="1200" dirty="0">
                <a:solidFill>
                  <a:schemeClr val="accent2"/>
                </a:solidFill>
                <a:latin typeface="ApexSansMediumT" panose="02000503020000020004" pitchFamily="2" charset="0"/>
              </a:rPr>
            </a:br>
            <a:r>
              <a:rPr lang="en-US" sz="1200" dirty="0">
                <a:solidFill>
                  <a:schemeClr val="accent2"/>
                </a:solidFill>
                <a:latin typeface="ApexSansMediumT" panose="02000503020000020004" pitchFamily="2" charset="0"/>
              </a:rPr>
              <a:t>worldwide for mainline commercial jets </a:t>
            </a:r>
          </a:p>
          <a:p>
            <a:pPr>
              <a:spcBef>
                <a:spcPts val="0"/>
              </a:spcBef>
              <a:buNone/>
            </a:pPr>
            <a:r>
              <a:rPr lang="en-US" sz="1200" dirty="0">
                <a:solidFill>
                  <a:schemeClr val="accent2"/>
                </a:solidFill>
                <a:latin typeface="ApexSansMediumT" panose="02000503020000020004" pitchFamily="2" charset="0"/>
              </a:rPr>
              <a:t>(over 100 seats)</a:t>
            </a:r>
          </a:p>
          <a:p>
            <a:pPr>
              <a:lnSpc>
                <a:spcPct val="80000"/>
              </a:lnSpc>
              <a:buNone/>
            </a:pPr>
            <a:endParaRPr lang="en-US" sz="1200" dirty="0">
              <a:solidFill>
                <a:schemeClr val="accent2"/>
              </a:solidFill>
              <a:latin typeface="ApexSansMediumT" panose="02000503020000020004" pitchFamily="2" charset="0"/>
            </a:endParaRPr>
          </a:p>
          <a:p>
            <a:pPr>
              <a:lnSpc>
                <a:spcPct val="80000"/>
              </a:lnSpc>
              <a:buNone/>
            </a:pPr>
            <a:endParaRPr lang="en-US" sz="1200" dirty="0">
              <a:solidFill>
                <a:schemeClr val="accent2"/>
              </a:solidFill>
              <a:latin typeface="ApexSansMediumT" panose="02000503020000020004" pitchFamily="2" charset="0"/>
            </a:endParaRPr>
          </a:p>
        </p:txBody>
      </p:sp>
      <p:cxnSp>
        <p:nvCxnSpPr>
          <p:cNvPr id="80" name="Connecteur droit 79">
            <a:extLst>
              <a:ext uri="{FF2B5EF4-FFF2-40B4-BE49-F238E27FC236}">
                <a16:creationId xmlns:a16="http://schemas.microsoft.com/office/drawing/2014/main" id="{C6EDA577-1178-3745-B428-02D878701C4A}"/>
              </a:ext>
            </a:extLst>
          </p:cNvPr>
          <p:cNvCxnSpPr/>
          <p:nvPr/>
        </p:nvCxnSpPr>
        <p:spPr>
          <a:xfrm flipH="1">
            <a:off x="6934200" y="2452098"/>
            <a:ext cx="2870375" cy="0"/>
          </a:xfrm>
          <a:prstGeom prst="line">
            <a:avLst/>
          </a:prstGeom>
          <a:noFill/>
          <a:ln w="9525" cap="rnd">
            <a:solidFill>
              <a:schemeClr val="tx1"/>
            </a:solidFill>
          </a:ln>
          <a:effectLst>
            <a:outerShdw dist="12700" dir="5400000" algn="t"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84" name="Espace réservé du texte 3">
            <a:extLst>
              <a:ext uri="{FF2B5EF4-FFF2-40B4-BE49-F238E27FC236}">
                <a16:creationId xmlns:a16="http://schemas.microsoft.com/office/drawing/2014/main" id="{4398DF12-09D3-8D4F-8481-E77CD15096EF}"/>
              </a:ext>
            </a:extLst>
          </p:cNvPr>
          <p:cNvSpPr txBox="1">
            <a:spLocks/>
          </p:cNvSpPr>
          <p:nvPr/>
        </p:nvSpPr>
        <p:spPr bwMode="auto">
          <a:xfrm>
            <a:off x="6934200" y="2724150"/>
            <a:ext cx="2952974" cy="1248991"/>
          </a:xfrm>
          <a:prstGeom prst="rect">
            <a:avLst/>
          </a:prstGeom>
          <a:noFill/>
          <a:ln>
            <a:noFill/>
          </a:ln>
          <a:extLst/>
        </p:spPr>
        <p:txBody>
          <a:bodyPr vert="horz" wrap="square" lIns="72000" tIns="36000" rIns="36000" bIns="0" numCol="1" anchor="ctr" anchorCtr="0" compatLnSpc="1">
            <a:prstTxWarp prst="textNoShape">
              <a:avLst/>
            </a:prstTxWarp>
            <a:spAutoFit/>
          </a:bodyPr>
          <a:lstStyle>
            <a:lvl1pPr marL="0" indent="0" algn="l" rtl="0" eaLnBrk="1" fontAlgn="base" hangingPunct="1">
              <a:lnSpc>
                <a:spcPct val="100000"/>
              </a:lnSpc>
              <a:spcBef>
                <a:spcPct val="50000"/>
              </a:spcBef>
              <a:spcAft>
                <a:spcPct val="0"/>
              </a:spcAft>
              <a:buClr>
                <a:schemeClr val="bg1"/>
              </a:buClr>
              <a:buSzPct val="25000"/>
              <a:buFont typeface="Arial" pitchFamily="34" charset="0"/>
              <a:buChar char="•"/>
              <a:defRPr sz="2400">
                <a:solidFill>
                  <a:schemeClr val="tx1"/>
                </a:solidFill>
                <a:latin typeface="+mn-lt"/>
                <a:ea typeface="+mn-ea"/>
                <a:cs typeface="+mn-cs"/>
              </a:defRPr>
            </a:lvl1pPr>
            <a:lvl2pPr marL="539750" indent="-339725" algn="l" rtl="0" eaLnBrk="1" fontAlgn="base" hangingPunct="1">
              <a:lnSpc>
                <a:spcPct val="90000"/>
              </a:lnSpc>
              <a:spcBef>
                <a:spcPct val="30000"/>
              </a:spcBef>
              <a:spcAft>
                <a:spcPct val="0"/>
              </a:spcAft>
              <a:buClr>
                <a:schemeClr val="tx1"/>
              </a:buClr>
              <a:buFont typeface="GE Inspira Pitch" pitchFamily="34" charset="0"/>
              <a:buChar char="•"/>
              <a:defRPr sz="2000">
                <a:solidFill>
                  <a:schemeClr val="tx1"/>
                </a:solidFill>
                <a:latin typeface="+mn-lt"/>
              </a:defRPr>
            </a:lvl2pPr>
            <a:lvl3pPr marL="895350" indent="-288925" algn="l" rtl="0" eaLnBrk="1" fontAlgn="base" hangingPunct="1">
              <a:lnSpc>
                <a:spcPct val="90000"/>
              </a:lnSpc>
              <a:spcBef>
                <a:spcPct val="20000"/>
              </a:spcBef>
              <a:spcAft>
                <a:spcPct val="0"/>
              </a:spcAft>
              <a:buClr>
                <a:schemeClr val="tx1"/>
              </a:buClr>
              <a:buChar char="–"/>
              <a:defRPr sz="1800">
                <a:solidFill>
                  <a:schemeClr val="tx1"/>
                </a:solidFill>
                <a:latin typeface="+mn-lt"/>
              </a:defRPr>
            </a:lvl3pPr>
            <a:lvl4pPr marL="1146175" indent="-287338" algn="l" rtl="0" eaLnBrk="1" fontAlgn="base" hangingPunct="1">
              <a:lnSpc>
                <a:spcPct val="90000"/>
              </a:lnSpc>
              <a:spcBef>
                <a:spcPct val="10000"/>
              </a:spcBef>
              <a:spcAft>
                <a:spcPct val="0"/>
              </a:spcAft>
              <a:buClr>
                <a:schemeClr val="tx1"/>
              </a:buClr>
              <a:buChar char="–"/>
              <a:defRPr sz="1800">
                <a:solidFill>
                  <a:schemeClr val="tx1"/>
                </a:solidFill>
                <a:latin typeface="+mn-lt"/>
              </a:defRPr>
            </a:lvl4pPr>
            <a:lvl5pPr marL="1546225" indent="-285750" algn="l" rtl="0" eaLnBrk="1" fontAlgn="base" hangingPunct="1">
              <a:lnSpc>
                <a:spcPct val="90000"/>
              </a:lnSpc>
              <a:spcBef>
                <a:spcPts val="240"/>
              </a:spcBef>
              <a:spcAft>
                <a:spcPct val="0"/>
              </a:spcAft>
              <a:buClr>
                <a:schemeClr val="tx1"/>
              </a:buClr>
              <a:buChar char="–"/>
              <a:defRPr sz="1800">
                <a:solidFill>
                  <a:schemeClr val="tx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a:lstStyle>
          <a:p>
            <a:pPr>
              <a:lnSpc>
                <a:spcPct val="80000"/>
              </a:lnSpc>
              <a:buNone/>
            </a:pPr>
            <a:r>
              <a:rPr lang="en-US" sz="1200" dirty="0">
                <a:solidFill>
                  <a:schemeClr val="accent2"/>
                </a:solidFill>
                <a:latin typeface="ApexSansMediumT" panose="02000503020000020004" pitchFamily="2" charset="0"/>
              </a:rPr>
              <a:t>More than </a:t>
            </a:r>
            <a:r>
              <a:rPr lang="en-US" sz="2800" b="1" dirty="0">
                <a:solidFill>
                  <a:schemeClr val="accent1"/>
                </a:solidFill>
                <a:latin typeface="ApexSansMediumT" panose="02000503020000020004" pitchFamily="2" charset="0"/>
              </a:rPr>
              <a:t>590</a:t>
            </a:r>
            <a:r>
              <a:rPr lang="en-US" sz="1200" dirty="0">
                <a:solidFill>
                  <a:schemeClr val="accent2"/>
                </a:solidFill>
                <a:latin typeface="ApexSansMediumT" panose="02000503020000020004" pitchFamily="2" charset="0"/>
              </a:rPr>
              <a:t> </a:t>
            </a:r>
          </a:p>
          <a:p>
            <a:pPr>
              <a:lnSpc>
                <a:spcPct val="80000"/>
              </a:lnSpc>
              <a:spcBef>
                <a:spcPts val="0"/>
              </a:spcBef>
              <a:buNone/>
            </a:pPr>
            <a:r>
              <a:rPr lang="en-US" sz="1200" dirty="0">
                <a:solidFill>
                  <a:schemeClr val="accent2"/>
                </a:solidFill>
                <a:latin typeface="ApexSansMediumT" panose="02000503020000020004" pitchFamily="2" charset="0"/>
              </a:rPr>
              <a:t>operators worldwide </a:t>
            </a:r>
          </a:p>
          <a:p>
            <a:pPr>
              <a:lnSpc>
                <a:spcPct val="80000"/>
              </a:lnSpc>
              <a:buNone/>
            </a:pPr>
            <a:endParaRPr lang="en-US" sz="1200" dirty="0">
              <a:solidFill>
                <a:schemeClr val="accent2"/>
              </a:solidFill>
              <a:latin typeface="ApexSansMediumT" panose="02000503020000020004" pitchFamily="2" charset="0"/>
            </a:endParaRPr>
          </a:p>
          <a:p>
            <a:pPr>
              <a:lnSpc>
                <a:spcPct val="80000"/>
              </a:lnSpc>
              <a:buNone/>
            </a:pPr>
            <a:endParaRPr lang="en-US" sz="1200" dirty="0">
              <a:solidFill>
                <a:schemeClr val="accent2"/>
              </a:solidFill>
              <a:latin typeface="ApexSansMediumT" panose="02000503020000020004" pitchFamily="2" charset="0"/>
            </a:endParaRPr>
          </a:p>
          <a:p>
            <a:pPr>
              <a:lnSpc>
                <a:spcPct val="80000"/>
              </a:lnSpc>
              <a:buNone/>
            </a:pPr>
            <a:endParaRPr lang="en-US" sz="1200" dirty="0">
              <a:solidFill>
                <a:schemeClr val="accent2"/>
              </a:solidFill>
              <a:latin typeface="ApexSansMediumT" panose="02000503020000020004" pitchFamily="2" charset="0"/>
            </a:endParaRPr>
          </a:p>
        </p:txBody>
      </p:sp>
      <p:cxnSp>
        <p:nvCxnSpPr>
          <p:cNvPr id="101" name="Connecteur droit 100">
            <a:extLst>
              <a:ext uri="{FF2B5EF4-FFF2-40B4-BE49-F238E27FC236}">
                <a16:creationId xmlns:a16="http://schemas.microsoft.com/office/drawing/2014/main" id="{1FA15920-7809-214D-8564-30A01F3BECFF}"/>
              </a:ext>
            </a:extLst>
          </p:cNvPr>
          <p:cNvCxnSpPr/>
          <p:nvPr/>
        </p:nvCxnSpPr>
        <p:spPr>
          <a:xfrm flipH="1">
            <a:off x="6935374" y="3341407"/>
            <a:ext cx="2870375" cy="0"/>
          </a:xfrm>
          <a:prstGeom prst="line">
            <a:avLst/>
          </a:prstGeom>
          <a:noFill/>
          <a:ln w="9525" cap="rnd">
            <a:solidFill>
              <a:schemeClr val="tx1"/>
            </a:solidFill>
          </a:ln>
          <a:effectLst>
            <a:outerShdw dist="12700" dir="5400000" algn="t"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102" name="Espace réservé du texte 3">
            <a:extLst>
              <a:ext uri="{FF2B5EF4-FFF2-40B4-BE49-F238E27FC236}">
                <a16:creationId xmlns:a16="http://schemas.microsoft.com/office/drawing/2014/main" id="{660AE3FC-EEAC-4041-A7B2-F6B4BBCD0DDF}"/>
              </a:ext>
            </a:extLst>
          </p:cNvPr>
          <p:cNvSpPr txBox="1">
            <a:spLocks/>
          </p:cNvSpPr>
          <p:nvPr/>
        </p:nvSpPr>
        <p:spPr bwMode="auto">
          <a:xfrm>
            <a:off x="6934200" y="3714750"/>
            <a:ext cx="2952974" cy="605738"/>
          </a:xfrm>
          <a:prstGeom prst="rect">
            <a:avLst/>
          </a:prstGeom>
          <a:noFill/>
          <a:ln>
            <a:noFill/>
          </a:ln>
          <a:extLst/>
        </p:spPr>
        <p:txBody>
          <a:bodyPr vert="horz" wrap="square" lIns="72000" tIns="36000" rIns="36000" bIns="0" numCol="1" anchor="ctr" anchorCtr="0" compatLnSpc="1">
            <a:prstTxWarp prst="textNoShape">
              <a:avLst/>
            </a:prstTxWarp>
            <a:spAutoFit/>
          </a:bodyPr>
          <a:lstStyle>
            <a:lvl1pPr marL="0" indent="0" algn="l" rtl="0" eaLnBrk="1" fontAlgn="base" hangingPunct="1">
              <a:lnSpc>
                <a:spcPct val="100000"/>
              </a:lnSpc>
              <a:spcBef>
                <a:spcPct val="50000"/>
              </a:spcBef>
              <a:spcAft>
                <a:spcPct val="0"/>
              </a:spcAft>
              <a:buClr>
                <a:schemeClr val="bg1"/>
              </a:buClr>
              <a:buSzPct val="25000"/>
              <a:buFont typeface="Arial" pitchFamily="34" charset="0"/>
              <a:buChar char="•"/>
              <a:defRPr sz="2400">
                <a:solidFill>
                  <a:schemeClr val="tx1"/>
                </a:solidFill>
                <a:latin typeface="+mn-lt"/>
                <a:ea typeface="+mn-ea"/>
                <a:cs typeface="+mn-cs"/>
              </a:defRPr>
            </a:lvl1pPr>
            <a:lvl2pPr marL="539750" indent="-339725" algn="l" rtl="0" eaLnBrk="1" fontAlgn="base" hangingPunct="1">
              <a:lnSpc>
                <a:spcPct val="90000"/>
              </a:lnSpc>
              <a:spcBef>
                <a:spcPct val="30000"/>
              </a:spcBef>
              <a:spcAft>
                <a:spcPct val="0"/>
              </a:spcAft>
              <a:buClr>
                <a:schemeClr val="tx1"/>
              </a:buClr>
              <a:buFont typeface="GE Inspira Pitch" pitchFamily="34" charset="0"/>
              <a:buChar char="•"/>
              <a:defRPr sz="2000">
                <a:solidFill>
                  <a:schemeClr val="tx1"/>
                </a:solidFill>
                <a:latin typeface="+mn-lt"/>
              </a:defRPr>
            </a:lvl2pPr>
            <a:lvl3pPr marL="895350" indent="-288925" algn="l" rtl="0" eaLnBrk="1" fontAlgn="base" hangingPunct="1">
              <a:lnSpc>
                <a:spcPct val="90000"/>
              </a:lnSpc>
              <a:spcBef>
                <a:spcPct val="20000"/>
              </a:spcBef>
              <a:spcAft>
                <a:spcPct val="0"/>
              </a:spcAft>
              <a:buClr>
                <a:schemeClr val="tx1"/>
              </a:buClr>
              <a:buChar char="–"/>
              <a:defRPr sz="1800">
                <a:solidFill>
                  <a:schemeClr val="tx1"/>
                </a:solidFill>
                <a:latin typeface="+mn-lt"/>
              </a:defRPr>
            </a:lvl3pPr>
            <a:lvl4pPr marL="1146175" indent="-287338" algn="l" rtl="0" eaLnBrk="1" fontAlgn="base" hangingPunct="1">
              <a:lnSpc>
                <a:spcPct val="90000"/>
              </a:lnSpc>
              <a:spcBef>
                <a:spcPct val="10000"/>
              </a:spcBef>
              <a:spcAft>
                <a:spcPct val="0"/>
              </a:spcAft>
              <a:buClr>
                <a:schemeClr val="tx1"/>
              </a:buClr>
              <a:buChar char="–"/>
              <a:defRPr sz="1800">
                <a:solidFill>
                  <a:schemeClr val="tx1"/>
                </a:solidFill>
                <a:latin typeface="+mn-lt"/>
              </a:defRPr>
            </a:lvl4pPr>
            <a:lvl5pPr marL="1546225" indent="-285750" algn="l" rtl="0" eaLnBrk="1" fontAlgn="base" hangingPunct="1">
              <a:lnSpc>
                <a:spcPct val="90000"/>
              </a:lnSpc>
              <a:spcBef>
                <a:spcPts val="240"/>
              </a:spcBef>
              <a:spcAft>
                <a:spcPct val="0"/>
              </a:spcAft>
              <a:buClr>
                <a:schemeClr val="tx1"/>
              </a:buClr>
              <a:buChar char="–"/>
              <a:defRPr sz="1800">
                <a:solidFill>
                  <a:schemeClr val="tx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a:lstStyle>
          <a:p>
            <a:pPr>
              <a:spcBef>
                <a:spcPts val="0"/>
              </a:spcBef>
              <a:buNone/>
            </a:pPr>
            <a:r>
              <a:rPr lang="en-US" sz="1200" dirty="0">
                <a:solidFill>
                  <a:schemeClr val="accent2"/>
                </a:solidFill>
                <a:latin typeface="ApexSansMediumT" panose="02000503020000020004" pitchFamily="2" charset="0"/>
              </a:rPr>
              <a:t>Partnership extended </a:t>
            </a:r>
          </a:p>
          <a:p>
            <a:pPr>
              <a:lnSpc>
                <a:spcPts val="3000"/>
              </a:lnSpc>
              <a:spcBef>
                <a:spcPts val="0"/>
              </a:spcBef>
              <a:buNone/>
            </a:pPr>
            <a:r>
              <a:rPr lang="en-US" sz="1200" dirty="0">
                <a:solidFill>
                  <a:schemeClr val="accent2"/>
                </a:solidFill>
                <a:latin typeface="ApexSansMediumT" panose="02000503020000020004" pitchFamily="2" charset="0"/>
              </a:rPr>
              <a:t>to </a:t>
            </a:r>
            <a:r>
              <a:rPr lang="en-US" sz="2800" b="1" dirty="0">
                <a:solidFill>
                  <a:schemeClr val="accent1"/>
                </a:solidFill>
                <a:latin typeface="ApexSansMediumT" panose="02000503020000020004" pitchFamily="2" charset="0"/>
              </a:rPr>
              <a:t>2040</a:t>
            </a:r>
            <a:endParaRPr lang="en-US" sz="2800" dirty="0">
              <a:solidFill>
                <a:schemeClr val="accent2"/>
              </a:solidFill>
              <a:latin typeface="ApexSansMediumT" panose="02000503020000020004" pitchFamily="2" charset="0"/>
            </a:endParaRPr>
          </a:p>
        </p:txBody>
      </p:sp>
      <p:cxnSp>
        <p:nvCxnSpPr>
          <p:cNvPr id="104" name="Connecteur droit 103">
            <a:extLst>
              <a:ext uri="{FF2B5EF4-FFF2-40B4-BE49-F238E27FC236}">
                <a16:creationId xmlns:a16="http://schemas.microsoft.com/office/drawing/2014/main" id="{B7CE0942-A8A9-6347-B030-A719017A11E2}"/>
              </a:ext>
            </a:extLst>
          </p:cNvPr>
          <p:cNvCxnSpPr/>
          <p:nvPr/>
        </p:nvCxnSpPr>
        <p:spPr>
          <a:xfrm flipH="1">
            <a:off x="6935374" y="4297890"/>
            <a:ext cx="2870375" cy="0"/>
          </a:xfrm>
          <a:prstGeom prst="line">
            <a:avLst/>
          </a:prstGeom>
          <a:noFill/>
          <a:ln w="9525" cap="rnd">
            <a:solidFill>
              <a:schemeClr val="tx1"/>
            </a:solidFill>
          </a:ln>
          <a:effectLst>
            <a:outerShdw dist="12700" dir="5400000" algn="t"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105" name="Freeform 9">
            <a:extLst>
              <a:ext uri="{FF2B5EF4-FFF2-40B4-BE49-F238E27FC236}">
                <a16:creationId xmlns:a16="http://schemas.microsoft.com/office/drawing/2014/main" id="{38B9122B-7E77-824A-8137-6450963F638A}"/>
              </a:ext>
            </a:extLst>
          </p:cNvPr>
          <p:cNvSpPr>
            <a:spLocks noEditPoints="1"/>
          </p:cNvSpPr>
          <p:nvPr/>
        </p:nvSpPr>
        <p:spPr bwMode="auto">
          <a:xfrm>
            <a:off x="6309837" y="2951283"/>
            <a:ext cx="379244" cy="379946"/>
          </a:xfrm>
          <a:custGeom>
            <a:avLst/>
            <a:gdLst>
              <a:gd name="T0" fmla="*/ 226 w 454"/>
              <a:gd name="T1" fmla="*/ 455 h 455"/>
              <a:gd name="T2" fmla="*/ 226 w 454"/>
              <a:gd name="T3" fmla="*/ 455 h 455"/>
              <a:gd name="T4" fmla="*/ 0 w 454"/>
              <a:gd name="T5" fmla="*/ 228 h 455"/>
              <a:gd name="T6" fmla="*/ 0 w 454"/>
              <a:gd name="T7" fmla="*/ 228 h 455"/>
              <a:gd name="T8" fmla="*/ 227 w 454"/>
              <a:gd name="T9" fmla="*/ 0 h 455"/>
              <a:gd name="T10" fmla="*/ 227 w 454"/>
              <a:gd name="T11" fmla="*/ 0 h 455"/>
              <a:gd name="T12" fmla="*/ 228 w 454"/>
              <a:gd name="T13" fmla="*/ 0 h 455"/>
              <a:gd name="T14" fmla="*/ 228 w 454"/>
              <a:gd name="T15" fmla="*/ 0 h 455"/>
              <a:gd name="T16" fmla="*/ 228 w 454"/>
              <a:gd name="T17" fmla="*/ 0 h 455"/>
              <a:gd name="T18" fmla="*/ 229 w 454"/>
              <a:gd name="T19" fmla="*/ 0 h 455"/>
              <a:gd name="T20" fmla="*/ 229 w 454"/>
              <a:gd name="T21" fmla="*/ 0 h 455"/>
              <a:gd name="T22" fmla="*/ 229 w 454"/>
              <a:gd name="T23" fmla="*/ 0 h 455"/>
              <a:gd name="T24" fmla="*/ 373 w 454"/>
              <a:gd name="T25" fmla="*/ 54 h 455"/>
              <a:gd name="T26" fmla="*/ 435 w 454"/>
              <a:gd name="T27" fmla="*/ 227 h 455"/>
              <a:gd name="T28" fmla="*/ 397 w 454"/>
              <a:gd name="T29" fmla="*/ 210 h 455"/>
              <a:gd name="T30" fmla="*/ 358 w 454"/>
              <a:gd name="T31" fmla="*/ 230 h 455"/>
              <a:gd name="T32" fmla="*/ 336 w 454"/>
              <a:gd name="T33" fmla="*/ 305 h 455"/>
              <a:gd name="T34" fmla="*/ 253 w 454"/>
              <a:gd name="T35" fmla="*/ 305 h 455"/>
              <a:gd name="T36" fmla="*/ 210 w 454"/>
              <a:gd name="T37" fmla="*/ 251 h 455"/>
              <a:gd name="T38" fmla="*/ 216 w 454"/>
              <a:gd name="T39" fmla="*/ 146 h 455"/>
              <a:gd name="T40" fmla="*/ 249 w 454"/>
              <a:gd name="T41" fmla="*/ 101 h 455"/>
              <a:gd name="T42" fmla="*/ 309 w 454"/>
              <a:gd name="T43" fmla="*/ 36 h 455"/>
              <a:gd name="T44" fmla="*/ 229 w 454"/>
              <a:gd name="T45" fmla="*/ 19 h 455"/>
              <a:gd name="T46" fmla="*/ 229 w 454"/>
              <a:gd name="T47" fmla="*/ 19 h 455"/>
              <a:gd name="T48" fmla="*/ 228 w 454"/>
              <a:gd name="T49" fmla="*/ 19 h 455"/>
              <a:gd name="T50" fmla="*/ 228 w 454"/>
              <a:gd name="T51" fmla="*/ 19 h 455"/>
              <a:gd name="T52" fmla="*/ 228 w 454"/>
              <a:gd name="T53" fmla="*/ 19 h 455"/>
              <a:gd name="T54" fmla="*/ 228 w 454"/>
              <a:gd name="T55" fmla="*/ 19 h 455"/>
              <a:gd name="T56" fmla="*/ 227 w 454"/>
              <a:gd name="T57" fmla="*/ 19 h 455"/>
              <a:gd name="T58" fmla="*/ 227 w 454"/>
              <a:gd name="T59" fmla="*/ 19 h 455"/>
              <a:gd name="T60" fmla="*/ 227 w 454"/>
              <a:gd name="T61" fmla="*/ 19 h 455"/>
              <a:gd name="T62" fmla="*/ 227 w 454"/>
              <a:gd name="T63" fmla="*/ 19 h 455"/>
              <a:gd name="T64" fmla="*/ 161 w 454"/>
              <a:gd name="T65" fmla="*/ 75 h 455"/>
              <a:gd name="T66" fmla="*/ 96 w 454"/>
              <a:gd name="T67" fmla="*/ 116 h 455"/>
              <a:gd name="T68" fmla="*/ 55 w 454"/>
              <a:gd name="T69" fmla="*/ 188 h 455"/>
              <a:gd name="T70" fmla="*/ 21 w 454"/>
              <a:gd name="T71" fmla="*/ 237 h 455"/>
              <a:gd name="T72" fmla="*/ 67 w 454"/>
              <a:gd name="T73" fmla="*/ 248 h 455"/>
              <a:gd name="T74" fmla="*/ 137 w 454"/>
              <a:gd name="T75" fmla="*/ 298 h 455"/>
              <a:gd name="T76" fmla="*/ 103 w 454"/>
              <a:gd name="T77" fmla="*/ 384 h 455"/>
              <a:gd name="T78" fmla="*/ 226 w 454"/>
              <a:gd name="T79" fmla="*/ 436 h 455"/>
              <a:gd name="T80" fmla="*/ 226 w 454"/>
              <a:gd name="T81" fmla="*/ 436 h 455"/>
              <a:gd name="T82" fmla="*/ 226 w 454"/>
              <a:gd name="T83" fmla="*/ 436 h 455"/>
              <a:gd name="T84" fmla="*/ 106 w 454"/>
              <a:gd name="T85" fmla="*/ 350 h 455"/>
              <a:gd name="T86" fmla="*/ 101 w 454"/>
              <a:gd name="T87" fmla="*/ 301 h 455"/>
              <a:gd name="T88" fmla="*/ 41 w 454"/>
              <a:gd name="T89" fmla="*/ 279 h 455"/>
              <a:gd name="T90" fmla="*/ 313 w 454"/>
              <a:gd name="T91" fmla="*/ 299 h 455"/>
              <a:gd name="T92" fmla="*/ 313 w 454"/>
              <a:gd name="T93" fmla="*/ 215 h 455"/>
              <a:gd name="T94" fmla="*/ 213 w 454"/>
              <a:gd name="T95" fmla="*/ 222 h 455"/>
              <a:gd name="T96" fmla="*/ 269 w 454"/>
              <a:gd name="T97" fmla="*/ 257 h 455"/>
              <a:gd name="T98" fmla="*/ 416 w 454"/>
              <a:gd name="T99" fmla="*/ 208 h 455"/>
              <a:gd name="T100" fmla="*/ 298 w 454"/>
              <a:gd name="T101" fmla="*/ 61 h 455"/>
              <a:gd name="T102" fmla="*/ 296 w 454"/>
              <a:gd name="T103" fmla="*/ 116 h 455"/>
              <a:gd name="T104" fmla="*/ 257 w 454"/>
              <a:gd name="T105" fmla="*/ 127 h 455"/>
              <a:gd name="T106" fmla="*/ 314 w 454"/>
              <a:gd name="T107" fmla="*/ 134 h 455"/>
              <a:gd name="T108" fmla="*/ 351 w 454"/>
              <a:gd name="T109" fmla="*/ 207 h 455"/>
              <a:gd name="T110" fmla="*/ 387 w 454"/>
              <a:gd name="T111" fmla="*/ 172 h 455"/>
              <a:gd name="T112" fmla="*/ 38 w 454"/>
              <a:gd name="T113" fmla="*/ 177 h 455"/>
              <a:gd name="T114" fmla="*/ 81 w 454"/>
              <a:gd name="T115" fmla="*/ 126 h 455"/>
              <a:gd name="T116" fmla="*/ 280 w 454"/>
              <a:gd name="T117" fmla="*/ 171 h 455"/>
              <a:gd name="T118" fmla="*/ 251 w 454"/>
              <a:gd name="T119" fmla="*/ 156 h 455"/>
              <a:gd name="T120" fmla="*/ 293 w 454"/>
              <a:gd name="T121" fmla="*/ 88 h 455"/>
              <a:gd name="T122" fmla="*/ 153 w 454"/>
              <a:gd name="T123" fmla="*/ 51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54" h="455">
                <a:moveTo>
                  <a:pt x="227" y="455"/>
                </a:moveTo>
                <a:cubicBezTo>
                  <a:pt x="227" y="455"/>
                  <a:pt x="227" y="455"/>
                  <a:pt x="227" y="455"/>
                </a:cubicBezTo>
                <a:cubicBezTo>
                  <a:pt x="227" y="455"/>
                  <a:pt x="227" y="455"/>
                  <a:pt x="227" y="455"/>
                </a:cubicBezTo>
                <a:cubicBezTo>
                  <a:pt x="227" y="455"/>
                  <a:pt x="227" y="455"/>
                  <a:pt x="227" y="455"/>
                </a:cubicBezTo>
                <a:cubicBezTo>
                  <a:pt x="227" y="455"/>
                  <a:pt x="227" y="455"/>
                  <a:pt x="227" y="455"/>
                </a:cubicBezTo>
                <a:cubicBezTo>
                  <a:pt x="227" y="455"/>
                  <a:pt x="227" y="455"/>
                  <a:pt x="227" y="455"/>
                </a:cubicBezTo>
                <a:cubicBezTo>
                  <a:pt x="227" y="455"/>
                  <a:pt x="227" y="455"/>
                  <a:pt x="227" y="455"/>
                </a:cubicBezTo>
                <a:cubicBezTo>
                  <a:pt x="227" y="455"/>
                  <a:pt x="227" y="455"/>
                  <a:pt x="227"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5" y="455"/>
                  <a:pt x="225" y="455"/>
                </a:cubicBezTo>
                <a:cubicBezTo>
                  <a:pt x="225" y="455"/>
                  <a:pt x="225" y="455"/>
                  <a:pt x="225" y="455"/>
                </a:cubicBezTo>
                <a:cubicBezTo>
                  <a:pt x="225" y="455"/>
                  <a:pt x="225" y="455"/>
                  <a:pt x="225" y="455"/>
                </a:cubicBezTo>
                <a:cubicBezTo>
                  <a:pt x="178" y="454"/>
                  <a:pt x="135" y="440"/>
                  <a:pt x="99" y="415"/>
                </a:cubicBezTo>
                <a:cubicBezTo>
                  <a:pt x="92" y="410"/>
                  <a:pt x="85" y="405"/>
                  <a:pt x="78" y="399"/>
                </a:cubicBezTo>
                <a:cubicBezTo>
                  <a:pt x="78" y="399"/>
                  <a:pt x="78" y="399"/>
                  <a:pt x="78" y="399"/>
                </a:cubicBezTo>
                <a:cubicBezTo>
                  <a:pt x="30" y="357"/>
                  <a:pt x="0" y="296"/>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139"/>
                  <a:pt x="51" y="62"/>
                  <a:pt x="126" y="24"/>
                </a:cubicBezTo>
                <a:cubicBezTo>
                  <a:pt x="127" y="24"/>
                  <a:pt x="128" y="23"/>
                  <a:pt x="129" y="23"/>
                </a:cubicBezTo>
                <a:cubicBezTo>
                  <a:pt x="129" y="23"/>
                  <a:pt x="129" y="23"/>
                  <a:pt x="129" y="23"/>
                </a:cubicBezTo>
                <a:cubicBezTo>
                  <a:pt x="159" y="8"/>
                  <a:pt x="192" y="1"/>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30" y="0"/>
                  <a:pt x="230" y="0"/>
                  <a:pt x="230" y="0"/>
                </a:cubicBezTo>
                <a:cubicBezTo>
                  <a:pt x="230" y="0"/>
                  <a:pt x="230" y="0"/>
                  <a:pt x="230" y="0"/>
                </a:cubicBezTo>
                <a:cubicBezTo>
                  <a:pt x="230" y="0"/>
                  <a:pt x="230" y="0"/>
                  <a:pt x="230" y="0"/>
                </a:cubicBezTo>
                <a:cubicBezTo>
                  <a:pt x="249" y="1"/>
                  <a:pt x="268" y="3"/>
                  <a:pt x="286" y="8"/>
                </a:cubicBezTo>
                <a:cubicBezTo>
                  <a:pt x="317" y="17"/>
                  <a:pt x="347" y="32"/>
                  <a:pt x="372" y="53"/>
                </a:cubicBezTo>
                <a:cubicBezTo>
                  <a:pt x="372" y="53"/>
                  <a:pt x="373" y="54"/>
                  <a:pt x="373" y="54"/>
                </a:cubicBezTo>
                <a:cubicBezTo>
                  <a:pt x="422" y="96"/>
                  <a:pt x="453" y="157"/>
                  <a:pt x="454" y="225"/>
                </a:cubicBezTo>
                <a:cubicBezTo>
                  <a:pt x="454" y="226"/>
                  <a:pt x="454" y="227"/>
                  <a:pt x="454" y="228"/>
                </a:cubicBezTo>
                <a:cubicBezTo>
                  <a:pt x="454" y="228"/>
                  <a:pt x="454" y="229"/>
                  <a:pt x="454" y="230"/>
                </a:cubicBezTo>
                <a:cubicBezTo>
                  <a:pt x="453" y="354"/>
                  <a:pt x="351" y="455"/>
                  <a:pt x="227" y="455"/>
                </a:cubicBezTo>
                <a:cubicBezTo>
                  <a:pt x="227" y="455"/>
                  <a:pt x="227" y="455"/>
                  <a:pt x="227" y="455"/>
                </a:cubicBezTo>
                <a:close/>
                <a:moveTo>
                  <a:pt x="227" y="436"/>
                </a:moveTo>
                <a:cubicBezTo>
                  <a:pt x="227" y="436"/>
                  <a:pt x="227" y="436"/>
                  <a:pt x="227" y="436"/>
                </a:cubicBezTo>
                <a:cubicBezTo>
                  <a:pt x="227" y="436"/>
                  <a:pt x="227" y="436"/>
                  <a:pt x="227" y="436"/>
                </a:cubicBezTo>
                <a:cubicBezTo>
                  <a:pt x="342" y="436"/>
                  <a:pt x="435" y="343"/>
                  <a:pt x="435" y="228"/>
                </a:cubicBezTo>
                <a:cubicBezTo>
                  <a:pt x="435" y="228"/>
                  <a:pt x="435" y="228"/>
                  <a:pt x="435" y="227"/>
                </a:cubicBezTo>
                <a:cubicBezTo>
                  <a:pt x="435" y="227"/>
                  <a:pt x="435" y="227"/>
                  <a:pt x="435" y="227"/>
                </a:cubicBezTo>
                <a:cubicBezTo>
                  <a:pt x="435" y="226"/>
                  <a:pt x="435" y="225"/>
                  <a:pt x="435" y="224"/>
                </a:cubicBezTo>
                <a:cubicBezTo>
                  <a:pt x="430" y="228"/>
                  <a:pt x="430" y="228"/>
                  <a:pt x="430" y="228"/>
                </a:cubicBezTo>
                <a:cubicBezTo>
                  <a:pt x="433" y="240"/>
                  <a:pt x="433" y="240"/>
                  <a:pt x="433" y="240"/>
                </a:cubicBezTo>
                <a:cubicBezTo>
                  <a:pt x="434" y="244"/>
                  <a:pt x="432" y="249"/>
                  <a:pt x="428" y="251"/>
                </a:cubicBezTo>
                <a:cubicBezTo>
                  <a:pt x="420" y="254"/>
                  <a:pt x="420" y="254"/>
                  <a:pt x="420" y="254"/>
                </a:cubicBezTo>
                <a:cubicBezTo>
                  <a:pt x="416" y="256"/>
                  <a:pt x="411" y="254"/>
                  <a:pt x="409" y="250"/>
                </a:cubicBezTo>
                <a:cubicBezTo>
                  <a:pt x="399" y="234"/>
                  <a:pt x="399" y="234"/>
                  <a:pt x="399" y="234"/>
                </a:cubicBezTo>
                <a:cubicBezTo>
                  <a:pt x="398" y="233"/>
                  <a:pt x="398" y="231"/>
                  <a:pt x="398" y="230"/>
                </a:cubicBezTo>
                <a:cubicBezTo>
                  <a:pt x="397" y="210"/>
                  <a:pt x="397" y="210"/>
                  <a:pt x="397" y="210"/>
                </a:cubicBezTo>
                <a:cubicBezTo>
                  <a:pt x="388" y="192"/>
                  <a:pt x="388" y="192"/>
                  <a:pt x="388" y="192"/>
                </a:cubicBezTo>
                <a:cubicBezTo>
                  <a:pt x="385" y="191"/>
                  <a:pt x="385" y="191"/>
                  <a:pt x="385" y="191"/>
                </a:cubicBezTo>
                <a:cubicBezTo>
                  <a:pt x="382" y="191"/>
                  <a:pt x="382" y="191"/>
                  <a:pt x="382" y="191"/>
                </a:cubicBezTo>
                <a:cubicBezTo>
                  <a:pt x="384" y="195"/>
                  <a:pt x="384" y="195"/>
                  <a:pt x="384" y="195"/>
                </a:cubicBezTo>
                <a:cubicBezTo>
                  <a:pt x="386" y="197"/>
                  <a:pt x="387" y="200"/>
                  <a:pt x="386" y="203"/>
                </a:cubicBezTo>
                <a:cubicBezTo>
                  <a:pt x="385" y="206"/>
                  <a:pt x="384" y="208"/>
                  <a:pt x="381" y="209"/>
                </a:cubicBezTo>
                <a:cubicBezTo>
                  <a:pt x="369" y="214"/>
                  <a:pt x="369" y="214"/>
                  <a:pt x="369" y="214"/>
                </a:cubicBezTo>
                <a:cubicBezTo>
                  <a:pt x="360" y="224"/>
                  <a:pt x="360" y="224"/>
                  <a:pt x="360" y="224"/>
                </a:cubicBezTo>
                <a:cubicBezTo>
                  <a:pt x="359" y="226"/>
                  <a:pt x="357" y="227"/>
                  <a:pt x="356" y="227"/>
                </a:cubicBezTo>
                <a:cubicBezTo>
                  <a:pt x="356" y="228"/>
                  <a:pt x="357" y="229"/>
                  <a:pt x="358" y="230"/>
                </a:cubicBezTo>
                <a:cubicBezTo>
                  <a:pt x="362" y="238"/>
                  <a:pt x="362" y="238"/>
                  <a:pt x="362" y="238"/>
                </a:cubicBezTo>
                <a:cubicBezTo>
                  <a:pt x="363" y="241"/>
                  <a:pt x="363" y="245"/>
                  <a:pt x="361" y="248"/>
                </a:cubicBezTo>
                <a:cubicBezTo>
                  <a:pt x="342" y="270"/>
                  <a:pt x="342" y="270"/>
                  <a:pt x="342" y="270"/>
                </a:cubicBezTo>
                <a:cubicBezTo>
                  <a:pt x="341" y="271"/>
                  <a:pt x="341" y="272"/>
                  <a:pt x="340" y="273"/>
                </a:cubicBezTo>
                <a:cubicBezTo>
                  <a:pt x="333" y="277"/>
                  <a:pt x="333" y="277"/>
                  <a:pt x="333" y="277"/>
                </a:cubicBezTo>
                <a:cubicBezTo>
                  <a:pt x="334" y="278"/>
                  <a:pt x="334" y="278"/>
                  <a:pt x="334" y="278"/>
                </a:cubicBezTo>
                <a:cubicBezTo>
                  <a:pt x="336" y="280"/>
                  <a:pt x="336" y="280"/>
                  <a:pt x="336" y="280"/>
                </a:cubicBezTo>
                <a:cubicBezTo>
                  <a:pt x="339" y="282"/>
                  <a:pt x="340" y="285"/>
                  <a:pt x="340" y="288"/>
                </a:cubicBezTo>
                <a:cubicBezTo>
                  <a:pt x="340" y="297"/>
                  <a:pt x="340" y="297"/>
                  <a:pt x="340" y="297"/>
                </a:cubicBezTo>
                <a:cubicBezTo>
                  <a:pt x="340" y="300"/>
                  <a:pt x="339" y="303"/>
                  <a:pt x="336" y="305"/>
                </a:cubicBezTo>
                <a:cubicBezTo>
                  <a:pt x="329" y="310"/>
                  <a:pt x="329" y="310"/>
                  <a:pt x="329" y="310"/>
                </a:cubicBezTo>
                <a:cubicBezTo>
                  <a:pt x="330" y="319"/>
                  <a:pt x="330" y="319"/>
                  <a:pt x="330" y="319"/>
                </a:cubicBezTo>
                <a:cubicBezTo>
                  <a:pt x="331" y="323"/>
                  <a:pt x="330" y="326"/>
                  <a:pt x="328" y="328"/>
                </a:cubicBezTo>
                <a:cubicBezTo>
                  <a:pt x="303" y="351"/>
                  <a:pt x="303" y="351"/>
                  <a:pt x="303" y="351"/>
                </a:cubicBezTo>
                <a:cubicBezTo>
                  <a:pt x="302" y="352"/>
                  <a:pt x="300" y="353"/>
                  <a:pt x="298" y="353"/>
                </a:cubicBezTo>
                <a:cubicBezTo>
                  <a:pt x="281" y="356"/>
                  <a:pt x="281" y="356"/>
                  <a:pt x="281" y="356"/>
                </a:cubicBezTo>
                <a:cubicBezTo>
                  <a:pt x="277" y="357"/>
                  <a:pt x="273" y="354"/>
                  <a:pt x="271" y="350"/>
                </a:cubicBezTo>
                <a:cubicBezTo>
                  <a:pt x="261" y="321"/>
                  <a:pt x="261" y="321"/>
                  <a:pt x="261" y="321"/>
                </a:cubicBezTo>
                <a:cubicBezTo>
                  <a:pt x="255" y="312"/>
                  <a:pt x="255" y="312"/>
                  <a:pt x="255" y="312"/>
                </a:cubicBezTo>
                <a:cubicBezTo>
                  <a:pt x="253" y="310"/>
                  <a:pt x="253" y="307"/>
                  <a:pt x="253" y="305"/>
                </a:cubicBezTo>
                <a:cubicBezTo>
                  <a:pt x="258" y="285"/>
                  <a:pt x="258" y="285"/>
                  <a:pt x="258" y="285"/>
                </a:cubicBezTo>
                <a:cubicBezTo>
                  <a:pt x="258" y="284"/>
                  <a:pt x="259" y="283"/>
                  <a:pt x="259" y="282"/>
                </a:cubicBezTo>
                <a:cubicBezTo>
                  <a:pt x="262" y="278"/>
                  <a:pt x="262" y="278"/>
                  <a:pt x="262" y="278"/>
                </a:cubicBezTo>
                <a:cubicBezTo>
                  <a:pt x="252" y="266"/>
                  <a:pt x="252" y="266"/>
                  <a:pt x="252" y="266"/>
                </a:cubicBezTo>
                <a:cubicBezTo>
                  <a:pt x="251" y="264"/>
                  <a:pt x="250" y="262"/>
                  <a:pt x="250" y="260"/>
                </a:cubicBezTo>
                <a:cubicBezTo>
                  <a:pt x="250" y="251"/>
                  <a:pt x="250" y="251"/>
                  <a:pt x="250" y="251"/>
                </a:cubicBezTo>
                <a:cubicBezTo>
                  <a:pt x="243" y="250"/>
                  <a:pt x="243" y="250"/>
                  <a:pt x="243" y="250"/>
                </a:cubicBezTo>
                <a:cubicBezTo>
                  <a:pt x="233" y="256"/>
                  <a:pt x="233" y="256"/>
                  <a:pt x="233" y="256"/>
                </a:cubicBezTo>
                <a:cubicBezTo>
                  <a:pt x="230" y="258"/>
                  <a:pt x="227" y="258"/>
                  <a:pt x="225" y="257"/>
                </a:cubicBezTo>
                <a:cubicBezTo>
                  <a:pt x="210" y="251"/>
                  <a:pt x="210" y="251"/>
                  <a:pt x="210" y="251"/>
                </a:cubicBezTo>
                <a:cubicBezTo>
                  <a:pt x="208" y="250"/>
                  <a:pt x="206" y="248"/>
                  <a:pt x="205" y="246"/>
                </a:cubicBezTo>
                <a:cubicBezTo>
                  <a:pt x="196" y="229"/>
                  <a:pt x="196" y="229"/>
                  <a:pt x="196" y="229"/>
                </a:cubicBezTo>
                <a:cubicBezTo>
                  <a:pt x="196" y="227"/>
                  <a:pt x="195" y="226"/>
                  <a:pt x="195" y="225"/>
                </a:cubicBezTo>
                <a:cubicBezTo>
                  <a:pt x="194" y="199"/>
                  <a:pt x="194" y="199"/>
                  <a:pt x="194" y="199"/>
                </a:cubicBezTo>
                <a:cubicBezTo>
                  <a:pt x="194" y="197"/>
                  <a:pt x="194" y="195"/>
                  <a:pt x="196" y="193"/>
                </a:cubicBezTo>
                <a:cubicBezTo>
                  <a:pt x="221" y="160"/>
                  <a:pt x="221" y="160"/>
                  <a:pt x="221" y="160"/>
                </a:cubicBezTo>
                <a:cubicBezTo>
                  <a:pt x="222" y="158"/>
                  <a:pt x="224" y="157"/>
                  <a:pt x="226" y="156"/>
                </a:cubicBezTo>
                <a:cubicBezTo>
                  <a:pt x="224" y="156"/>
                  <a:pt x="224" y="156"/>
                  <a:pt x="224" y="156"/>
                </a:cubicBezTo>
                <a:cubicBezTo>
                  <a:pt x="222" y="155"/>
                  <a:pt x="220" y="153"/>
                  <a:pt x="219" y="151"/>
                </a:cubicBezTo>
                <a:cubicBezTo>
                  <a:pt x="216" y="146"/>
                  <a:pt x="216" y="146"/>
                  <a:pt x="216" y="146"/>
                </a:cubicBezTo>
                <a:cubicBezTo>
                  <a:pt x="214" y="142"/>
                  <a:pt x="215" y="137"/>
                  <a:pt x="218" y="134"/>
                </a:cubicBezTo>
                <a:cubicBezTo>
                  <a:pt x="226" y="128"/>
                  <a:pt x="226" y="128"/>
                  <a:pt x="226" y="128"/>
                </a:cubicBezTo>
                <a:cubicBezTo>
                  <a:pt x="227" y="127"/>
                  <a:pt x="229" y="127"/>
                  <a:pt x="230" y="126"/>
                </a:cubicBezTo>
                <a:cubicBezTo>
                  <a:pt x="230" y="124"/>
                  <a:pt x="230" y="122"/>
                  <a:pt x="231" y="120"/>
                </a:cubicBezTo>
                <a:cubicBezTo>
                  <a:pt x="232" y="117"/>
                  <a:pt x="232" y="117"/>
                  <a:pt x="232" y="117"/>
                </a:cubicBezTo>
                <a:cubicBezTo>
                  <a:pt x="233" y="116"/>
                  <a:pt x="234" y="115"/>
                  <a:pt x="234" y="114"/>
                </a:cubicBezTo>
                <a:cubicBezTo>
                  <a:pt x="239" y="110"/>
                  <a:pt x="239" y="110"/>
                  <a:pt x="239" y="110"/>
                </a:cubicBezTo>
                <a:cubicBezTo>
                  <a:pt x="240" y="109"/>
                  <a:pt x="242" y="108"/>
                  <a:pt x="243" y="108"/>
                </a:cubicBezTo>
                <a:cubicBezTo>
                  <a:pt x="244" y="106"/>
                  <a:pt x="244" y="106"/>
                  <a:pt x="244" y="106"/>
                </a:cubicBezTo>
                <a:cubicBezTo>
                  <a:pt x="245" y="104"/>
                  <a:pt x="246" y="102"/>
                  <a:pt x="249" y="101"/>
                </a:cubicBezTo>
                <a:cubicBezTo>
                  <a:pt x="250" y="100"/>
                  <a:pt x="250" y="100"/>
                  <a:pt x="250" y="100"/>
                </a:cubicBezTo>
                <a:cubicBezTo>
                  <a:pt x="254" y="96"/>
                  <a:pt x="254" y="96"/>
                  <a:pt x="254" y="96"/>
                </a:cubicBezTo>
                <a:cubicBezTo>
                  <a:pt x="254" y="96"/>
                  <a:pt x="254" y="96"/>
                  <a:pt x="254" y="96"/>
                </a:cubicBezTo>
                <a:cubicBezTo>
                  <a:pt x="249" y="88"/>
                  <a:pt x="249" y="88"/>
                  <a:pt x="249" y="88"/>
                </a:cubicBezTo>
                <a:cubicBezTo>
                  <a:pt x="247" y="84"/>
                  <a:pt x="248" y="80"/>
                  <a:pt x="251" y="77"/>
                </a:cubicBezTo>
                <a:cubicBezTo>
                  <a:pt x="275" y="53"/>
                  <a:pt x="275" y="53"/>
                  <a:pt x="275" y="53"/>
                </a:cubicBezTo>
                <a:cubicBezTo>
                  <a:pt x="276" y="53"/>
                  <a:pt x="276" y="52"/>
                  <a:pt x="277" y="52"/>
                </a:cubicBezTo>
                <a:cubicBezTo>
                  <a:pt x="301" y="37"/>
                  <a:pt x="301" y="37"/>
                  <a:pt x="301" y="37"/>
                </a:cubicBezTo>
                <a:cubicBezTo>
                  <a:pt x="303" y="36"/>
                  <a:pt x="305" y="36"/>
                  <a:pt x="307" y="36"/>
                </a:cubicBezTo>
                <a:cubicBezTo>
                  <a:pt x="309" y="36"/>
                  <a:pt x="309" y="36"/>
                  <a:pt x="309" y="36"/>
                </a:cubicBezTo>
                <a:cubicBezTo>
                  <a:pt x="300" y="32"/>
                  <a:pt x="291" y="29"/>
                  <a:pt x="281" y="26"/>
                </a:cubicBezTo>
                <a:cubicBezTo>
                  <a:pt x="264" y="22"/>
                  <a:pt x="247" y="19"/>
                  <a:pt x="230" y="19"/>
                </a:cubicBezTo>
                <a:cubicBezTo>
                  <a:pt x="230" y="19"/>
                  <a:pt x="230"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2" y="19"/>
                  <a:pt x="217" y="19"/>
                  <a:pt x="212" y="20"/>
                </a:cubicBezTo>
                <a:cubicBezTo>
                  <a:pt x="212" y="32"/>
                  <a:pt x="212" y="32"/>
                  <a:pt x="212" y="32"/>
                </a:cubicBezTo>
                <a:cubicBezTo>
                  <a:pt x="212" y="34"/>
                  <a:pt x="211" y="36"/>
                  <a:pt x="210" y="38"/>
                </a:cubicBezTo>
                <a:cubicBezTo>
                  <a:pt x="208" y="40"/>
                  <a:pt x="206" y="41"/>
                  <a:pt x="203" y="41"/>
                </a:cubicBezTo>
                <a:cubicBezTo>
                  <a:pt x="194" y="42"/>
                  <a:pt x="194" y="42"/>
                  <a:pt x="194" y="42"/>
                </a:cubicBezTo>
                <a:cubicBezTo>
                  <a:pt x="189" y="50"/>
                  <a:pt x="189" y="50"/>
                  <a:pt x="189" y="50"/>
                </a:cubicBezTo>
                <a:cubicBezTo>
                  <a:pt x="188" y="53"/>
                  <a:pt x="184" y="55"/>
                  <a:pt x="180" y="55"/>
                </a:cubicBezTo>
                <a:cubicBezTo>
                  <a:pt x="180" y="55"/>
                  <a:pt x="176" y="54"/>
                  <a:pt x="172" y="54"/>
                </a:cubicBezTo>
                <a:cubicBezTo>
                  <a:pt x="171" y="58"/>
                  <a:pt x="169" y="64"/>
                  <a:pt x="167" y="69"/>
                </a:cubicBezTo>
                <a:cubicBezTo>
                  <a:pt x="166" y="72"/>
                  <a:pt x="164" y="74"/>
                  <a:pt x="161" y="75"/>
                </a:cubicBezTo>
                <a:cubicBezTo>
                  <a:pt x="158" y="76"/>
                  <a:pt x="155" y="75"/>
                  <a:pt x="153" y="73"/>
                </a:cubicBezTo>
                <a:cubicBezTo>
                  <a:pt x="135" y="60"/>
                  <a:pt x="135" y="60"/>
                  <a:pt x="135" y="60"/>
                </a:cubicBezTo>
                <a:cubicBezTo>
                  <a:pt x="133" y="58"/>
                  <a:pt x="131" y="55"/>
                  <a:pt x="131" y="52"/>
                </a:cubicBezTo>
                <a:cubicBezTo>
                  <a:pt x="131" y="42"/>
                  <a:pt x="131" y="42"/>
                  <a:pt x="131" y="42"/>
                </a:cubicBezTo>
                <a:cubicBezTo>
                  <a:pt x="107" y="55"/>
                  <a:pt x="85" y="73"/>
                  <a:pt x="67" y="94"/>
                </a:cubicBezTo>
                <a:cubicBezTo>
                  <a:pt x="67" y="96"/>
                  <a:pt x="67" y="96"/>
                  <a:pt x="67" y="96"/>
                </a:cubicBezTo>
                <a:cubicBezTo>
                  <a:pt x="74" y="96"/>
                  <a:pt x="74" y="96"/>
                  <a:pt x="74" y="96"/>
                </a:cubicBezTo>
                <a:cubicBezTo>
                  <a:pt x="79" y="96"/>
                  <a:pt x="83" y="100"/>
                  <a:pt x="83" y="105"/>
                </a:cubicBezTo>
                <a:cubicBezTo>
                  <a:pt x="85" y="105"/>
                  <a:pt x="88" y="106"/>
                  <a:pt x="89" y="108"/>
                </a:cubicBezTo>
                <a:cubicBezTo>
                  <a:pt x="96" y="116"/>
                  <a:pt x="96" y="116"/>
                  <a:pt x="96" y="116"/>
                </a:cubicBezTo>
                <a:cubicBezTo>
                  <a:pt x="97" y="117"/>
                  <a:pt x="98" y="118"/>
                  <a:pt x="98" y="120"/>
                </a:cubicBezTo>
                <a:cubicBezTo>
                  <a:pt x="101" y="131"/>
                  <a:pt x="101" y="131"/>
                  <a:pt x="101" y="131"/>
                </a:cubicBezTo>
                <a:cubicBezTo>
                  <a:pt x="101" y="134"/>
                  <a:pt x="100" y="138"/>
                  <a:pt x="97" y="140"/>
                </a:cubicBezTo>
                <a:cubicBezTo>
                  <a:pt x="85" y="150"/>
                  <a:pt x="85" y="150"/>
                  <a:pt x="85" y="150"/>
                </a:cubicBezTo>
                <a:cubicBezTo>
                  <a:pt x="87" y="155"/>
                  <a:pt x="87" y="155"/>
                  <a:pt x="87" y="155"/>
                </a:cubicBezTo>
                <a:cubicBezTo>
                  <a:pt x="89" y="158"/>
                  <a:pt x="89" y="163"/>
                  <a:pt x="85" y="166"/>
                </a:cubicBezTo>
                <a:cubicBezTo>
                  <a:pt x="69" y="181"/>
                  <a:pt x="69" y="181"/>
                  <a:pt x="69" y="181"/>
                </a:cubicBezTo>
                <a:cubicBezTo>
                  <a:pt x="66" y="183"/>
                  <a:pt x="63" y="184"/>
                  <a:pt x="59" y="183"/>
                </a:cubicBezTo>
                <a:cubicBezTo>
                  <a:pt x="58" y="182"/>
                  <a:pt x="58" y="182"/>
                  <a:pt x="58" y="182"/>
                </a:cubicBezTo>
                <a:cubicBezTo>
                  <a:pt x="58" y="184"/>
                  <a:pt x="57" y="186"/>
                  <a:pt x="55" y="188"/>
                </a:cubicBezTo>
                <a:cubicBezTo>
                  <a:pt x="56" y="190"/>
                  <a:pt x="56" y="190"/>
                  <a:pt x="56" y="190"/>
                </a:cubicBezTo>
                <a:cubicBezTo>
                  <a:pt x="59" y="193"/>
                  <a:pt x="59" y="197"/>
                  <a:pt x="58" y="200"/>
                </a:cubicBezTo>
                <a:cubicBezTo>
                  <a:pt x="56" y="203"/>
                  <a:pt x="53" y="205"/>
                  <a:pt x="49" y="205"/>
                </a:cubicBezTo>
                <a:cubicBezTo>
                  <a:pt x="43" y="205"/>
                  <a:pt x="43" y="205"/>
                  <a:pt x="43" y="205"/>
                </a:cubicBezTo>
                <a:cubicBezTo>
                  <a:pt x="43" y="207"/>
                  <a:pt x="43" y="207"/>
                  <a:pt x="43" y="207"/>
                </a:cubicBezTo>
                <a:cubicBezTo>
                  <a:pt x="42" y="210"/>
                  <a:pt x="41" y="211"/>
                  <a:pt x="39" y="213"/>
                </a:cubicBezTo>
                <a:cubicBezTo>
                  <a:pt x="37" y="214"/>
                  <a:pt x="37" y="214"/>
                  <a:pt x="37" y="214"/>
                </a:cubicBezTo>
                <a:cubicBezTo>
                  <a:pt x="37" y="230"/>
                  <a:pt x="37" y="230"/>
                  <a:pt x="37" y="230"/>
                </a:cubicBezTo>
                <a:cubicBezTo>
                  <a:pt x="37" y="234"/>
                  <a:pt x="34" y="237"/>
                  <a:pt x="31" y="238"/>
                </a:cubicBezTo>
                <a:cubicBezTo>
                  <a:pt x="28" y="240"/>
                  <a:pt x="24" y="239"/>
                  <a:pt x="21" y="237"/>
                </a:cubicBezTo>
                <a:cubicBezTo>
                  <a:pt x="18" y="234"/>
                  <a:pt x="18" y="234"/>
                  <a:pt x="18" y="234"/>
                </a:cubicBezTo>
                <a:cubicBezTo>
                  <a:pt x="19" y="247"/>
                  <a:pt x="20" y="260"/>
                  <a:pt x="23" y="273"/>
                </a:cubicBezTo>
                <a:cubicBezTo>
                  <a:pt x="23" y="273"/>
                  <a:pt x="23" y="273"/>
                  <a:pt x="23" y="273"/>
                </a:cubicBezTo>
                <a:cubicBezTo>
                  <a:pt x="24" y="255"/>
                  <a:pt x="24" y="255"/>
                  <a:pt x="24" y="255"/>
                </a:cubicBezTo>
                <a:cubicBezTo>
                  <a:pt x="25" y="252"/>
                  <a:pt x="26" y="249"/>
                  <a:pt x="28" y="248"/>
                </a:cubicBezTo>
                <a:cubicBezTo>
                  <a:pt x="30" y="246"/>
                  <a:pt x="33" y="246"/>
                  <a:pt x="36" y="246"/>
                </a:cubicBezTo>
                <a:cubicBezTo>
                  <a:pt x="51" y="250"/>
                  <a:pt x="51" y="250"/>
                  <a:pt x="51" y="250"/>
                </a:cubicBezTo>
                <a:cubicBezTo>
                  <a:pt x="52" y="249"/>
                  <a:pt x="52" y="249"/>
                  <a:pt x="52" y="249"/>
                </a:cubicBezTo>
                <a:cubicBezTo>
                  <a:pt x="53" y="246"/>
                  <a:pt x="56" y="245"/>
                  <a:pt x="59" y="245"/>
                </a:cubicBezTo>
                <a:cubicBezTo>
                  <a:pt x="62" y="244"/>
                  <a:pt x="65" y="246"/>
                  <a:pt x="67" y="248"/>
                </a:cubicBezTo>
                <a:cubicBezTo>
                  <a:pt x="72" y="255"/>
                  <a:pt x="72" y="255"/>
                  <a:pt x="72" y="255"/>
                </a:cubicBezTo>
                <a:cubicBezTo>
                  <a:pt x="79" y="255"/>
                  <a:pt x="79" y="255"/>
                  <a:pt x="79" y="255"/>
                </a:cubicBezTo>
                <a:cubicBezTo>
                  <a:pt x="81" y="255"/>
                  <a:pt x="82" y="255"/>
                  <a:pt x="84" y="256"/>
                </a:cubicBezTo>
                <a:cubicBezTo>
                  <a:pt x="96" y="263"/>
                  <a:pt x="96" y="263"/>
                  <a:pt x="96" y="263"/>
                </a:cubicBezTo>
                <a:cubicBezTo>
                  <a:pt x="98" y="264"/>
                  <a:pt x="100" y="266"/>
                  <a:pt x="100" y="269"/>
                </a:cubicBezTo>
                <a:cubicBezTo>
                  <a:pt x="103" y="283"/>
                  <a:pt x="103" y="283"/>
                  <a:pt x="103" y="283"/>
                </a:cubicBezTo>
                <a:cubicBezTo>
                  <a:pt x="114" y="280"/>
                  <a:pt x="114" y="280"/>
                  <a:pt x="114" y="280"/>
                </a:cubicBezTo>
                <a:cubicBezTo>
                  <a:pt x="117" y="279"/>
                  <a:pt x="120" y="280"/>
                  <a:pt x="122" y="282"/>
                </a:cubicBezTo>
                <a:cubicBezTo>
                  <a:pt x="134" y="293"/>
                  <a:pt x="134" y="293"/>
                  <a:pt x="134" y="293"/>
                </a:cubicBezTo>
                <a:cubicBezTo>
                  <a:pt x="135" y="295"/>
                  <a:pt x="136" y="296"/>
                  <a:pt x="137" y="298"/>
                </a:cubicBezTo>
                <a:cubicBezTo>
                  <a:pt x="137" y="301"/>
                  <a:pt x="137" y="301"/>
                  <a:pt x="137" y="301"/>
                </a:cubicBezTo>
                <a:cubicBezTo>
                  <a:pt x="143" y="304"/>
                  <a:pt x="143" y="304"/>
                  <a:pt x="143" y="304"/>
                </a:cubicBezTo>
                <a:cubicBezTo>
                  <a:pt x="146" y="305"/>
                  <a:pt x="148" y="309"/>
                  <a:pt x="148" y="312"/>
                </a:cubicBezTo>
                <a:cubicBezTo>
                  <a:pt x="148" y="322"/>
                  <a:pt x="148" y="322"/>
                  <a:pt x="148" y="322"/>
                </a:cubicBezTo>
                <a:cubicBezTo>
                  <a:pt x="148" y="324"/>
                  <a:pt x="147" y="326"/>
                  <a:pt x="146" y="328"/>
                </a:cubicBezTo>
                <a:cubicBezTo>
                  <a:pt x="131" y="344"/>
                  <a:pt x="131" y="344"/>
                  <a:pt x="131" y="344"/>
                </a:cubicBezTo>
                <a:cubicBezTo>
                  <a:pt x="121" y="362"/>
                  <a:pt x="121" y="362"/>
                  <a:pt x="121" y="362"/>
                </a:cubicBezTo>
                <a:cubicBezTo>
                  <a:pt x="120" y="363"/>
                  <a:pt x="119" y="365"/>
                  <a:pt x="117" y="365"/>
                </a:cubicBezTo>
                <a:cubicBezTo>
                  <a:pt x="103" y="372"/>
                  <a:pt x="103" y="372"/>
                  <a:pt x="103" y="372"/>
                </a:cubicBezTo>
                <a:cubicBezTo>
                  <a:pt x="103" y="384"/>
                  <a:pt x="103" y="384"/>
                  <a:pt x="103" y="384"/>
                </a:cubicBezTo>
                <a:cubicBezTo>
                  <a:pt x="103" y="386"/>
                  <a:pt x="102" y="389"/>
                  <a:pt x="100" y="390"/>
                </a:cubicBezTo>
                <a:cubicBezTo>
                  <a:pt x="98" y="392"/>
                  <a:pt x="98" y="392"/>
                  <a:pt x="98" y="392"/>
                </a:cubicBezTo>
                <a:cubicBezTo>
                  <a:pt x="135" y="420"/>
                  <a:pt x="179" y="436"/>
                  <a:pt x="225" y="436"/>
                </a:cubicBezTo>
                <a:cubicBezTo>
                  <a:pt x="225" y="436"/>
                  <a:pt x="225" y="436"/>
                  <a:pt x="225" y="436"/>
                </a:cubicBezTo>
                <a:cubicBezTo>
                  <a:pt x="225" y="436"/>
                  <a:pt x="225"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7" y="436"/>
                </a:cubicBezTo>
                <a:cubicBezTo>
                  <a:pt x="227" y="436"/>
                  <a:pt x="227" y="436"/>
                  <a:pt x="227" y="436"/>
                </a:cubicBezTo>
                <a:close/>
                <a:moveTo>
                  <a:pt x="28" y="291"/>
                </a:moveTo>
                <a:cubicBezTo>
                  <a:pt x="39" y="325"/>
                  <a:pt x="59" y="355"/>
                  <a:pt x="84" y="380"/>
                </a:cubicBezTo>
                <a:cubicBezTo>
                  <a:pt x="84" y="367"/>
                  <a:pt x="84" y="367"/>
                  <a:pt x="84" y="367"/>
                </a:cubicBezTo>
                <a:cubicBezTo>
                  <a:pt x="84" y="363"/>
                  <a:pt x="86" y="360"/>
                  <a:pt x="89" y="358"/>
                </a:cubicBezTo>
                <a:cubicBezTo>
                  <a:pt x="106" y="350"/>
                  <a:pt x="106" y="350"/>
                  <a:pt x="106" y="350"/>
                </a:cubicBezTo>
                <a:cubicBezTo>
                  <a:pt x="110" y="343"/>
                  <a:pt x="110" y="343"/>
                  <a:pt x="110" y="343"/>
                </a:cubicBezTo>
                <a:cubicBezTo>
                  <a:pt x="109" y="341"/>
                  <a:pt x="108" y="339"/>
                  <a:pt x="108" y="337"/>
                </a:cubicBezTo>
                <a:cubicBezTo>
                  <a:pt x="108" y="330"/>
                  <a:pt x="115" y="326"/>
                  <a:pt x="120" y="328"/>
                </a:cubicBezTo>
                <a:cubicBezTo>
                  <a:pt x="130" y="318"/>
                  <a:pt x="130" y="318"/>
                  <a:pt x="130" y="318"/>
                </a:cubicBezTo>
                <a:cubicBezTo>
                  <a:pt x="125" y="316"/>
                  <a:pt x="125" y="316"/>
                  <a:pt x="125" y="316"/>
                </a:cubicBezTo>
                <a:cubicBezTo>
                  <a:pt x="122" y="315"/>
                  <a:pt x="120" y="312"/>
                  <a:pt x="120" y="309"/>
                </a:cubicBezTo>
                <a:cubicBezTo>
                  <a:pt x="119" y="305"/>
                  <a:pt x="119" y="305"/>
                  <a:pt x="119" y="305"/>
                </a:cubicBezTo>
                <a:cubicBezTo>
                  <a:pt x="113" y="299"/>
                  <a:pt x="113" y="299"/>
                  <a:pt x="113" y="299"/>
                </a:cubicBezTo>
                <a:cubicBezTo>
                  <a:pt x="105" y="301"/>
                  <a:pt x="105" y="301"/>
                  <a:pt x="105" y="301"/>
                </a:cubicBezTo>
                <a:cubicBezTo>
                  <a:pt x="104" y="302"/>
                  <a:pt x="102" y="302"/>
                  <a:pt x="101" y="301"/>
                </a:cubicBezTo>
                <a:cubicBezTo>
                  <a:pt x="93" y="299"/>
                  <a:pt x="93" y="299"/>
                  <a:pt x="93" y="299"/>
                </a:cubicBezTo>
                <a:cubicBezTo>
                  <a:pt x="90" y="298"/>
                  <a:pt x="87" y="296"/>
                  <a:pt x="86" y="292"/>
                </a:cubicBezTo>
                <a:cubicBezTo>
                  <a:pt x="83" y="277"/>
                  <a:pt x="83" y="277"/>
                  <a:pt x="83" y="277"/>
                </a:cubicBezTo>
                <a:cubicBezTo>
                  <a:pt x="77" y="273"/>
                  <a:pt x="77" y="273"/>
                  <a:pt x="77" y="273"/>
                </a:cubicBezTo>
                <a:cubicBezTo>
                  <a:pt x="68" y="273"/>
                  <a:pt x="68" y="273"/>
                  <a:pt x="68" y="273"/>
                </a:cubicBezTo>
                <a:cubicBezTo>
                  <a:pt x="65" y="273"/>
                  <a:pt x="62" y="272"/>
                  <a:pt x="60" y="270"/>
                </a:cubicBezTo>
                <a:cubicBezTo>
                  <a:pt x="59" y="268"/>
                  <a:pt x="59" y="268"/>
                  <a:pt x="59" y="268"/>
                </a:cubicBezTo>
                <a:cubicBezTo>
                  <a:pt x="57" y="269"/>
                  <a:pt x="55" y="269"/>
                  <a:pt x="53" y="269"/>
                </a:cubicBezTo>
                <a:cubicBezTo>
                  <a:pt x="42" y="266"/>
                  <a:pt x="42" y="266"/>
                  <a:pt x="42" y="266"/>
                </a:cubicBezTo>
                <a:cubicBezTo>
                  <a:pt x="41" y="279"/>
                  <a:pt x="41" y="279"/>
                  <a:pt x="41" y="279"/>
                </a:cubicBezTo>
                <a:cubicBezTo>
                  <a:pt x="41" y="283"/>
                  <a:pt x="39" y="286"/>
                  <a:pt x="36" y="287"/>
                </a:cubicBezTo>
                <a:lnTo>
                  <a:pt x="28" y="291"/>
                </a:lnTo>
                <a:close/>
                <a:moveTo>
                  <a:pt x="272" y="305"/>
                </a:moveTo>
                <a:cubicBezTo>
                  <a:pt x="277" y="312"/>
                  <a:pt x="277" y="312"/>
                  <a:pt x="277" y="312"/>
                </a:cubicBezTo>
                <a:cubicBezTo>
                  <a:pt x="277" y="313"/>
                  <a:pt x="277" y="313"/>
                  <a:pt x="278" y="314"/>
                </a:cubicBezTo>
                <a:cubicBezTo>
                  <a:pt x="286" y="337"/>
                  <a:pt x="286" y="337"/>
                  <a:pt x="286" y="337"/>
                </a:cubicBezTo>
                <a:cubicBezTo>
                  <a:pt x="293" y="336"/>
                  <a:pt x="293" y="336"/>
                  <a:pt x="293" y="336"/>
                </a:cubicBezTo>
                <a:cubicBezTo>
                  <a:pt x="311" y="318"/>
                  <a:pt x="311" y="318"/>
                  <a:pt x="311" y="318"/>
                </a:cubicBezTo>
                <a:cubicBezTo>
                  <a:pt x="310" y="308"/>
                  <a:pt x="310" y="308"/>
                  <a:pt x="310" y="308"/>
                </a:cubicBezTo>
                <a:cubicBezTo>
                  <a:pt x="309" y="304"/>
                  <a:pt x="310" y="301"/>
                  <a:pt x="313" y="299"/>
                </a:cubicBezTo>
                <a:cubicBezTo>
                  <a:pt x="322" y="293"/>
                  <a:pt x="322" y="293"/>
                  <a:pt x="322" y="293"/>
                </a:cubicBezTo>
                <a:cubicBezTo>
                  <a:pt x="321" y="292"/>
                  <a:pt x="321" y="292"/>
                  <a:pt x="321" y="292"/>
                </a:cubicBezTo>
                <a:cubicBezTo>
                  <a:pt x="319" y="291"/>
                  <a:pt x="318" y="289"/>
                  <a:pt x="318" y="288"/>
                </a:cubicBezTo>
                <a:cubicBezTo>
                  <a:pt x="313" y="276"/>
                  <a:pt x="313" y="276"/>
                  <a:pt x="313" y="276"/>
                </a:cubicBezTo>
                <a:cubicBezTo>
                  <a:pt x="311" y="272"/>
                  <a:pt x="313" y="267"/>
                  <a:pt x="317" y="265"/>
                </a:cubicBezTo>
                <a:cubicBezTo>
                  <a:pt x="329" y="258"/>
                  <a:pt x="329" y="258"/>
                  <a:pt x="329" y="258"/>
                </a:cubicBezTo>
                <a:cubicBezTo>
                  <a:pt x="340" y="244"/>
                  <a:pt x="340" y="244"/>
                  <a:pt x="340" y="244"/>
                </a:cubicBezTo>
                <a:cubicBezTo>
                  <a:pt x="337" y="244"/>
                  <a:pt x="335" y="243"/>
                  <a:pt x="333" y="241"/>
                </a:cubicBezTo>
                <a:cubicBezTo>
                  <a:pt x="315" y="221"/>
                  <a:pt x="315" y="221"/>
                  <a:pt x="315" y="221"/>
                </a:cubicBezTo>
                <a:cubicBezTo>
                  <a:pt x="314" y="220"/>
                  <a:pt x="313" y="217"/>
                  <a:pt x="313" y="215"/>
                </a:cubicBezTo>
                <a:cubicBezTo>
                  <a:pt x="312" y="199"/>
                  <a:pt x="312" y="199"/>
                  <a:pt x="312" y="199"/>
                </a:cubicBezTo>
                <a:cubicBezTo>
                  <a:pt x="309" y="190"/>
                  <a:pt x="309" y="190"/>
                  <a:pt x="309" y="190"/>
                </a:cubicBezTo>
                <a:cubicBezTo>
                  <a:pt x="305" y="190"/>
                  <a:pt x="305" y="190"/>
                  <a:pt x="305" y="190"/>
                </a:cubicBezTo>
                <a:cubicBezTo>
                  <a:pt x="292" y="187"/>
                  <a:pt x="292" y="187"/>
                  <a:pt x="292" y="187"/>
                </a:cubicBezTo>
                <a:cubicBezTo>
                  <a:pt x="278" y="191"/>
                  <a:pt x="278" y="191"/>
                  <a:pt x="278" y="191"/>
                </a:cubicBezTo>
                <a:cubicBezTo>
                  <a:pt x="274" y="192"/>
                  <a:pt x="270" y="190"/>
                  <a:pt x="268" y="187"/>
                </a:cubicBezTo>
                <a:cubicBezTo>
                  <a:pt x="259" y="175"/>
                  <a:pt x="259" y="175"/>
                  <a:pt x="259" y="175"/>
                </a:cubicBezTo>
                <a:cubicBezTo>
                  <a:pt x="233" y="175"/>
                  <a:pt x="233" y="175"/>
                  <a:pt x="233" y="175"/>
                </a:cubicBezTo>
                <a:cubicBezTo>
                  <a:pt x="212" y="202"/>
                  <a:pt x="212" y="202"/>
                  <a:pt x="212" y="202"/>
                </a:cubicBezTo>
                <a:cubicBezTo>
                  <a:pt x="213" y="222"/>
                  <a:pt x="213" y="222"/>
                  <a:pt x="213" y="222"/>
                </a:cubicBezTo>
                <a:cubicBezTo>
                  <a:pt x="220" y="235"/>
                  <a:pt x="220" y="235"/>
                  <a:pt x="220" y="235"/>
                </a:cubicBezTo>
                <a:cubicBezTo>
                  <a:pt x="227" y="238"/>
                  <a:pt x="227" y="238"/>
                  <a:pt x="227" y="238"/>
                </a:cubicBezTo>
                <a:cubicBezTo>
                  <a:pt x="236" y="233"/>
                  <a:pt x="236" y="233"/>
                  <a:pt x="236" y="233"/>
                </a:cubicBezTo>
                <a:cubicBezTo>
                  <a:pt x="238" y="232"/>
                  <a:pt x="240" y="231"/>
                  <a:pt x="242" y="232"/>
                </a:cubicBezTo>
                <a:cubicBezTo>
                  <a:pt x="255" y="233"/>
                  <a:pt x="255" y="233"/>
                  <a:pt x="255" y="233"/>
                </a:cubicBezTo>
                <a:cubicBezTo>
                  <a:pt x="256" y="233"/>
                  <a:pt x="257" y="233"/>
                  <a:pt x="258" y="234"/>
                </a:cubicBezTo>
                <a:cubicBezTo>
                  <a:pt x="270" y="239"/>
                  <a:pt x="270" y="239"/>
                  <a:pt x="270" y="239"/>
                </a:cubicBezTo>
                <a:cubicBezTo>
                  <a:pt x="273" y="241"/>
                  <a:pt x="275" y="244"/>
                  <a:pt x="275" y="247"/>
                </a:cubicBezTo>
                <a:cubicBezTo>
                  <a:pt x="275" y="251"/>
                  <a:pt x="273" y="254"/>
                  <a:pt x="270" y="256"/>
                </a:cubicBezTo>
                <a:cubicBezTo>
                  <a:pt x="269" y="257"/>
                  <a:pt x="269" y="257"/>
                  <a:pt x="269" y="257"/>
                </a:cubicBezTo>
                <a:cubicBezTo>
                  <a:pt x="281" y="272"/>
                  <a:pt x="281" y="272"/>
                  <a:pt x="281" y="272"/>
                </a:cubicBezTo>
                <a:cubicBezTo>
                  <a:pt x="284" y="275"/>
                  <a:pt x="284" y="280"/>
                  <a:pt x="281" y="283"/>
                </a:cubicBezTo>
                <a:cubicBezTo>
                  <a:pt x="275" y="291"/>
                  <a:pt x="275" y="291"/>
                  <a:pt x="275" y="291"/>
                </a:cubicBezTo>
                <a:lnTo>
                  <a:pt x="272" y="305"/>
                </a:lnTo>
                <a:close/>
                <a:moveTo>
                  <a:pt x="387" y="172"/>
                </a:moveTo>
                <a:cubicBezTo>
                  <a:pt x="388" y="172"/>
                  <a:pt x="390" y="172"/>
                  <a:pt x="391" y="173"/>
                </a:cubicBezTo>
                <a:cubicBezTo>
                  <a:pt x="399" y="177"/>
                  <a:pt x="399" y="177"/>
                  <a:pt x="399" y="177"/>
                </a:cubicBezTo>
                <a:cubicBezTo>
                  <a:pt x="401" y="178"/>
                  <a:pt x="402" y="179"/>
                  <a:pt x="403" y="181"/>
                </a:cubicBezTo>
                <a:cubicBezTo>
                  <a:pt x="415" y="204"/>
                  <a:pt x="415" y="204"/>
                  <a:pt x="415" y="204"/>
                </a:cubicBezTo>
                <a:cubicBezTo>
                  <a:pt x="415" y="205"/>
                  <a:pt x="416" y="207"/>
                  <a:pt x="416" y="208"/>
                </a:cubicBezTo>
                <a:cubicBezTo>
                  <a:pt x="416" y="217"/>
                  <a:pt x="416" y="217"/>
                  <a:pt x="416" y="217"/>
                </a:cubicBezTo>
                <a:cubicBezTo>
                  <a:pt x="434" y="201"/>
                  <a:pt x="434" y="201"/>
                  <a:pt x="434" y="201"/>
                </a:cubicBezTo>
                <a:cubicBezTo>
                  <a:pt x="427" y="149"/>
                  <a:pt x="401" y="103"/>
                  <a:pt x="363" y="70"/>
                </a:cubicBezTo>
                <a:cubicBezTo>
                  <a:pt x="342" y="75"/>
                  <a:pt x="342" y="75"/>
                  <a:pt x="342" y="75"/>
                </a:cubicBezTo>
                <a:cubicBezTo>
                  <a:pt x="339" y="76"/>
                  <a:pt x="337" y="75"/>
                  <a:pt x="335" y="74"/>
                </a:cubicBezTo>
                <a:cubicBezTo>
                  <a:pt x="333" y="72"/>
                  <a:pt x="331" y="70"/>
                  <a:pt x="331" y="68"/>
                </a:cubicBezTo>
                <a:cubicBezTo>
                  <a:pt x="329" y="59"/>
                  <a:pt x="329" y="59"/>
                  <a:pt x="329" y="59"/>
                </a:cubicBezTo>
                <a:cubicBezTo>
                  <a:pt x="319" y="55"/>
                  <a:pt x="319" y="55"/>
                  <a:pt x="319" y="55"/>
                </a:cubicBezTo>
                <a:cubicBezTo>
                  <a:pt x="308" y="54"/>
                  <a:pt x="308" y="54"/>
                  <a:pt x="308" y="54"/>
                </a:cubicBezTo>
                <a:cubicBezTo>
                  <a:pt x="298" y="61"/>
                  <a:pt x="298" y="61"/>
                  <a:pt x="298" y="61"/>
                </a:cubicBezTo>
                <a:cubicBezTo>
                  <a:pt x="299" y="60"/>
                  <a:pt x="299" y="60"/>
                  <a:pt x="299" y="60"/>
                </a:cubicBezTo>
                <a:cubicBezTo>
                  <a:pt x="302" y="60"/>
                  <a:pt x="305" y="60"/>
                  <a:pt x="307" y="62"/>
                </a:cubicBezTo>
                <a:cubicBezTo>
                  <a:pt x="315" y="68"/>
                  <a:pt x="315" y="68"/>
                  <a:pt x="315" y="68"/>
                </a:cubicBezTo>
                <a:cubicBezTo>
                  <a:pt x="316" y="69"/>
                  <a:pt x="316" y="70"/>
                  <a:pt x="317" y="70"/>
                </a:cubicBezTo>
                <a:cubicBezTo>
                  <a:pt x="322" y="79"/>
                  <a:pt x="322" y="79"/>
                  <a:pt x="322" y="79"/>
                </a:cubicBezTo>
                <a:cubicBezTo>
                  <a:pt x="324" y="81"/>
                  <a:pt x="324" y="84"/>
                  <a:pt x="323" y="87"/>
                </a:cubicBezTo>
                <a:cubicBezTo>
                  <a:pt x="321" y="94"/>
                  <a:pt x="321" y="94"/>
                  <a:pt x="321" y="94"/>
                </a:cubicBezTo>
                <a:cubicBezTo>
                  <a:pt x="320" y="96"/>
                  <a:pt x="319" y="98"/>
                  <a:pt x="317" y="99"/>
                </a:cubicBezTo>
                <a:cubicBezTo>
                  <a:pt x="306" y="106"/>
                  <a:pt x="306" y="106"/>
                  <a:pt x="306" y="106"/>
                </a:cubicBezTo>
                <a:cubicBezTo>
                  <a:pt x="296" y="116"/>
                  <a:pt x="296" y="116"/>
                  <a:pt x="296" y="116"/>
                </a:cubicBezTo>
                <a:cubicBezTo>
                  <a:pt x="293" y="119"/>
                  <a:pt x="288" y="120"/>
                  <a:pt x="284" y="117"/>
                </a:cubicBezTo>
                <a:cubicBezTo>
                  <a:pt x="274" y="110"/>
                  <a:pt x="274" y="110"/>
                  <a:pt x="274" y="110"/>
                </a:cubicBezTo>
                <a:cubicBezTo>
                  <a:pt x="273" y="111"/>
                  <a:pt x="272" y="111"/>
                  <a:pt x="270" y="111"/>
                </a:cubicBezTo>
                <a:cubicBezTo>
                  <a:pt x="264" y="112"/>
                  <a:pt x="264" y="112"/>
                  <a:pt x="264" y="112"/>
                </a:cubicBezTo>
                <a:cubicBezTo>
                  <a:pt x="262" y="114"/>
                  <a:pt x="262" y="114"/>
                  <a:pt x="262" y="114"/>
                </a:cubicBezTo>
                <a:cubicBezTo>
                  <a:pt x="261" y="115"/>
                  <a:pt x="261" y="115"/>
                  <a:pt x="260" y="115"/>
                </a:cubicBezTo>
                <a:cubicBezTo>
                  <a:pt x="259" y="120"/>
                  <a:pt x="259" y="120"/>
                  <a:pt x="259" y="120"/>
                </a:cubicBezTo>
                <a:cubicBezTo>
                  <a:pt x="258" y="121"/>
                  <a:pt x="257" y="123"/>
                  <a:pt x="256" y="124"/>
                </a:cubicBezTo>
                <a:cubicBezTo>
                  <a:pt x="257" y="127"/>
                  <a:pt x="257" y="127"/>
                  <a:pt x="257" y="127"/>
                </a:cubicBezTo>
                <a:cubicBezTo>
                  <a:pt x="257" y="127"/>
                  <a:pt x="257" y="127"/>
                  <a:pt x="257" y="127"/>
                </a:cubicBezTo>
                <a:cubicBezTo>
                  <a:pt x="266" y="127"/>
                  <a:pt x="266" y="127"/>
                  <a:pt x="266" y="127"/>
                </a:cubicBezTo>
                <a:cubicBezTo>
                  <a:pt x="269" y="127"/>
                  <a:pt x="271" y="128"/>
                  <a:pt x="273" y="131"/>
                </a:cubicBezTo>
                <a:cubicBezTo>
                  <a:pt x="276" y="135"/>
                  <a:pt x="276" y="135"/>
                  <a:pt x="276" y="135"/>
                </a:cubicBezTo>
                <a:cubicBezTo>
                  <a:pt x="277" y="134"/>
                  <a:pt x="277" y="134"/>
                  <a:pt x="277" y="134"/>
                </a:cubicBezTo>
                <a:cubicBezTo>
                  <a:pt x="278" y="131"/>
                  <a:pt x="281" y="130"/>
                  <a:pt x="285" y="130"/>
                </a:cubicBezTo>
                <a:cubicBezTo>
                  <a:pt x="290" y="130"/>
                  <a:pt x="290" y="130"/>
                  <a:pt x="290" y="130"/>
                </a:cubicBezTo>
                <a:cubicBezTo>
                  <a:pt x="292" y="130"/>
                  <a:pt x="293" y="130"/>
                  <a:pt x="295" y="131"/>
                </a:cubicBezTo>
                <a:cubicBezTo>
                  <a:pt x="299" y="133"/>
                  <a:pt x="299" y="133"/>
                  <a:pt x="299" y="133"/>
                </a:cubicBezTo>
                <a:cubicBezTo>
                  <a:pt x="307" y="132"/>
                  <a:pt x="307" y="132"/>
                  <a:pt x="307" y="132"/>
                </a:cubicBezTo>
                <a:cubicBezTo>
                  <a:pt x="310" y="132"/>
                  <a:pt x="312" y="133"/>
                  <a:pt x="314" y="134"/>
                </a:cubicBezTo>
                <a:cubicBezTo>
                  <a:pt x="316" y="136"/>
                  <a:pt x="317" y="138"/>
                  <a:pt x="318" y="141"/>
                </a:cubicBezTo>
                <a:cubicBezTo>
                  <a:pt x="318" y="148"/>
                  <a:pt x="318" y="148"/>
                  <a:pt x="318" y="148"/>
                </a:cubicBezTo>
                <a:cubicBezTo>
                  <a:pt x="319" y="151"/>
                  <a:pt x="317" y="155"/>
                  <a:pt x="314" y="157"/>
                </a:cubicBezTo>
                <a:cubicBezTo>
                  <a:pt x="315" y="157"/>
                  <a:pt x="315" y="158"/>
                  <a:pt x="315" y="160"/>
                </a:cubicBezTo>
                <a:cubicBezTo>
                  <a:pt x="317" y="166"/>
                  <a:pt x="317" y="166"/>
                  <a:pt x="317" y="166"/>
                </a:cubicBezTo>
                <a:cubicBezTo>
                  <a:pt x="321" y="168"/>
                  <a:pt x="321" y="168"/>
                  <a:pt x="321" y="168"/>
                </a:cubicBezTo>
                <a:cubicBezTo>
                  <a:pt x="323" y="169"/>
                  <a:pt x="325" y="172"/>
                  <a:pt x="326" y="175"/>
                </a:cubicBezTo>
                <a:cubicBezTo>
                  <a:pt x="328" y="175"/>
                  <a:pt x="330" y="177"/>
                  <a:pt x="331" y="179"/>
                </a:cubicBezTo>
                <a:cubicBezTo>
                  <a:pt x="346" y="205"/>
                  <a:pt x="346" y="205"/>
                  <a:pt x="346" y="205"/>
                </a:cubicBezTo>
                <a:cubicBezTo>
                  <a:pt x="351" y="207"/>
                  <a:pt x="351" y="207"/>
                  <a:pt x="351" y="207"/>
                </a:cubicBezTo>
                <a:cubicBezTo>
                  <a:pt x="355" y="203"/>
                  <a:pt x="355" y="203"/>
                  <a:pt x="355" y="203"/>
                </a:cubicBezTo>
                <a:cubicBezTo>
                  <a:pt x="354" y="202"/>
                  <a:pt x="352" y="201"/>
                  <a:pt x="351" y="199"/>
                </a:cubicBezTo>
                <a:cubicBezTo>
                  <a:pt x="344" y="186"/>
                  <a:pt x="344" y="186"/>
                  <a:pt x="344" y="186"/>
                </a:cubicBezTo>
                <a:cubicBezTo>
                  <a:pt x="342" y="183"/>
                  <a:pt x="342" y="180"/>
                  <a:pt x="344" y="177"/>
                </a:cubicBezTo>
                <a:cubicBezTo>
                  <a:pt x="351" y="166"/>
                  <a:pt x="351" y="166"/>
                  <a:pt x="351" y="166"/>
                </a:cubicBezTo>
                <a:cubicBezTo>
                  <a:pt x="353" y="163"/>
                  <a:pt x="356" y="162"/>
                  <a:pt x="359" y="162"/>
                </a:cubicBezTo>
                <a:cubicBezTo>
                  <a:pt x="361" y="161"/>
                  <a:pt x="365" y="163"/>
                  <a:pt x="367" y="166"/>
                </a:cubicBezTo>
                <a:cubicBezTo>
                  <a:pt x="372" y="174"/>
                  <a:pt x="372" y="174"/>
                  <a:pt x="372" y="174"/>
                </a:cubicBezTo>
                <a:cubicBezTo>
                  <a:pt x="385" y="172"/>
                  <a:pt x="385" y="172"/>
                  <a:pt x="385" y="172"/>
                </a:cubicBezTo>
                <a:cubicBezTo>
                  <a:pt x="386" y="172"/>
                  <a:pt x="386" y="172"/>
                  <a:pt x="387" y="172"/>
                </a:cubicBezTo>
                <a:close/>
                <a:moveTo>
                  <a:pt x="19" y="210"/>
                </a:moveTo>
                <a:cubicBezTo>
                  <a:pt x="19" y="210"/>
                  <a:pt x="19" y="210"/>
                  <a:pt x="19" y="210"/>
                </a:cubicBezTo>
                <a:cubicBezTo>
                  <a:pt x="19" y="209"/>
                  <a:pt x="19" y="209"/>
                  <a:pt x="19" y="209"/>
                </a:cubicBezTo>
                <a:cubicBezTo>
                  <a:pt x="19" y="206"/>
                  <a:pt x="20" y="204"/>
                  <a:pt x="23" y="202"/>
                </a:cubicBezTo>
                <a:cubicBezTo>
                  <a:pt x="25" y="200"/>
                  <a:pt x="25" y="200"/>
                  <a:pt x="25" y="200"/>
                </a:cubicBezTo>
                <a:cubicBezTo>
                  <a:pt x="27" y="194"/>
                  <a:pt x="27" y="194"/>
                  <a:pt x="27" y="194"/>
                </a:cubicBezTo>
                <a:cubicBezTo>
                  <a:pt x="27" y="191"/>
                  <a:pt x="29" y="189"/>
                  <a:pt x="32" y="187"/>
                </a:cubicBezTo>
                <a:cubicBezTo>
                  <a:pt x="32" y="186"/>
                  <a:pt x="32" y="185"/>
                  <a:pt x="32" y="184"/>
                </a:cubicBezTo>
                <a:cubicBezTo>
                  <a:pt x="32" y="182"/>
                  <a:pt x="34" y="179"/>
                  <a:pt x="36" y="178"/>
                </a:cubicBezTo>
                <a:cubicBezTo>
                  <a:pt x="38" y="177"/>
                  <a:pt x="38" y="177"/>
                  <a:pt x="38" y="177"/>
                </a:cubicBezTo>
                <a:cubicBezTo>
                  <a:pt x="37" y="177"/>
                  <a:pt x="37" y="177"/>
                  <a:pt x="37" y="177"/>
                </a:cubicBezTo>
                <a:cubicBezTo>
                  <a:pt x="36" y="174"/>
                  <a:pt x="36" y="171"/>
                  <a:pt x="38" y="168"/>
                </a:cubicBezTo>
                <a:cubicBezTo>
                  <a:pt x="41" y="163"/>
                  <a:pt x="41" y="163"/>
                  <a:pt x="41" y="163"/>
                </a:cubicBezTo>
                <a:cubicBezTo>
                  <a:pt x="43" y="159"/>
                  <a:pt x="48" y="158"/>
                  <a:pt x="52" y="160"/>
                </a:cubicBezTo>
                <a:cubicBezTo>
                  <a:pt x="61" y="163"/>
                  <a:pt x="61" y="163"/>
                  <a:pt x="61" y="163"/>
                </a:cubicBezTo>
                <a:cubicBezTo>
                  <a:pt x="68" y="157"/>
                  <a:pt x="68" y="157"/>
                  <a:pt x="68" y="157"/>
                </a:cubicBezTo>
                <a:cubicBezTo>
                  <a:pt x="65" y="153"/>
                  <a:pt x="65" y="153"/>
                  <a:pt x="65" y="153"/>
                </a:cubicBezTo>
                <a:cubicBezTo>
                  <a:pt x="63" y="149"/>
                  <a:pt x="64" y="144"/>
                  <a:pt x="67" y="141"/>
                </a:cubicBezTo>
                <a:cubicBezTo>
                  <a:pt x="81" y="129"/>
                  <a:pt x="81" y="129"/>
                  <a:pt x="81" y="129"/>
                </a:cubicBezTo>
                <a:cubicBezTo>
                  <a:pt x="81" y="126"/>
                  <a:pt x="81" y="126"/>
                  <a:pt x="81" y="126"/>
                </a:cubicBezTo>
                <a:cubicBezTo>
                  <a:pt x="80" y="125"/>
                  <a:pt x="80" y="125"/>
                  <a:pt x="80" y="125"/>
                </a:cubicBezTo>
                <a:cubicBezTo>
                  <a:pt x="76" y="126"/>
                  <a:pt x="76" y="126"/>
                  <a:pt x="76" y="126"/>
                </a:cubicBezTo>
                <a:cubicBezTo>
                  <a:pt x="74" y="127"/>
                  <a:pt x="71" y="126"/>
                  <a:pt x="68" y="124"/>
                </a:cubicBezTo>
                <a:cubicBezTo>
                  <a:pt x="66" y="123"/>
                  <a:pt x="65" y="120"/>
                  <a:pt x="65" y="117"/>
                </a:cubicBezTo>
                <a:cubicBezTo>
                  <a:pt x="65" y="115"/>
                  <a:pt x="65" y="115"/>
                  <a:pt x="65" y="115"/>
                </a:cubicBezTo>
                <a:cubicBezTo>
                  <a:pt x="61" y="115"/>
                  <a:pt x="61" y="115"/>
                  <a:pt x="61" y="115"/>
                </a:cubicBezTo>
                <a:cubicBezTo>
                  <a:pt x="58" y="115"/>
                  <a:pt x="55" y="113"/>
                  <a:pt x="54" y="111"/>
                </a:cubicBezTo>
                <a:cubicBezTo>
                  <a:pt x="34" y="140"/>
                  <a:pt x="22" y="174"/>
                  <a:pt x="19" y="210"/>
                </a:cubicBezTo>
                <a:close/>
                <a:moveTo>
                  <a:pt x="280" y="171"/>
                </a:moveTo>
                <a:cubicBezTo>
                  <a:pt x="280" y="171"/>
                  <a:pt x="280" y="171"/>
                  <a:pt x="280" y="171"/>
                </a:cubicBezTo>
                <a:cubicBezTo>
                  <a:pt x="289" y="169"/>
                  <a:pt x="289" y="169"/>
                  <a:pt x="289" y="169"/>
                </a:cubicBezTo>
                <a:cubicBezTo>
                  <a:pt x="291" y="168"/>
                  <a:pt x="292" y="168"/>
                  <a:pt x="294" y="169"/>
                </a:cubicBezTo>
                <a:cubicBezTo>
                  <a:pt x="299" y="170"/>
                  <a:pt x="299" y="170"/>
                  <a:pt x="299" y="170"/>
                </a:cubicBezTo>
                <a:cubicBezTo>
                  <a:pt x="298" y="167"/>
                  <a:pt x="298" y="167"/>
                  <a:pt x="298" y="167"/>
                </a:cubicBezTo>
                <a:cubicBezTo>
                  <a:pt x="294" y="164"/>
                  <a:pt x="294" y="164"/>
                  <a:pt x="294" y="164"/>
                </a:cubicBezTo>
                <a:cubicBezTo>
                  <a:pt x="292" y="163"/>
                  <a:pt x="291" y="161"/>
                  <a:pt x="291" y="159"/>
                </a:cubicBezTo>
                <a:cubicBezTo>
                  <a:pt x="289" y="159"/>
                  <a:pt x="289" y="159"/>
                  <a:pt x="289" y="159"/>
                </a:cubicBezTo>
                <a:cubicBezTo>
                  <a:pt x="286" y="166"/>
                  <a:pt x="286" y="166"/>
                  <a:pt x="286" y="166"/>
                </a:cubicBezTo>
                <a:cubicBezTo>
                  <a:pt x="285" y="169"/>
                  <a:pt x="282" y="170"/>
                  <a:pt x="280" y="171"/>
                </a:cubicBezTo>
                <a:close/>
                <a:moveTo>
                  <a:pt x="251" y="156"/>
                </a:moveTo>
                <a:cubicBezTo>
                  <a:pt x="264" y="156"/>
                  <a:pt x="264" y="156"/>
                  <a:pt x="264" y="156"/>
                </a:cubicBezTo>
                <a:cubicBezTo>
                  <a:pt x="265" y="156"/>
                  <a:pt x="266" y="156"/>
                  <a:pt x="267" y="156"/>
                </a:cubicBezTo>
                <a:cubicBezTo>
                  <a:pt x="267" y="156"/>
                  <a:pt x="267" y="155"/>
                  <a:pt x="267" y="155"/>
                </a:cubicBezTo>
                <a:cubicBezTo>
                  <a:pt x="267" y="152"/>
                  <a:pt x="267" y="152"/>
                  <a:pt x="267" y="152"/>
                </a:cubicBezTo>
                <a:cubicBezTo>
                  <a:pt x="266" y="151"/>
                  <a:pt x="265" y="150"/>
                  <a:pt x="264" y="149"/>
                </a:cubicBezTo>
                <a:cubicBezTo>
                  <a:pt x="263" y="148"/>
                  <a:pt x="263" y="148"/>
                  <a:pt x="263" y="148"/>
                </a:cubicBezTo>
                <a:cubicBezTo>
                  <a:pt x="262" y="150"/>
                  <a:pt x="259" y="152"/>
                  <a:pt x="257" y="153"/>
                </a:cubicBezTo>
                <a:cubicBezTo>
                  <a:pt x="253" y="153"/>
                  <a:pt x="253" y="153"/>
                  <a:pt x="253" y="153"/>
                </a:cubicBezTo>
                <a:lnTo>
                  <a:pt x="251" y="156"/>
                </a:lnTo>
                <a:close/>
                <a:moveTo>
                  <a:pt x="293" y="88"/>
                </a:moveTo>
                <a:cubicBezTo>
                  <a:pt x="294" y="91"/>
                  <a:pt x="294" y="91"/>
                  <a:pt x="294" y="91"/>
                </a:cubicBezTo>
                <a:cubicBezTo>
                  <a:pt x="294" y="91"/>
                  <a:pt x="294" y="91"/>
                  <a:pt x="294" y="92"/>
                </a:cubicBezTo>
                <a:cubicBezTo>
                  <a:pt x="295" y="91"/>
                  <a:pt x="295" y="91"/>
                  <a:pt x="295" y="91"/>
                </a:cubicBezTo>
                <a:cubicBezTo>
                  <a:pt x="304" y="85"/>
                  <a:pt x="304" y="85"/>
                  <a:pt x="304" y="85"/>
                </a:cubicBezTo>
                <a:cubicBezTo>
                  <a:pt x="302" y="82"/>
                  <a:pt x="302" y="82"/>
                  <a:pt x="302" y="82"/>
                </a:cubicBezTo>
                <a:cubicBezTo>
                  <a:pt x="300" y="80"/>
                  <a:pt x="300" y="80"/>
                  <a:pt x="300" y="80"/>
                </a:cubicBezTo>
                <a:cubicBezTo>
                  <a:pt x="298" y="80"/>
                  <a:pt x="298" y="80"/>
                  <a:pt x="298" y="80"/>
                </a:cubicBezTo>
                <a:cubicBezTo>
                  <a:pt x="298" y="83"/>
                  <a:pt x="296" y="86"/>
                  <a:pt x="293" y="88"/>
                </a:cubicBezTo>
                <a:close/>
                <a:moveTo>
                  <a:pt x="150" y="48"/>
                </a:moveTo>
                <a:cubicBezTo>
                  <a:pt x="153" y="51"/>
                  <a:pt x="153" y="51"/>
                  <a:pt x="153" y="51"/>
                </a:cubicBezTo>
                <a:cubicBezTo>
                  <a:pt x="158" y="38"/>
                  <a:pt x="161" y="35"/>
                  <a:pt x="167" y="35"/>
                </a:cubicBezTo>
                <a:cubicBezTo>
                  <a:pt x="168" y="35"/>
                  <a:pt x="172" y="35"/>
                  <a:pt x="176" y="36"/>
                </a:cubicBezTo>
                <a:cubicBezTo>
                  <a:pt x="180" y="28"/>
                  <a:pt x="180" y="28"/>
                  <a:pt x="180" y="28"/>
                </a:cubicBezTo>
                <a:cubicBezTo>
                  <a:pt x="181" y="25"/>
                  <a:pt x="184" y="24"/>
                  <a:pt x="188" y="23"/>
                </a:cubicBezTo>
                <a:cubicBezTo>
                  <a:pt x="193" y="23"/>
                  <a:pt x="193" y="23"/>
                  <a:pt x="193" y="23"/>
                </a:cubicBezTo>
                <a:cubicBezTo>
                  <a:pt x="193" y="22"/>
                  <a:pt x="193" y="22"/>
                  <a:pt x="193" y="22"/>
                </a:cubicBezTo>
                <a:cubicBezTo>
                  <a:pt x="178" y="24"/>
                  <a:pt x="164" y="28"/>
                  <a:pt x="150" y="34"/>
                </a:cubicBezTo>
                <a:lnTo>
                  <a:pt x="150" y="48"/>
                </a:lnTo>
                <a:close/>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nvGrpSpPr>
          <p:cNvPr id="106" name="Group 43">
            <a:extLst>
              <a:ext uri="{FF2B5EF4-FFF2-40B4-BE49-F238E27FC236}">
                <a16:creationId xmlns:a16="http://schemas.microsoft.com/office/drawing/2014/main" id="{D4EDB7BC-48F5-E040-B2B4-1E08991160D6}"/>
              </a:ext>
            </a:extLst>
          </p:cNvPr>
          <p:cNvGrpSpPr>
            <a:grpSpLocks noChangeAspect="1"/>
          </p:cNvGrpSpPr>
          <p:nvPr/>
        </p:nvGrpSpPr>
        <p:grpSpPr bwMode="auto">
          <a:xfrm>
            <a:off x="6236561" y="3967906"/>
            <a:ext cx="553168" cy="303285"/>
            <a:chOff x="2927" y="2122"/>
            <a:chExt cx="259" cy="142"/>
          </a:xfrm>
        </p:grpSpPr>
        <p:sp>
          <p:nvSpPr>
            <p:cNvPr id="108" name="Freeform 45">
              <a:extLst>
                <a:ext uri="{FF2B5EF4-FFF2-40B4-BE49-F238E27FC236}">
                  <a16:creationId xmlns:a16="http://schemas.microsoft.com/office/drawing/2014/main" id="{3A9E10E4-F54F-894B-9758-301CB8266039}"/>
                </a:ext>
              </a:extLst>
            </p:cNvPr>
            <p:cNvSpPr>
              <a:spLocks/>
            </p:cNvSpPr>
            <p:nvPr/>
          </p:nvSpPr>
          <p:spPr bwMode="auto">
            <a:xfrm>
              <a:off x="3066" y="2205"/>
              <a:ext cx="52" cy="25"/>
            </a:xfrm>
            <a:custGeom>
              <a:avLst/>
              <a:gdLst>
                <a:gd name="T0" fmla="*/ 0 w 83"/>
                <a:gd name="T1" fmla="*/ 2 h 40"/>
                <a:gd name="T2" fmla="*/ 44 w 83"/>
                <a:gd name="T3" fmla="*/ 34 h 40"/>
                <a:gd name="T4" fmla="*/ 60 w 83"/>
                <a:gd name="T5" fmla="*/ 40 h 40"/>
                <a:gd name="T6" fmla="*/ 79 w 83"/>
                <a:gd name="T7" fmla="*/ 29 h 40"/>
                <a:gd name="T8" fmla="*/ 77 w 83"/>
                <a:gd name="T9" fmla="*/ 0 h 40"/>
              </a:gdLst>
              <a:ahLst/>
              <a:cxnLst>
                <a:cxn ang="0">
                  <a:pos x="T0" y="T1"/>
                </a:cxn>
                <a:cxn ang="0">
                  <a:pos x="T2" y="T3"/>
                </a:cxn>
                <a:cxn ang="0">
                  <a:pos x="T4" y="T5"/>
                </a:cxn>
                <a:cxn ang="0">
                  <a:pos x="T6" y="T7"/>
                </a:cxn>
                <a:cxn ang="0">
                  <a:pos x="T8" y="T9"/>
                </a:cxn>
              </a:cxnLst>
              <a:rect l="0" t="0" r="r" b="b"/>
              <a:pathLst>
                <a:path w="83" h="40">
                  <a:moveTo>
                    <a:pt x="0" y="2"/>
                  </a:moveTo>
                  <a:cubicBezTo>
                    <a:pt x="44" y="34"/>
                    <a:pt x="44" y="34"/>
                    <a:pt x="44" y="34"/>
                  </a:cubicBezTo>
                  <a:cubicBezTo>
                    <a:pt x="49" y="38"/>
                    <a:pt x="54" y="40"/>
                    <a:pt x="60" y="40"/>
                  </a:cubicBezTo>
                  <a:cubicBezTo>
                    <a:pt x="67" y="40"/>
                    <a:pt x="74" y="36"/>
                    <a:pt x="79" y="29"/>
                  </a:cubicBezTo>
                  <a:cubicBezTo>
                    <a:pt x="83" y="20"/>
                    <a:pt x="83" y="9"/>
                    <a:pt x="77" y="0"/>
                  </a:cubicBezTo>
                </a:path>
              </a:pathLst>
            </a:custGeom>
            <a:noFill/>
            <a:ln w="12700" cap="rnd">
              <a:solidFill>
                <a:schemeClr val="accent1"/>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2400"/>
            </a:p>
          </p:txBody>
        </p:sp>
        <p:sp>
          <p:nvSpPr>
            <p:cNvPr id="109" name="Freeform 46">
              <a:extLst>
                <a:ext uri="{FF2B5EF4-FFF2-40B4-BE49-F238E27FC236}">
                  <a16:creationId xmlns:a16="http://schemas.microsoft.com/office/drawing/2014/main" id="{9982F3AC-7A15-874F-BD0D-7479A7205805}"/>
                </a:ext>
              </a:extLst>
            </p:cNvPr>
            <p:cNvSpPr>
              <a:spLocks/>
            </p:cNvSpPr>
            <p:nvPr/>
          </p:nvSpPr>
          <p:spPr bwMode="auto">
            <a:xfrm>
              <a:off x="3012" y="2126"/>
              <a:ext cx="135" cy="82"/>
            </a:xfrm>
            <a:custGeom>
              <a:avLst/>
              <a:gdLst>
                <a:gd name="T0" fmla="*/ 180 w 215"/>
                <a:gd name="T1" fmla="*/ 25 h 131"/>
                <a:gd name="T2" fmla="*/ 144 w 215"/>
                <a:gd name="T3" fmla="*/ 39 h 131"/>
                <a:gd name="T4" fmla="*/ 89 w 215"/>
                <a:gd name="T5" fmla="*/ 10 h 131"/>
                <a:gd name="T6" fmla="*/ 59 w 215"/>
                <a:gd name="T7" fmla="*/ 11 h 131"/>
                <a:gd name="T8" fmla="*/ 26 w 215"/>
                <a:gd name="T9" fmla="*/ 33 h 131"/>
                <a:gd name="T10" fmla="*/ 8 w 215"/>
                <a:gd name="T11" fmla="*/ 45 h 131"/>
                <a:gd name="T12" fmla="*/ 7 w 215"/>
                <a:gd name="T13" fmla="*/ 45 h 131"/>
                <a:gd name="T14" fmla="*/ 7 w 215"/>
                <a:gd name="T15" fmla="*/ 70 h 131"/>
                <a:gd name="T16" fmla="*/ 31 w 215"/>
                <a:gd name="T17" fmla="*/ 79 h 131"/>
                <a:gd name="T18" fmla="*/ 74 w 215"/>
                <a:gd name="T19" fmla="*/ 63 h 131"/>
                <a:gd name="T20" fmla="*/ 97 w 215"/>
                <a:gd name="T21" fmla="*/ 93 h 131"/>
                <a:gd name="T22" fmla="*/ 150 w 215"/>
                <a:gd name="T23" fmla="*/ 131 h 131"/>
                <a:gd name="T24" fmla="*/ 215 w 215"/>
                <a:gd name="T25" fmla="*/ 11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5" h="131">
                  <a:moveTo>
                    <a:pt x="180" y="25"/>
                  </a:moveTo>
                  <a:cubicBezTo>
                    <a:pt x="180" y="25"/>
                    <a:pt x="158" y="35"/>
                    <a:pt x="144" y="39"/>
                  </a:cubicBezTo>
                  <a:cubicBezTo>
                    <a:pt x="132" y="43"/>
                    <a:pt x="101" y="18"/>
                    <a:pt x="89" y="10"/>
                  </a:cubicBezTo>
                  <a:cubicBezTo>
                    <a:pt x="76" y="0"/>
                    <a:pt x="60" y="11"/>
                    <a:pt x="59" y="11"/>
                  </a:cubicBezTo>
                  <a:cubicBezTo>
                    <a:pt x="26" y="33"/>
                    <a:pt x="26" y="33"/>
                    <a:pt x="26" y="33"/>
                  </a:cubicBezTo>
                  <a:cubicBezTo>
                    <a:pt x="8" y="45"/>
                    <a:pt x="8" y="45"/>
                    <a:pt x="8" y="45"/>
                  </a:cubicBezTo>
                  <a:cubicBezTo>
                    <a:pt x="7" y="45"/>
                    <a:pt x="7" y="45"/>
                    <a:pt x="7" y="45"/>
                  </a:cubicBezTo>
                  <a:cubicBezTo>
                    <a:pt x="4" y="49"/>
                    <a:pt x="0" y="58"/>
                    <a:pt x="7" y="70"/>
                  </a:cubicBezTo>
                  <a:cubicBezTo>
                    <a:pt x="14" y="82"/>
                    <a:pt x="26" y="81"/>
                    <a:pt x="31" y="79"/>
                  </a:cubicBezTo>
                  <a:cubicBezTo>
                    <a:pt x="74" y="63"/>
                    <a:pt x="74" y="63"/>
                    <a:pt x="74" y="63"/>
                  </a:cubicBezTo>
                  <a:cubicBezTo>
                    <a:pt x="77" y="81"/>
                    <a:pt x="96" y="93"/>
                    <a:pt x="97" y="93"/>
                  </a:cubicBezTo>
                  <a:cubicBezTo>
                    <a:pt x="150" y="131"/>
                    <a:pt x="150" y="131"/>
                    <a:pt x="150" y="131"/>
                  </a:cubicBezTo>
                  <a:cubicBezTo>
                    <a:pt x="215" y="111"/>
                    <a:pt x="215" y="111"/>
                    <a:pt x="215" y="111"/>
                  </a:cubicBezTo>
                </a:path>
              </a:pathLst>
            </a:custGeom>
            <a:noFill/>
            <a:ln w="12700" cap="rnd">
              <a:solidFill>
                <a:schemeClr val="accent1"/>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2400"/>
            </a:p>
          </p:txBody>
        </p:sp>
        <p:sp>
          <p:nvSpPr>
            <p:cNvPr id="111" name="Line 47">
              <a:extLst>
                <a:ext uri="{FF2B5EF4-FFF2-40B4-BE49-F238E27FC236}">
                  <a16:creationId xmlns:a16="http://schemas.microsoft.com/office/drawing/2014/main" id="{74B175DE-9BE1-C94B-8F62-A2DC4FE6A0D9}"/>
                </a:ext>
              </a:extLst>
            </p:cNvPr>
            <p:cNvSpPr>
              <a:spLocks noChangeShapeType="1"/>
            </p:cNvSpPr>
            <p:nvPr/>
          </p:nvSpPr>
          <p:spPr bwMode="auto">
            <a:xfrm>
              <a:off x="2988" y="2143"/>
              <a:ext cx="27" cy="15"/>
            </a:xfrm>
            <a:prstGeom prst="line">
              <a:avLst/>
            </a:prstGeom>
            <a:noFill/>
            <a:ln w="12700" cap="rnd">
              <a:solidFill>
                <a:schemeClr val="accent1"/>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2400"/>
            </a:p>
          </p:txBody>
        </p:sp>
        <p:sp>
          <p:nvSpPr>
            <p:cNvPr id="114" name="Freeform 48">
              <a:extLst>
                <a:ext uri="{FF2B5EF4-FFF2-40B4-BE49-F238E27FC236}">
                  <a16:creationId xmlns:a16="http://schemas.microsoft.com/office/drawing/2014/main" id="{62126ADD-8E27-F246-A4CD-93414DB51738}"/>
                </a:ext>
              </a:extLst>
            </p:cNvPr>
            <p:cNvSpPr>
              <a:spLocks/>
            </p:cNvSpPr>
            <p:nvPr/>
          </p:nvSpPr>
          <p:spPr bwMode="auto">
            <a:xfrm>
              <a:off x="2986" y="2206"/>
              <a:ext cx="61" cy="51"/>
            </a:xfrm>
            <a:custGeom>
              <a:avLst/>
              <a:gdLst>
                <a:gd name="T0" fmla="*/ 97 w 98"/>
                <a:gd name="T1" fmla="*/ 66 h 82"/>
                <a:gd name="T2" fmla="*/ 98 w 98"/>
                <a:gd name="T3" fmla="*/ 57 h 82"/>
                <a:gd name="T4" fmla="*/ 98 w 98"/>
                <a:gd name="T5" fmla="*/ 52 h 82"/>
                <a:gd name="T6" fmla="*/ 93 w 98"/>
                <a:gd name="T7" fmla="*/ 34 h 82"/>
                <a:gd name="T8" fmla="*/ 80 w 98"/>
                <a:gd name="T9" fmla="*/ 27 h 82"/>
                <a:gd name="T10" fmla="*/ 67 w 98"/>
                <a:gd name="T11" fmla="*/ 34 h 82"/>
                <a:gd name="T12" fmla="*/ 67 w 98"/>
                <a:gd name="T13" fmla="*/ 34 h 82"/>
                <a:gd name="T14" fmla="*/ 62 w 98"/>
                <a:gd name="T15" fmla="*/ 19 h 82"/>
                <a:gd name="T16" fmla="*/ 49 w 98"/>
                <a:gd name="T17" fmla="*/ 12 h 82"/>
                <a:gd name="T18" fmla="*/ 36 w 98"/>
                <a:gd name="T19" fmla="*/ 19 h 82"/>
                <a:gd name="T20" fmla="*/ 36 w 98"/>
                <a:gd name="T21" fmla="*/ 20 h 82"/>
                <a:gd name="T22" fmla="*/ 31 w 98"/>
                <a:gd name="T23" fmla="*/ 6 h 82"/>
                <a:gd name="T24" fmla="*/ 18 w 98"/>
                <a:gd name="T25" fmla="*/ 0 h 82"/>
                <a:gd name="T26" fmla="*/ 5 w 98"/>
                <a:gd name="T27" fmla="*/ 6 h 82"/>
                <a:gd name="T28" fmla="*/ 0 w 98"/>
                <a:gd name="T29" fmla="*/ 22 h 82"/>
                <a:gd name="T30" fmla="*/ 0 w 98"/>
                <a:gd name="T31" fmla="*/ 27 h 82"/>
                <a:gd name="T32" fmla="*/ 18 w 98"/>
                <a:gd name="T33" fmla="*/ 49 h 82"/>
                <a:gd name="T34" fmla="*/ 18 w 98"/>
                <a:gd name="T35" fmla="*/ 49 h 82"/>
                <a:gd name="T36" fmla="*/ 31 w 98"/>
                <a:gd name="T37" fmla="*/ 44 h 82"/>
                <a:gd name="T38" fmla="*/ 31 w 98"/>
                <a:gd name="T39" fmla="*/ 43 h 82"/>
                <a:gd name="T40" fmla="*/ 31 w 98"/>
                <a:gd name="T41" fmla="*/ 44 h 82"/>
                <a:gd name="T42" fmla="*/ 49 w 98"/>
                <a:gd name="T43" fmla="*/ 71 h 82"/>
                <a:gd name="T44" fmla="*/ 49 w 98"/>
                <a:gd name="T45" fmla="*/ 71 h 82"/>
                <a:gd name="T46" fmla="*/ 62 w 98"/>
                <a:gd name="T47" fmla="*/ 64 h 82"/>
                <a:gd name="T48" fmla="*/ 62 w 98"/>
                <a:gd name="T49" fmla="*/ 63 h 82"/>
                <a:gd name="T50" fmla="*/ 80 w 98"/>
                <a:gd name="T51" fmla="*/ 82 h 82"/>
                <a:gd name="T52" fmla="*/ 80 w 98"/>
                <a:gd name="T53" fmla="*/ 82 h 82"/>
                <a:gd name="T54" fmla="*/ 92 w 98"/>
                <a:gd name="T55" fmla="*/ 76 h 82"/>
                <a:gd name="T56" fmla="*/ 97 w 98"/>
                <a:gd name="T57"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8" h="82">
                  <a:moveTo>
                    <a:pt x="97" y="66"/>
                  </a:moveTo>
                  <a:cubicBezTo>
                    <a:pt x="97" y="64"/>
                    <a:pt x="98" y="60"/>
                    <a:pt x="98" y="57"/>
                  </a:cubicBezTo>
                  <a:cubicBezTo>
                    <a:pt x="98" y="52"/>
                    <a:pt x="98" y="52"/>
                    <a:pt x="98" y="52"/>
                  </a:cubicBezTo>
                  <a:cubicBezTo>
                    <a:pt x="98" y="46"/>
                    <a:pt x="96" y="39"/>
                    <a:pt x="93" y="34"/>
                  </a:cubicBezTo>
                  <a:cubicBezTo>
                    <a:pt x="90" y="30"/>
                    <a:pt x="85" y="27"/>
                    <a:pt x="80" y="27"/>
                  </a:cubicBezTo>
                  <a:cubicBezTo>
                    <a:pt x="75" y="27"/>
                    <a:pt x="70" y="30"/>
                    <a:pt x="67" y="34"/>
                  </a:cubicBezTo>
                  <a:cubicBezTo>
                    <a:pt x="67" y="34"/>
                    <a:pt x="67" y="34"/>
                    <a:pt x="67" y="34"/>
                  </a:cubicBezTo>
                  <a:cubicBezTo>
                    <a:pt x="66" y="29"/>
                    <a:pt x="65" y="24"/>
                    <a:pt x="62" y="19"/>
                  </a:cubicBezTo>
                  <a:cubicBezTo>
                    <a:pt x="59" y="15"/>
                    <a:pt x="54" y="12"/>
                    <a:pt x="49" y="12"/>
                  </a:cubicBezTo>
                  <a:cubicBezTo>
                    <a:pt x="44" y="12"/>
                    <a:pt x="39" y="15"/>
                    <a:pt x="36" y="19"/>
                  </a:cubicBezTo>
                  <a:cubicBezTo>
                    <a:pt x="36" y="20"/>
                    <a:pt x="36" y="20"/>
                    <a:pt x="36" y="20"/>
                  </a:cubicBezTo>
                  <a:cubicBezTo>
                    <a:pt x="36" y="15"/>
                    <a:pt x="34" y="10"/>
                    <a:pt x="31" y="6"/>
                  </a:cubicBezTo>
                  <a:cubicBezTo>
                    <a:pt x="28" y="2"/>
                    <a:pt x="23" y="0"/>
                    <a:pt x="18" y="0"/>
                  </a:cubicBezTo>
                  <a:cubicBezTo>
                    <a:pt x="13" y="0"/>
                    <a:pt x="9" y="2"/>
                    <a:pt x="5" y="6"/>
                  </a:cubicBezTo>
                  <a:cubicBezTo>
                    <a:pt x="2" y="11"/>
                    <a:pt x="0" y="16"/>
                    <a:pt x="0" y="22"/>
                  </a:cubicBezTo>
                  <a:cubicBezTo>
                    <a:pt x="0" y="27"/>
                    <a:pt x="0" y="27"/>
                    <a:pt x="0" y="27"/>
                  </a:cubicBezTo>
                  <a:cubicBezTo>
                    <a:pt x="0" y="43"/>
                    <a:pt x="11" y="49"/>
                    <a:pt x="18" y="49"/>
                  </a:cubicBezTo>
                  <a:cubicBezTo>
                    <a:pt x="18" y="49"/>
                    <a:pt x="18" y="49"/>
                    <a:pt x="18" y="49"/>
                  </a:cubicBezTo>
                  <a:cubicBezTo>
                    <a:pt x="23" y="49"/>
                    <a:pt x="27" y="47"/>
                    <a:pt x="31" y="44"/>
                  </a:cubicBezTo>
                  <a:cubicBezTo>
                    <a:pt x="31" y="43"/>
                    <a:pt x="31" y="43"/>
                    <a:pt x="31" y="43"/>
                  </a:cubicBezTo>
                  <a:cubicBezTo>
                    <a:pt x="31" y="44"/>
                    <a:pt x="31" y="44"/>
                    <a:pt x="31" y="44"/>
                  </a:cubicBezTo>
                  <a:cubicBezTo>
                    <a:pt x="31" y="63"/>
                    <a:pt x="42" y="71"/>
                    <a:pt x="49" y="71"/>
                  </a:cubicBezTo>
                  <a:cubicBezTo>
                    <a:pt x="49" y="71"/>
                    <a:pt x="49" y="71"/>
                    <a:pt x="49" y="71"/>
                  </a:cubicBezTo>
                  <a:cubicBezTo>
                    <a:pt x="54" y="71"/>
                    <a:pt x="59" y="68"/>
                    <a:pt x="62" y="64"/>
                  </a:cubicBezTo>
                  <a:cubicBezTo>
                    <a:pt x="62" y="63"/>
                    <a:pt x="62" y="63"/>
                    <a:pt x="62" y="63"/>
                  </a:cubicBezTo>
                  <a:cubicBezTo>
                    <a:pt x="64" y="77"/>
                    <a:pt x="73" y="82"/>
                    <a:pt x="80" y="82"/>
                  </a:cubicBezTo>
                  <a:cubicBezTo>
                    <a:pt x="80" y="82"/>
                    <a:pt x="80" y="82"/>
                    <a:pt x="80" y="82"/>
                  </a:cubicBezTo>
                  <a:cubicBezTo>
                    <a:pt x="85" y="82"/>
                    <a:pt x="89" y="80"/>
                    <a:pt x="92" y="76"/>
                  </a:cubicBezTo>
                  <a:cubicBezTo>
                    <a:pt x="95" y="73"/>
                    <a:pt x="96" y="70"/>
                    <a:pt x="97" y="66"/>
                  </a:cubicBezTo>
                </a:path>
              </a:pathLst>
            </a:custGeom>
            <a:noFill/>
            <a:ln w="12700" cap="rnd">
              <a:solidFill>
                <a:schemeClr val="accent1"/>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2400"/>
            </a:p>
          </p:txBody>
        </p:sp>
        <p:sp>
          <p:nvSpPr>
            <p:cNvPr id="115" name="Freeform 49">
              <a:extLst>
                <a:ext uri="{FF2B5EF4-FFF2-40B4-BE49-F238E27FC236}">
                  <a16:creationId xmlns:a16="http://schemas.microsoft.com/office/drawing/2014/main" id="{5B34EF6A-1913-1E4A-BF9A-2DCFECC014B5}"/>
                </a:ext>
              </a:extLst>
            </p:cNvPr>
            <p:cNvSpPr>
              <a:spLocks/>
            </p:cNvSpPr>
            <p:nvPr/>
          </p:nvSpPr>
          <p:spPr bwMode="auto">
            <a:xfrm>
              <a:off x="3046" y="2241"/>
              <a:ext cx="39" cy="23"/>
            </a:xfrm>
            <a:custGeom>
              <a:avLst/>
              <a:gdLst>
                <a:gd name="T0" fmla="*/ 0 w 62"/>
                <a:gd name="T1" fmla="*/ 10 h 37"/>
                <a:gd name="T2" fmla="*/ 20 w 62"/>
                <a:gd name="T3" fmla="*/ 26 h 37"/>
                <a:gd name="T4" fmla="*/ 50 w 62"/>
                <a:gd name="T5" fmla="*/ 24 h 37"/>
                <a:gd name="T6" fmla="*/ 48 w 62"/>
                <a:gd name="T7" fmla="*/ 0 h 37"/>
              </a:gdLst>
              <a:ahLst/>
              <a:cxnLst>
                <a:cxn ang="0">
                  <a:pos x="T0" y="T1"/>
                </a:cxn>
                <a:cxn ang="0">
                  <a:pos x="T2" y="T3"/>
                </a:cxn>
                <a:cxn ang="0">
                  <a:pos x="T4" y="T5"/>
                </a:cxn>
                <a:cxn ang="0">
                  <a:pos x="T6" y="T7"/>
                </a:cxn>
              </a:cxnLst>
              <a:rect l="0" t="0" r="r" b="b"/>
              <a:pathLst>
                <a:path w="62" h="37">
                  <a:moveTo>
                    <a:pt x="0" y="10"/>
                  </a:moveTo>
                  <a:cubicBezTo>
                    <a:pt x="20" y="26"/>
                    <a:pt x="20" y="26"/>
                    <a:pt x="20" y="26"/>
                  </a:cubicBezTo>
                  <a:cubicBezTo>
                    <a:pt x="24" y="30"/>
                    <a:pt x="39" y="37"/>
                    <a:pt x="50" y="24"/>
                  </a:cubicBezTo>
                  <a:cubicBezTo>
                    <a:pt x="62" y="10"/>
                    <a:pt x="48" y="0"/>
                    <a:pt x="48" y="0"/>
                  </a:cubicBezTo>
                </a:path>
              </a:pathLst>
            </a:custGeom>
            <a:noFill/>
            <a:ln w="12700" cap="rnd">
              <a:solidFill>
                <a:schemeClr val="accent1"/>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2400"/>
            </a:p>
          </p:txBody>
        </p:sp>
        <p:sp>
          <p:nvSpPr>
            <p:cNvPr id="116" name="Line 50">
              <a:extLst>
                <a:ext uri="{FF2B5EF4-FFF2-40B4-BE49-F238E27FC236}">
                  <a16:creationId xmlns:a16="http://schemas.microsoft.com/office/drawing/2014/main" id="{512204C3-52E6-7A4A-9A2F-3850BCE0DF12}"/>
                </a:ext>
              </a:extLst>
            </p:cNvPr>
            <p:cNvSpPr>
              <a:spLocks noChangeShapeType="1"/>
            </p:cNvSpPr>
            <p:nvPr/>
          </p:nvSpPr>
          <p:spPr bwMode="auto">
            <a:xfrm flipH="1" flipV="1">
              <a:off x="2966" y="2198"/>
              <a:ext cx="21" cy="15"/>
            </a:xfrm>
            <a:prstGeom prst="line">
              <a:avLst/>
            </a:prstGeom>
            <a:noFill/>
            <a:ln w="12700" cap="rnd">
              <a:solidFill>
                <a:schemeClr val="accent1"/>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2400"/>
            </a:p>
          </p:txBody>
        </p:sp>
        <p:sp>
          <p:nvSpPr>
            <p:cNvPr id="117" name="Line 51">
              <a:extLst>
                <a:ext uri="{FF2B5EF4-FFF2-40B4-BE49-F238E27FC236}">
                  <a16:creationId xmlns:a16="http://schemas.microsoft.com/office/drawing/2014/main" id="{CA57AA98-DCFD-084A-8C5A-107671F6985D}"/>
                </a:ext>
              </a:extLst>
            </p:cNvPr>
            <p:cNvSpPr>
              <a:spLocks noChangeShapeType="1"/>
            </p:cNvSpPr>
            <p:nvPr/>
          </p:nvSpPr>
          <p:spPr bwMode="auto">
            <a:xfrm flipV="1">
              <a:off x="3024" y="2227"/>
              <a:ext cx="3" cy="18"/>
            </a:xfrm>
            <a:prstGeom prst="line">
              <a:avLst/>
            </a:prstGeom>
            <a:noFill/>
            <a:ln w="12700" cap="rnd">
              <a:solidFill>
                <a:schemeClr val="accent1"/>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2400"/>
            </a:p>
          </p:txBody>
        </p:sp>
        <p:sp>
          <p:nvSpPr>
            <p:cNvPr id="118" name="Line 52">
              <a:extLst>
                <a:ext uri="{FF2B5EF4-FFF2-40B4-BE49-F238E27FC236}">
                  <a16:creationId xmlns:a16="http://schemas.microsoft.com/office/drawing/2014/main" id="{B034192C-D6CC-9845-9C21-72545FDE4315}"/>
                </a:ext>
              </a:extLst>
            </p:cNvPr>
            <p:cNvSpPr>
              <a:spLocks noChangeShapeType="1"/>
            </p:cNvSpPr>
            <p:nvPr/>
          </p:nvSpPr>
          <p:spPr bwMode="auto">
            <a:xfrm flipV="1">
              <a:off x="3005" y="2218"/>
              <a:ext cx="3" cy="15"/>
            </a:xfrm>
            <a:prstGeom prst="line">
              <a:avLst/>
            </a:prstGeom>
            <a:noFill/>
            <a:ln w="12700" cap="rnd">
              <a:solidFill>
                <a:schemeClr val="accent1"/>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2400"/>
            </a:p>
          </p:txBody>
        </p:sp>
        <p:sp>
          <p:nvSpPr>
            <p:cNvPr id="119" name="Freeform 53">
              <a:extLst>
                <a:ext uri="{FF2B5EF4-FFF2-40B4-BE49-F238E27FC236}">
                  <a16:creationId xmlns:a16="http://schemas.microsoft.com/office/drawing/2014/main" id="{429BA57F-51E8-B640-BDBF-7C4329D95F4A}"/>
                </a:ext>
              </a:extLst>
            </p:cNvPr>
            <p:cNvSpPr>
              <a:spLocks/>
            </p:cNvSpPr>
            <p:nvPr/>
          </p:nvSpPr>
          <p:spPr bwMode="auto">
            <a:xfrm>
              <a:off x="3123" y="2122"/>
              <a:ext cx="63" cy="86"/>
            </a:xfrm>
            <a:custGeom>
              <a:avLst/>
              <a:gdLst>
                <a:gd name="T0" fmla="*/ 0 w 63"/>
                <a:gd name="T1" fmla="*/ 15 h 86"/>
                <a:gd name="T2" fmla="*/ 31 w 63"/>
                <a:gd name="T3" fmla="*/ 0 h 86"/>
                <a:gd name="T4" fmla="*/ 63 w 63"/>
                <a:gd name="T5" fmla="*/ 73 h 86"/>
                <a:gd name="T6" fmla="*/ 29 w 63"/>
                <a:gd name="T7" fmla="*/ 86 h 86"/>
                <a:gd name="T8" fmla="*/ 0 w 63"/>
                <a:gd name="T9" fmla="*/ 15 h 86"/>
              </a:gdLst>
              <a:ahLst/>
              <a:cxnLst>
                <a:cxn ang="0">
                  <a:pos x="T0" y="T1"/>
                </a:cxn>
                <a:cxn ang="0">
                  <a:pos x="T2" y="T3"/>
                </a:cxn>
                <a:cxn ang="0">
                  <a:pos x="T4" y="T5"/>
                </a:cxn>
                <a:cxn ang="0">
                  <a:pos x="T6" y="T7"/>
                </a:cxn>
                <a:cxn ang="0">
                  <a:pos x="T8" y="T9"/>
                </a:cxn>
              </a:cxnLst>
              <a:rect l="0" t="0" r="r" b="b"/>
              <a:pathLst>
                <a:path w="63" h="86">
                  <a:moveTo>
                    <a:pt x="0" y="15"/>
                  </a:moveTo>
                  <a:lnTo>
                    <a:pt x="31" y="0"/>
                  </a:lnTo>
                  <a:lnTo>
                    <a:pt x="63" y="73"/>
                  </a:lnTo>
                  <a:lnTo>
                    <a:pt x="29" y="86"/>
                  </a:lnTo>
                  <a:lnTo>
                    <a:pt x="0" y="15"/>
                  </a:lnTo>
                  <a:close/>
                </a:path>
              </a:pathLst>
            </a:custGeom>
            <a:noFill/>
            <a:ln w="12700" cap="rnd">
              <a:solidFill>
                <a:schemeClr val="accent1"/>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2400"/>
            </a:p>
          </p:txBody>
        </p:sp>
        <p:sp>
          <p:nvSpPr>
            <p:cNvPr id="120" name="Freeform 54">
              <a:extLst>
                <a:ext uri="{FF2B5EF4-FFF2-40B4-BE49-F238E27FC236}">
                  <a16:creationId xmlns:a16="http://schemas.microsoft.com/office/drawing/2014/main" id="{299CE55A-05A2-034F-9EE0-8ED081954614}"/>
                </a:ext>
              </a:extLst>
            </p:cNvPr>
            <p:cNvSpPr>
              <a:spLocks/>
            </p:cNvSpPr>
            <p:nvPr/>
          </p:nvSpPr>
          <p:spPr bwMode="auto">
            <a:xfrm>
              <a:off x="2927" y="2122"/>
              <a:ext cx="64" cy="86"/>
            </a:xfrm>
            <a:custGeom>
              <a:avLst/>
              <a:gdLst>
                <a:gd name="T0" fmla="*/ 64 w 64"/>
                <a:gd name="T1" fmla="*/ 15 h 86"/>
                <a:gd name="T2" fmla="*/ 32 w 64"/>
                <a:gd name="T3" fmla="*/ 0 h 86"/>
                <a:gd name="T4" fmla="*/ 0 w 64"/>
                <a:gd name="T5" fmla="*/ 73 h 86"/>
                <a:gd name="T6" fmla="*/ 35 w 64"/>
                <a:gd name="T7" fmla="*/ 86 h 86"/>
                <a:gd name="T8" fmla="*/ 64 w 64"/>
                <a:gd name="T9" fmla="*/ 15 h 86"/>
              </a:gdLst>
              <a:ahLst/>
              <a:cxnLst>
                <a:cxn ang="0">
                  <a:pos x="T0" y="T1"/>
                </a:cxn>
                <a:cxn ang="0">
                  <a:pos x="T2" y="T3"/>
                </a:cxn>
                <a:cxn ang="0">
                  <a:pos x="T4" y="T5"/>
                </a:cxn>
                <a:cxn ang="0">
                  <a:pos x="T6" y="T7"/>
                </a:cxn>
                <a:cxn ang="0">
                  <a:pos x="T8" y="T9"/>
                </a:cxn>
              </a:cxnLst>
              <a:rect l="0" t="0" r="r" b="b"/>
              <a:pathLst>
                <a:path w="64" h="86">
                  <a:moveTo>
                    <a:pt x="64" y="15"/>
                  </a:moveTo>
                  <a:lnTo>
                    <a:pt x="32" y="0"/>
                  </a:lnTo>
                  <a:lnTo>
                    <a:pt x="0" y="73"/>
                  </a:lnTo>
                  <a:lnTo>
                    <a:pt x="35" y="86"/>
                  </a:lnTo>
                  <a:lnTo>
                    <a:pt x="64" y="15"/>
                  </a:lnTo>
                  <a:close/>
                </a:path>
              </a:pathLst>
            </a:custGeom>
            <a:noFill/>
            <a:ln w="12700" cap="rnd">
              <a:solidFill>
                <a:schemeClr val="accent1"/>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2400"/>
            </a:p>
          </p:txBody>
        </p:sp>
        <p:sp>
          <p:nvSpPr>
            <p:cNvPr id="121" name="Oval 55">
              <a:extLst>
                <a:ext uri="{FF2B5EF4-FFF2-40B4-BE49-F238E27FC236}">
                  <a16:creationId xmlns:a16="http://schemas.microsoft.com/office/drawing/2014/main" id="{DD307BD0-A610-7645-8DA8-E1A2FB743544}"/>
                </a:ext>
              </a:extLst>
            </p:cNvPr>
            <p:cNvSpPr>
              <a:spLocks noChangeArrowheads="1"/>
            </p:cNvSpPr>
            <p:nvPr/>
          </p:nvSpPr>
          <p:spPr bwMode="auto">
            <a:xfrm>
              <a:off x="3155" y="2179"/>
              <a:ext cx="14" cy="14"/>
            </a:xfrm>
            <a:prstGeom prst="ellipse">
              <a:avLst/>
            </a:prstGeom>
            <a:noFill/>
            <a:ln w="127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2400"/>
            </a:p>
          </p:txBody>
        </p:sp>
        <p:sp>
          <p:nvSpPr>
            <p:cNvPr id="122" name="Freeform 56">
              <a:extLst>
                <a:ext uri="{FF2B5EF4-FFF2-40B4-BE49-F238E27FC236}">
                  <a16:creationId xmlns:a16="http://schemas.microsoft.com/office/drawing/2014/main" id="{6BC77601-9A39-154A-B56E-634ED9A0A0F0}"/>
                </a:ext>
              </a:extLst>
            </p:cNvPr>
            <p:cNvSpPr>
              <a:spLocks/>
            </p:cNvSpPr>
            <p:nvPr/>
          </p:nvSpPr>
          <p:spPr bwMode="auto">
            <a:xfrm>
              <a:off x="3053" y="2223"/>
              <a:ext cx="47" cy="26"/>
            </a:xfrm>
            <a:custGeom>
              <a:avLst/>
              <a:gdLst>
                <a:gd name="T0" fmla="*/ 0 w 75"/>
                <a:gd name="T1" fmla="*/ 0 h 42"/>
                <a:gd name="T2" fmla="*/ 37 w 75"/>
                <a:gd name="T3" fmla="*/ 29 h 42"/>
                <a:gd name="T4" fmla="*/ 68 w 75"/>
                <a:gd name="T5" fmla="*/ 28 h 42"/>
                <a:gd name="T6" fmla="*/ 65 w 75"/>
                <a:gd name="T7" fmla="*/ 6 h 42"/>
              </a:gdLst>
              <a:ahLst/>
              <a:cxnLst>
                <a:cxn ang="0">
                  <a:pos x="T0" y="T1"/>
                </a:cxn>
                <a:cxn ang="0">
                  <a:pos x="T2" y="T3"/>
                </a:cxn>
                <a:cxn ang="0">
                  <a:pos x="T4" y="T5"/>
                </a:cxn>
                <a:cxn ang="0">
                  <a:pos x="T6" y="T7"/>
                </a:cxn>
              </a:cxnLst>
              <a:rect l="0" t="0" r="r" b="b"/>
              <a:pathLst>
                <a:path w="75" h="42">
                  <a:moveTo>
                    <a:pt x="0" y="0"/>
                  </a:moveTo>
                  <a:cubicBezTo>
                    <a:pt x="37" y="29"/>
                    <a:pt x="37" y="29"/>
                    <a:pt x="37" y="29"/>
                  </a:cubicBezTo>
                  <a:cubicBezTo>
                    <a:pt x="42" y="33"/>
                    <a:pt x="58" y="42"/>
                    <a:pt x="68" y="28"/>
                  </a:cubicBezTo>
                  <a:cubicBezTo>
                    <a:pt x="75" y="18"/>
                    <a:pt x="65" y="6"/>
                    <a:pt x="65" y="6"/>
                  </a:cubicBezTo>
                </a:path>
              </a:pathLst>
            </a:custGeom>
            <a:noFill/>
            <a:ln w="12700" cap="rnd">
              <a:solidFill>
                <a:schemeClr val="accent1"/>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2400"/>
            </a:p>
          </p:txBody>
        </p:sp>
      </p:grpSp>
      <p:pic>
        <p:nvPicPr>
          <p:cNvPr id="22" name="Image 21">
            <a:extLst>
              <a:ext uri="{FF2B5EF4-FFF2-40B4-BE49-F238E27FC236}">
                <a16:creationId xmlns:a16="http://schemas.microsoft.com/office/drawing/2014/main" id="{185B1433-3C89-DD4E-8E28-92E027154FB7}"/>
              </a:ext>
            </a:extLst>
          </p:cNvPr>
          <p:cNvPicPr>
            <a:picLocks noChangeAspect="1"/>
          </p:cNvPicPr>
          <p:nvPr/>
        </p:nvPicPr>
        <p:blipFill>
          <a:blip r:embed="rId8"/>
          <a:stretch>
            <a:fillRect/>
          </a:stretch>
        </p:blipFill>
        <p:spPr>
          <a:xfrm>
            <a:off x="6284716" y="1953603"/>
            <a:ext cx="441983" cy="459114"/>
          </a:xfrm>
          <a:prstGeom prst="rect">
            <a:avLst/>
          </a:prstGeom>
        </p:spPr>
      </p:pic>
      <p:sp>
        <p:nvSpPr>
          <p:cNvPr id="78" name="Ellipse 77">
            <a:extLst>
              <a:ext uri="{FF2B5EF4-FFF2-40B4-BE49-F238E27FC236}">
                <a16:creationId xmlns:a16="http://schemas.microsoft.com/office/drawing/2014/main" id="{67D01DE6-34C2-784C-9B68-54A776313F91}"/>
              </a:ext>
            </a:extLst>
          </p:cNvPr>
          <p:cNvSpPr/>
          <p:nvPr/>
        </p:nvSpPr>
        <p:spPr bwMode="auto">
          <a:xfrm>
            <a:off x="6164778" y="1890117"/>
            <a:ext cx="654736" cy="654734"/>
          </a:xfrm>
          <a:prstGeom prst="ellipse">
            <a:avLst/>
          </a:prstGeom>
          <a:noFill/>
          <a:ln w="9525" cap="rnd">
            <a:solidFill>
              <a:schemeClr val="tx1"/>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a:ln>
                <a:noFill/>
              </a:ln>
              <a:solidFill>
                <a:schemeClr val="tx1"/>
              </a:solidFill>
              <a:effectLst/>
              <a:latin typeface="ApexSansMediumT" panose="02000503020000020004" pitchFamily="2" charset="0"/>
            </a:endParaRPr>
          </a:p>
        </p:txBody>
      </p:sp>
      <p:sp>
        <p:nvSpPr>
          <p:cNvPr id="79" name="Ellipse 78">
            <a:extLst>
              <a:ext uri="{FF2B5EF4-FFF2-40B4-BE49-F238E27FC236}">
                <a16:creationId xmlns:a16="http://schemas.microsoft.com/office/drawing/2014/main" id="{D11CB300-1AA4-EB4E-9AAB-32F50DD91A1B}"/>
              </a:ext>
            </a:extLst>
          </p:cNvPr>
          <p:cNvSpPr/>
          <p:nvPr/>
        </p:nvSpPr>
        <p:spPr bwMode="auto">
          <a:xfrm>
            <a:off x="6164778" y="2810687"/>
            <a:ext cx="654736" cy="654734"/>
          </a:xfrm>
          <a:prstGeom prst="ellipse">
            <a:avLst/>
          </a:prstGeom>
          <a:noFill/>
          <a:ln w="9525" cap="rnd">
            <a:solidFill>
              <a:schemeClr val="tx1"/>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a:ln>
                <a:noFill/>
              </a:ln>
              <a:solidFill>
                <a:schemeClr val="tx1"/>
              </a:solidFill>
              <a:effectLst/>
              <a:latin typeface="ApexSansMediumT" panose="02000503020000020004" pitchFamily="2" charset="0"/>
            </a:endParaRPr>
          </a:p>
        </p:txBody>
      </p:sp>
      <p:sp>
        <p:nvSpPr>
          <p:cNvPr id="81" name="Ellipse 80">
            <a:extLst>
              <a:ext uri="{FF2B5EF4-FFF2-40B4-BE49-F238E27FC236}">
                <a16:creationId xmlns:a16="http://schemas.microsoft.com/office/drawing/2014/main" id="{60644FE6-F3C2-5E4A-BCC7-B244A05663E8}"/>
              </a:ext>
            </a:extLst>
          </p:cNvPr>
          <p:cNvSpPr/>
          <p:nvPr/>
        </p:nvSpPr>
        <p:spPr bwMode="auto">
          <a:xfrm>
            <a:off x="6164778" y="3731256"/>
            <a:ext cx="654736" cy="654734"/>
          </a:xfrm>
          <a:prstGeom prst="ellipse">
            <a:avLst/>
          </a:prstGeom>
          <a:noFill/>
          <a:ln w="9525" cap="rnd">
            <a:solidFill>
              <a:schemeClr val="tx1"/>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a:ln>
                <a:noFill/>
              </a:ln>
              <a:solidFill>
                <a:schemeClr val="tx1"/>
              </a:solidFill>
              <a:effectLst/>
              <a:latin typeface="ApexSansMediumT" panose="02000503020000020004" pitchFamily="2" charset="0"/>
            </a:endParaRPr>
          </a:p>
        </p:txBody>
      </p:sp>
      <p:sp>
        <p:nvSpPr>
          <p:cNvPr id="57" name="Titre 2">
            <a:extLst>
              <a:ext uri="{FF2B5EF4-FFF2-40B4-BE49-F238E27FC236}">
                <a16:creationId xmlns:a16="http://schemas.microsoft.com/office/drawing/2014/main" id="{20E2437B-F509-D248-95A1-4085845DE37A}"/>
              </a:ext>
            </a:extLst>
          </p:cNvPr>
          <p:cNvSpPr txBox="1">
            <a:spLocks/>
          </p:cNvSpPr>
          <p:nvPr/>
        </p:nvSpPr>
        <p:spPr bwMode="auto">
          <a:xfrm>
            <a:off x="170061" y="132751"/>
            <a:ext cx="7975191" cy="67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1" fontAlgn="base" hangingPunct="1">
              <a:lnSpc>
                <a:spcPct val="90000"/>
              </a:lnSpc>
              <a:spcBef>
                <a:spcPct val="0"/>
              </a:spcBef>
              <a:spcAft>
                <a:spcPct val="0"/>
              </a:spcAft>
              <a:defRPr sz="2200" b="1">
                <a:solidFill>
                  <a:schemeClr val="tx1"/>
                </a:solidFill>
                <a:latin typeface="+mj-lt"/>
                <a:ea typeface="+mj-ea"/>
                <a:cs typeface="+mj-cs"/>
              </a:defRPr>
            </a:lvl1pPr>
            <a:lvl2pPr algn="l" rtl="0" eaLnBrk="1" fontAlgn="base" hangingPunct="1">
              <a:lnSpc>
                <a:spcPct val="90000"/>
              </a:lnSpc>
              <a:spcBef>
                <a:spcPct val="0"/>
              </a:spcBef>
              <a:spcAft>
                <a:spcPct val="0"/>
              </a:spcAft>
              <a:defRPr sz="4000">
                <a:solidFill>
                  <a:srgbClr val="1E4191"/>
                </a:solidFill>
                <a:latin typeface="GE Inspira Pitch" pitchFamily="34" charset="0"/>
              </a:defRPr>
            </a:lvl2pPr>
            <a:lvl3pPr algn="l" rtl="0" eaLnBrk="1" fontAlgn="base" hangingPunct="1">
              <a:lnSpc>
                <a:spcPct val="90000"/>
              </a:lnSpc>
              <a:spcBef>
                <a:spcPct val="0"/>
              </a:spcBef>
              <a:spcAft>
                <a:spcPct val="0"/>
              </a:spcAft>
              <a:defRPr sz="4000">
                <a:solidFill>
                  <a:srgbClr val="1E4191"/>
                </a:solidFill>
                <a:latin typeface="GE Inspira Pitch" pitchFamily="34" charset="0"/>
              </a:defRPr>
            </a:lvl3pPr>
            <a:lvl4pPr algn="l" rtl="0" eaLnBrk="1" fontAlgn="base" hangingPunct="1">
              <a:lnSpc>
                <a:spcPct val="90000"/>
              </a:lnSpc>
              <a:spcBef>
                <a:spcPct val="0"/>
              </a:spcBef>
              <a:spcAft>
                <a:spcPct val="0"/>
              </a:spcAft>
              <a:defRPr sz="4000">
                <a:solidFill>
                  <a:srgbClr val="1E4191"/>
                </a:solidFill>
                <a:latin typeface="GE Inspira Pitch" pitchFamily="34" charset="0"/>
              </a:defRPr>
            </a:lvl4pPr>
            <a:lvl5pPr algn="l" rtl="0" eaLnBrk="1" fontAlgn="base" hangingPunct="1">
              <a:lnSpc>
                <a:spcPct val="90000"/>
              </a:lnSpc>
              <a:spcBef>
                <a:spcPct val="0"/>
              </a:spcBef>
              <a:spcAft>
                <a:spcPct val="0"/>
              </a:spcAft>
              <a:defRPr sz="4000">
                <a:solidFill>
                  <a:srgbClr val="1E4191"/>
                </a:solidFill>
                <a:latin typeface="GE Inspira Pitch" pitchFamily="34" charset="0"/>
              </a:defRPr>
            </a:lvl5pPr>
            <a:lvl6pPr marL="457200" algn="l" rtl="0" eaLnBrk="1" fontAlgn="base" hangingPunct="1">
              <a:lnSpc>
                <a:spcPct val="90000"/>
              </a:lnSpc>
              <a:spcBef>
                <a:spcPct val="0"/>
              </a:spcBef>
              <a:spcAft>
                <a:spcPct val="0"/>
              </a:spcAft>
              <a:defRPr sz="4000">
                <a:solidFill>
                  <a:srgbClr val="1E4191"/>
                </a:solidFill>
                <a:latin typeface="GE Inspira Pitch" pitchFamily="34" charset="0"/>
              </a:defRPr>
            </a:lvl6pPr>
            <a:lvl7pPr marL="914400" algn="l" rtl="0" eaLnBrk="1" fontAlgn="base" hangingPunct="1">
              <a:lnSpc>
                <a:spcPct val="90000"/>
              </a:lnSpc>
              <a:spcBef>
                <a:spcPct val="0"/>
              </a:spcBef>
              <a:spcAft>
                <a:spcPct val="0"/>
              </a:spcAft>
              <a:defRPr sz="4000">
                <a:solidFill>
                  <a:srgbClr val="1E4191"/>
                </a:solidFill>
                <a:latin typeface="GE Inspira Pitch" pitchFamily="34" charset="0"/>
              </a:defRPr>
            </a:lvl7pPr>
            <a:lvl8pPr marL="1371600" algn="l" rtl="0" eaLnBrk="1" fontAlgn="base" hangingPunct="1">
              <a:lnSpc>
                <a:spcPct val="90000"/>
              </a:lnSpc>
              <a:spcBef>
                <a:spcPct val="0"/>
              </a:spcBef>
              <a:spcAft>
                <a:spcPct val="0"/>
              </a:spcAft>
              <a:defRPr sz="4000">
                <a:solidFill>
                  <a:srgbClr val="1E4191"/>
                </a:solidFill>
                <a:latin typeface="GE Inspira Pitch" pitchFamily="34" charset="0"/>
              </a:defRPr>
            </a:lvl8pPr>
            <a:lvl9pPr marL="1828800" algn="l" rtl="0" eaLnBrk="1" fontAlgn="base" hangingPunct="1">
              <a:lnSpc>
                <a:spcPct val="90000"/>
              </a:lnSpc>
              <a:spcBef>
                <a:spcPct val="0"/>
              </a:spcBef>
              <a:spcAft>
                <a:spcPct val="0"/>
              </a:spcAft>
              <a:defRPr sz="4000">
                <a:solidFill>
                  <a:srgbClr val="1E4191"/>
                </a:solidFill>
                <a:latin typeface="GE Inspira Pitch" pitchFamily="34" charset="0"/>
              </a:defRPr>
            </a:lvl9pPr>
          </a:lstStyle>
          <a:p>
            <a:r>
              <a:rPr lang="en-US" dirty="0">
                <a:latin typeface="ApexSansMediumT" panose="02000503020000020004" pitchFamily="2" charset="0"/>
              </a:rPr>
              <a:t>CFM International, a long-standing joint company</a:t>
            </a:r>
            <a:endParaRPr lang="en-US" kern="0" dirty="0">
              <a:latin typeface="ApexSansMediumT" panose="02000503020000020004" pitchFamily="2" charset="0"/>
            </a:endParaRPr>
          </a:p>
        </p:txBody>
      </p:sp>
      <p:pic>
        <p:nvPicPr>
          <p:cNvPr id="8" name="Picture 7">
            <a:extLst>
              <a:ext uri="{FF2B5EF4-FFF2-40B4-BE49-F238E27FC236}">
                <a16:creationId xmlns:a16="http://schemas.microsoft.com/office/drawing/2014/main" id="{B777155C-F974-46BE-B247-26079B1E76F4}"/>
              </a:ext>
            </a:extLst>
          </p:cNvPr>
          <p:cNvPicPr>
            <a:picLocks noChangeAspect="1"/>
          </p:cNvPicPr>
          <p:nvPr/>
        </p:nvPicPr>
        <p:blipFill>
          <a:blip r:embed="rId9"/>
          <a:stretch>
            <a:fillRect/>
          </a:stretch>
        </p:blipFill>
        <p:spPr>
          <a:xfrm>
            <a:off x="456172" y="1168655"/>
            <a:ext cx="2258436" cy="1612900"/>
          </a:xfrm>
          <a:prstGeom prst="rect">
            <a:avLst/>
          </a:prstGeom>
        </p:spPr>
      </p:pic>
    </p:spTree>
    <p:extLst>
      <p:ext uri="{BB962C8B-B14F-4D97-AF65-F5344CB8AC3E}">
        <p14:creationId xmlns:p14="http://schemas.microsoft.com/office/powerpoint/2010/main" val="45479835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Rectangle 257"/>
          <p:cNvSpPr/>
          <p:nvPr/>
        </p:nvSpPr>
        <p:spPr bwMode="auto">
          <a:xfrm>
            <a:off x="0" y="1023233"/>
            <a:ext cx="9145588" cy="1210835"/>
          </a:xfrm>
          <a:prstGeom prst="rect">
            <a:avLst/>
          </a:prstGeom>
          <a:gradFill flip="none" rotWithShape="1">
            <a:gsLst>
              <a:gs pos="0">
                <a:schemeClr val="accent4"/>
              </a:gs>
              <a:gs pos="100000">
                <a:schemeClr val="accent4"/>
              </a:gs>
              <a:gs pos="20000">
                <a:schemeClr val="accent4">
                  <a:alpha val="0"/>
                </a:scheme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eaLnBrk="1" hangingPunct="1">
              <a:spcBef>
                <a:spcPct val="50000"/>
              </a:spcBef>
            </a:pPr>
            <a:endParaRPr lang="fr-FR" sz="2400" dirty="0">
              <a:latin typeface="ApexSansMediumT" panose="02000503020000020004" pitchFamily="2" charset="0"/>
            </a:endParaRPr>
          </a:p>
        </p:txBody>
      </p:sp>
      <p:sp>
        <p:nvSpPr>
          <p:cNvPr id="416" name="Parallélogramme 415"/>
          <p:cNvSpPr/>
          <p:nvPr/>
        </p:nvSpPr>
        <p:spPr bwMode="auto">
          <a:xfrm>
            <a:off x="5482623" y="1025525"/>
            <a:ext cx="2493981" cy="1210835"/>
          </a:xfrm>
          <a:prstGeom prst="parallelogram">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417" name="Parallélogramme 416"/>
          <p:cNvSpPr/>
          <p:nvPr/>
        </p:nvSpPr>
        <p:spPr bwMode="auto">
          <a:xfrm>
            <a:off x="4103370" y="1025524"/>
            <a:ext cx="1862315" cy="1210835"/>
          </a:xfrm>
          <a:prstGeom prst="parallelogram">
            <a:avLst/>
          </a:prstGeom>
          <a:solidFill>
            <a:schemeClr val="accent1"/>
          </a:solidFill>
          <a:ln w="9525" cap="flat" cmpd="sng" algn="ctr">
            <a:gradFill>
              <a:gsLst>
                <a:gs pos="0">
                  <a:schemeClr val="bg1">
                    <a:alpha val="0"/>
                  </a:schemeClr>
                </a:gs>
                <a:gs pos="50000">
                  <a:schemeClr val="bg1"/>
                </a:gs>
              </a:gsLst>
              <a:lin ang="5400000" scaled="0"/>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418" name="Parallélogramme 417"/>
          <p:cNvSpPr/>
          <p:nvPr/>
        </p:nvSpPr>
        <p:spPr bwMode="auto">
          <a:xfrm>
            <a:off x="1181740" y="1025524"/>
            <a:ext cx="3384087" cy="1210835"/>
          </a:xfrm>
          <a:prstGeom prst="parallelogram">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pic>
        <p:nvPicPr>
          <p:cNvPr id="419" name="moto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44610" y="1090947"/>
            <a:ext cx="3607190" cy="2133468"/>
          </a:xfrm>
          <a:prstGeom prst="rect">
            <a:avLst/>
          </a:prstGeom>
          <a:noFill/>
          <a:extLst>
            <a:ext uri="{909E8E84-426E-40DD-AFC4-6F175D3DCCD1}">
              <a14:hiddenFill xmlns:a14="http://schemas.microsoft.com/office/drawing/2010/main">
                <a:solidFill>
                  <a:srgbClr val="FFFFFF"/>
                </a:solidFill>
              </a14:hiddenFill>
            </a:ext>
          </a:extLst>
        </p:spPr>
      </p:pic>
      <p:pic>
        <p:nvPicPr>
          <p:cNvPr id="420" name="motor_turbine"/>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844605" y="1090944"/>
            <a:ext cx="3607199" cy="2133474"/>
          </a:xfrm>
          <a:prstGeom prst="rect">
            <a:avLst/>
          </a:prstGeom>
          <a:noFill/>
          <a:effectLst>
            <a:outerShdw blurRad="152400" algn="ctr" rotWithShape="0">
              <a:schemeClr val="bg1"/>
            </a:outerShdw>
          </a:effectLst>
          <a:extLst>
            <a:ext uri="{909E8E84-426E-40DD-AFC4-6F175D3DCCD1}">
              <a14:hiddenFill xmlns:a14="http://schemas.microsoft.com/office/drawing/2010/main">
                <a:solidFill>
                  <a:srgbClr val="FFFFFF"/>
                </a:solidFill>
              </a14:hiddenFill>
            </a:ext>
          </a:extLst>
        </p:spPr>
      </p:pic>
      <p:pic>
        <p:nvPicPr>
          <p:cNvPr id="421" name="motor_front"/>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844605" y="1090944"/>
            <a:ext cx="3607199" cy="2133474"/>
          </a:xfrm>
          <a:prstGeom prst="rect">
            <a:avLst/>
          </a:prstGeom>
          <a:noFill/>
          <a:effectLst>
            <a:outerShdw blurRad="152400" algn="ctr" rotWithShape="0">
              <a:schemeClr val="bg1"/>
            </a:outerShdw>
          </a:effectLst>
          <a:extLst>
            <a:ext uri="{909E8E84-426E-40DD-AFC4-6F175D3DCCD1}">
              <a14:hiddenFill xmlns:a14="http://schemas.microsoft.com/office/drawing/2010/main">
                <a:solidFill>
                  <a:srgbClr val="FFFFFF"/>
                </a:solidFill>
              </a14:hiddenFill>
            </a:ext>
          </a:extLst>
        </p:spPr>
      </p:pic>
      <p:pic>
        <p:nvPicPr>
          <p:cNvPr id="422" name="motor_core"/>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844607" y="1090945"/>
            <a:ext cx="3607197" cy="2133473"/>
          </a:xfrm>
          <a:prstGeom prst="rect">
            <a:avLst/>
          </a:prstGeom>
          <a:noFill/>
          <a:effectLst>
            <a:outerShdw blurRad="152400" algn="ctr" rotWithShape="0">
              <a:schemeClr val="bg1"/>
            </a:outerShdw>
          </a:effectLst>
          <a:extLst>
            <a:ext uri="{909E8E84-426E-40DD-AFC4-6F175D3DCCD1}">
              <a14:hiddenFill xmlns:a14="http://schemas.microsoft.com/office/drawing/2010/main">
                <a:solidFill>
                  <a:srgbClr val="FFFFFF"/>
                </a:solidFill>
              </a14:hiddenFill>
            </a:ext>
          </a:extLst>
        </p:spPr>
      </p:pic>
      <p:sp>
        <p:nvSpPr>
          <p:cNvPr id="428" name="Espace réservé du texte 3"/>
          <p:cNvSpPr txBox="1">
            <a:spLocks/>
          </p:cNvSpPr>
          <p:nvPr/>
        </p:nvSpPr>
        <p:spPr bwMode="auto">
          <a:xfrm>
            <a:off x="1561985" y="1477053"/>
            <a:ext cx="1597085" cy="307777"/>
          </a:xfrm>
          <a:prstGeom prst="rect">
            <a:avLst/>
          </a:prstGeom>
          <a:noFill/>
          <a:ln>
            <a:noFill/>
          </a:ln>
          <a:extLst/>
        </p:spPr>
        <p:txBody>
          <a:bodyPr vert="horz" wrap="square" lIns="90000" tIns="0" rIns="0" bIns="0" numCol="1" anchor="ctr" anchorCtr="0" compatLnSpc="1">
            <a:prstTxWarp prst="textNoShape">
              <a:avLst/>
            </a:prstTxWarp>
            <a:spAutoFit/>
          </a:bodyPr>
          <a:lstStyle>
            <a:lvl1pPr marL="0" indent="0" algn="l" rtl="0" eaLnBrk="1" fontAlgn="base" hangingPunct="1">
              <a:lnSpc>
                <a:spcPct val="100000"/>
              </a:lnSpc>
              <a:spcBef>
                <a:spcPct val="50000"/>
              </a:spcBef>
              <a:spcAft>
                <a:spcPct val="0"/>
              </a:spcAft>
              <a:buClr>
                <a:schemeClr val="bg1"/>
              </a:buClr>
              <a:buSzPct val="25000"/>
              <a:buFont typeface="Arial" pitchFamily="34" charset="0"/>
              <a:buChar char="•"/>
              <a:defRPr sz="2400">
                <a:solidFill>
                  <a:schemeClr val="tx1"/>
                </a:solidFill>
                <a:latin typeface="+mn-lt"/>
                <a:ea typeface="+mn-ea"/>
                <a:cs typeface="+mn-cs"/>
              </a:defRPr>
            </a:lvl1pPr>
            <a:lvl2pPr marL="539750" indent="-339725" algn="l" rtl="0" eaLnBrk="1" fontAlgn="base" hangingPunct="1">
              <a:lnSpc>
                <a:spcPct val="90000"/>
              </a:lnSpc>
              <a:spcBef>
                <a:spcPct val="30000"/>
              </a:spcBef>
              <a:spcAft>
                <a:spcPct val="0"/>
              </a:spcAft>
              <a:buClr>
                <a:schemeClr val="tx1"/>
              </a:buClr>
              <a:buFont typeface="GE Inspira Pitch" pitchFamily="34" charset="0"/>
              <a:buChar char="•"/>
              <a:defRPr sz="2000">
                <a:solidFill>
                  <a:schemeClr val="tx1"/>
                </a:solidFill>
                <a:latin typeface="+mn-lt"/>
              </a:defRPr>
            </a:lvl2pPr>
            <a:lvl3pPr marL="895350" indent="-288925" algn="l" rtl="0" eaLnBrk="1" fontAlgn="base" hangingPunct="1">
              <a:lnSpc>
                <a:spcPct val="90000"/>
              </a:lnSpc>
              <a:spcBef>
                <a:spcPct val="20000"/>
              </a:spcBef>
              <a:spcAft>
                <a:spcPct val="0"/>
              </a:spcAft>
              <a:buClr>
                <a:schemeClr val="tx1"/>
              </a:buClr>
              <a:buChar char="–"/>
              <a:defRPr sz="1800">
                <a:solidFill>
                  <a:schemeClr val="tx1"/>
                </a:solidFill>
                <a:latin typeface="+mn-lt"/>
              </a:defRPr>
            </a:lvl3pPr>
            <a:lvl4pPr marL="1146175" indent="-287338" algn="l" rtl="0" eaLnBrk="1" fontAlgn="base" hangingPunct="1">
              <a:lnSpc>
                <a:spcPct val="90000"/>
              </a:lnSpc>
              <a:spcBef>
                <a:spcPct val="10000"/>
              </a:spcBef>
              <a:spcAft>
                <a:spcPct val="0"/>
              </a:spcAft>
              <a:buClr>
                <a:schemeClr val="tx1"/>
              </a:buClr>
              <a:buChar char="–"/>
              <a:defRPr sz="1800">
                <a:solidFill>
                  <a:schemeClr val="tx1"/>
                </a:solidFill>
                <a:latin typeface="+mn-lt"/>
              </a:defRPr>
            </a:lvl4pPr>
            <a:lvl5pPr marL="1546225" indent="-285750" algn="l" rtl="0" eaLnBrk="1" fontAlgn="base" hangingPunct="1">
              <a:lnSpc>
                <a:spcPct val="90000"/>
              </a:lnSpc>
              <a:spcBef>
                <a:spcPts val="240"/>
              </a:spcBef>
              <a:spcAft>
                <a:spcPct val="0"/>
              </a:spcAft>
              <a:buClr>
                <a:schemeClr val="tx1"/>
              </a:buClr>
              <a:buChar char="–"/>
              <a:defRPr sz="1800">
                <a:solidFill>
                  <a:schemeClr val="tx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a:lstStyle>
          <a:p>
            <a:pPr eaLnBrk="0" hangingPunct="0">
              <a:spcBef>
                <a:spcPct val="0"/>
              </a:spcBef>
              <a:buClrTx/>
              <a:buSzTx/>
              <a:buNone/>
            </a:pPr>
            <a:r>
              <a:rPr lang="en-US" sz="1000" dirty="0">
                <a:solidFill>
                  <a:schemeClr val="bg1"/>
                </a:solidFill>
                <a:latin typeface="ApexSansMediumT" panose="02000503020000020004" pitchFamily="2" charset="0"/>
              </a:rPr>
              <a:t>Fan &amp;</a:t>
            </a:r>
            <a:br>
              <a:rPr lang="en-US" sz="1000" dirty="0">
                <a:solidFill>
                  <a:schemeClr val="bg1"/>
                </a:solidFill>
                <a:latin typeface="ApexSansMediumT" panose="02000503020000020004" pitchFamily="2" charset="0"/>
              </a:rPr>
            </a:br>
            <a:r>
              <a:rPr lang="en-US" sz="1000" dirty="0">
                <a:solidFill>
                  <a:schemeClr val="bg1"/>
                </a:solidFill>
                <a:latin typeface="ApexSansMediumT" panose="02000503020000020004" pitchFamily="2" charset="0"/>
              </a:rPr>
              <a:t>accessory gearbox </a:t>
            </a:r>
          </a:p>
        </p:txBody>
      </p:sp>
      <p:cxnSp>
        <p:nvCxnSpPr>
          <p:cNvPr id="429" name="Connecteur droit 428"/>
          <p:cNvCxnSpPr/>
          <p:nvPr/>
        </p:nvCxnSpPr>
        <p:spPr>
          <a:xfrm>
            <a:off x="1561985" y="1509446"/>
            <a:ext cx="0" cy="275384"/>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430" name="Espace réservé du texte 3"/>
          <p:cNvSpPr txBox="1">
            <a:spLocks/>
          </p:cNvSpPr>
          <p:nvPr/>
        </p:nvSpPr>
        <p:spPr bwMode="auto">
          <a:xfrm>
            <a:off x="6470317" y="1477053"/>
            <a:ext cx="1152520" cy="307777"/>
          </a:xfrm>
          <a:prstGeom prst="rect">
            <a:avLst/>
          </a:prstGeom>
          <a:noFill/>
          <a:ln>
            <a:noFill/>
          </a:ln>
          <a:extLst/>
        </p:spPr>
        <p:txBody>
          <a:bodyPr vert="horz" wrap="square" lIns="90000" tIns="0" rIns="0" bIns="0" numCol="1" anchor="ctr" anchorCtr="0" compatLnSpc="1">
            <a:prstTxWarp prst="textNoShape">
              <a:avLst/>
            </a:prstTxWarp>
            <a:spAutoFit/>
          </a:bodyPr>
          <a:lstStyle>
            <a:lvl1pPr marL="0" indent="0" algn="l" rtl="0" eaLnBrk="1" fontAlgn="base" hangingPunct="1">
              <a:lnSpc>
                <a:spcPct val="100000"/>
              </a:lnSpc>
              <a:spcBef>
                <a:spcPct val="50000"/>
              </a:spcBef>
              <a:spcAft>
                <a:spcPct val="0"/>
              </a:spcAft>
              <a:buClr>
                <a:schemeClr val="bg1"/>
              </a:buClr>
              <a:buSzPct val="25000"/>
              <a:buFont typeface="Arial" pitchFamily="34" charset="0"/>
              <a:buChar char="•"/>
              <a:defRPr sz="2400">
                <a:solidFill>
                  <a:schemeClr val="tx1"/>
                </a:solidFill>
                <a:latin typeface="+mn-lt"/>
                <a:ea typeface="+mn-ea"/>
                <a:cs typeface="+mn-cs"/>
              </a:defRPr>
            </a:lvl1pPr>
            <a:lvl2pPr marL="539750" indent="-339725" algn="l" rtl="0" eaLnBrk="1" fontAlgn="base" hangingPunct="1">
              <a:lnSpc>
                <a:spcPct val="90000"/>
              </a:lnSpc>
              <a:spcBef>
                <a:spcPct val="30000"/>
              </a:spcBef>
              <a:spcAft>
                <a:spcPct val="0"/>
              </a:spcAft>
              <a:buClr>
                <a:schemeClr val="tx1"/>
              </a:buClr>
              <a:buFont typeface="GE Inspira Pitch" pitchFamily="34" charset="0"/>
              <a:buChar char="•"/>
              <a:defRPr sz="2000">
                <a:solidFill>
                  <a:schemeClr val="tx1"/>
                </a:solidFill>
                <a:latin typeface="+mn-lt"/>
              </a:defRPr>
            </a:lvl2pPr>
            <a:lvl3pPr marL="895350" indent="-288925" algn="l" rtl="0" eaLnBrk="1" fontAlgn="base" hangingPunct="1">
              <a:lnSpc>
                <a:spcPct val="90000"/>
              </a:lnSpc>
              <a:spcBef>
                <a:spcPct val="20000"/>
              </a:spcBef>
              <a:spcAft>
                <a:spcPct val="0"/>
              </a:spcAft>
              <a:buClr>
                <a:schemeClr val="tx1"/>
              </a:buClr>
              <a:buChar char="–"/>
              <a:defRPr sz="1800">
                <a:solidFill>
                  <a:schemeClr val="tx1"/>
                </a:solidFill>
                <a:latin typeface="+mn-lt"/>
              </a:defRPr>
            </a:lvl3pPr>
            <a:lvl4pPr marL="1146175" indent="-287338" algn="l" rtl="0" eaLnBrk="1" fontAlgn="base" hangingPunct="1">
              <a:lnSpc>
                <a:spcPct val="90000"/>
              </a:lnSpc>
              <a:spcBef>
                <a:spcPct val="10000"/>
              </a:spcBef>
              <a:spcAft>
                <a:spcPct val="0"/>
              </a:spcAft>
              <a:buClr>
                <a:schemeClr val="tx1"/>
              </a:buClr>
              <a:buChar char="–"/>
              <a:defRPr sz="1800">
                <a:solidFill>
                  <a:schemeClr val="tx1"/>
                </a:solidFill>
                <a:latin typeface="+mn-lt"/>
              </a:defRPr>
            </a:lvl4pPr>
            <a:lvl5pPr marL="1546225" indent="-285750" algn="l" rtl="0" eaLnBrk="1" fontAlgn="base" hangingPunct="1">
              <a:lnSpc>
                <a:spcPct val="90000"/>
              </a:lnSpc>
              <a:spcBef>
                <a:spcPts val="240"/>
              </a:spcBef>
              <a:spcAft>
                <a:spcPct val="0"/>
              </a:spcAft>
              <a:buClr>
                <a:schemeClr val="tx1"/>
              </a:buClr>
              <a:buChar char="–"/>
              <a:defRPr sz="1800">
                <a:solidFill>
                  <a:schemeClr val="tx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a:lstStyle>
          <a:p>
            <a:pPr eaLnBrk="0" hangingPunct="0">
              <a:spcBef>
                <a:spcPct val="0"/>
              </a:spcBef>
              <a:buClrTx/>
              <a:buSzTx/>
              <a:buNone/>
            </a:pPr>
            <a:r>
              <a:rPr lang="en-US" sz="1000" dirty="0">
                <a:solidFill>
                  <a:schemeClr val="bg1"/>
                </a:solidFill>
                <a:latin typeface="ApexSansMediumT" panose="02000503020000020004" pitchFamily="2" charset="0"/>
              </a:rPr>
              <a:t>Low-pressure</a:t>
            </a:r>
            <a:br>
              <a:rPr lang="en-US" sz="1000" dirty="0">
                <a:solidFill>
                  <a:schemeClr val="bg1"/>
                </a:solidFill>
                <a:latin typeface="ApexSansMediumT" panose="02000503020000020004" pitchFamily="2" charset="0"/>
              </a:rPr>
            </a:br>
            <a:r>
              <a:rPr lang="en-US" sz="1000" dirty="0">
                <a:solidFill>
                  <a:schemeClr val="bg1"/>
                </a:solidFill>
                <a:latin typeface="ApexSansMediumT" panose="02000503020000020004" pitchFamily="2" charset="0"/>
              </a:rPr>
              <a:t>turbine</a:t>
            </a:r>
          </a:p>
        </p:txBody>
      </p:sp>
      <p:cxnSp>
        <p:nvCxnSpPr>
          <p:cNvPr id="431" name="Connecteur droit 430"/>
          <p:cNvCxnSpPr/>
          <p:nvPr/>
        </p:nvCxnSpPr>
        <p:spPr>
          <a:xfrm>
            <a:off x="6470317" y="1477053"/>
            <a:ext cx="0" cy="307776"/>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444" name="Espace réservé du texte 3"/>
          <p:cNvSpPr txBox="1">
            <a:spLocks/>
          </p:cNvSpPr>
          <p:nvPr/>
        </p:nvSpPr>
        <p:spPr bwMode="auto">
          <a:xfrm>
            <a:off x="4735424" y="1477054"/>
            <a:ext cx="1311518" cy="153888"/>
          </a:xfrm>
          <a:prstGeom prst="rect">
            <a:avLst/>
          </a:prstGeom>
          <a:noFill/>
          <a:ln>
            <a:noFill/>
          </a:ln>
          <a:extLst/>
        </p:spPr>
        <p:txBody>
          <a:bodyPr vert="horz" wrap="square" lIns="90000" tIns="0" rIns="0" bIns="0" numCol="1" anchor="ctr" anchorCtr="0" compatLnSpc="1">
            <a:prstTxWarp prst="textNoShape">
              <a:avLst/>
            </a:prstTxWarp>
            <a:spAutoFit/>
          </a:bodyPr>
          <a:lstStyle>
            <a:lvl1pPr marL="0" indent="0" algn="l" rtl="0" eaLnBrk="1" fontAlgn="base" hangingPunct="1">
              <a:lnSpc>
                <a:spcPct val="100000"/>
              </a:lnSpc>
              <a:spcBef>
                <a:spcPct val="50000"/>
              </a:spcBef>
              <a:spcAft>
                <a:spcPct val="0"/>
              </a:spcAft>
              <a:buClr>
                <a:schemeClr val="bg1"/>
              </a:buClr>
              <a:buSzPct val="25000"/>
              <a:buFont typeface="Arial" pitchFamily="34" charset="0"/>
              <a:buChar char="•"/>
              <a:defRPr sz="2400">
                <a:solidFill>
                  <a:schemeClr val="tx1"/>
                </a:solidFill>
                <a:latin typeface="+mn-lt"/>
                <a:ea typeface="+mn-ea"/>
                <a:cs typeface="+mn-cs"/>
              </a:defRPr>
            </a:lvl1pPr>
            <a:lvl2pPr marL="539750" indent="-339725" algn="l" rtl="0" eaLnBrk="1" fontAlgn="base" hangingPunct="1">
              <a:lnSpc>
                <a:spcPct val="90000"/>
              </a:lnSpc>
              <a:spcBef>
                <a:spcPct val="30000"/>
              </a:spcBef>
              <a:spcAft>
                <a:spcPct val="0"/>
              </a:spcAft>
              <a:buClr>
                <a:schemeClr val="tx1"/>
              </a:buClr>
              <a:buFont typeface="GE Inspira Pitch" pitchFamily="34" charset="0"/>
              <a:buChar char="•"/>
              <a:defRPr sz="2000">
                <a:solidFill>
                  <a:schemeClr val="tx1"/>
                </a:solidFill>
                <a:latin typeface="+mn-lt"/>
              </a:defRPr>
            </a:lvl2pPr>
            <a:lvl3pPr marL="895350" indent="-288925" algn="l" rtl="0" eaLnBrk="1" fontAlgn="base" hangingPunct="1">
              <a:lnSpc>
                <a:spcPct val="90000"/>
              </a:lnSpc>
              <a:spcBef>
                <a:spcPct val="20000"/>
              </a:spcBef>
              <a:spcAft>
                <a:spcPct val="0"/>
              </a:spcAft>
              <a:buClr>
                <a:schemeClr val="tx1"/>
              </a:buClr>
              <a:buChar char="–"/>
              <a:defRPr sz="1800">
                <a:solidFill>
                  <a:schemeClr val="tx1"/>
                </a:solidFill>
                <a:latin typeface="+mn-lt"/>
              </a:defRPr>
            </a:lvl3pPr>
            <a:lvl4pPr marL="1146175" indent="-287338" algn="l" rtl="0" eaLnBrk="1" fontAlgn="base" hangingPunct="1">
              <a:lnSpc>
                <a:spcPct val="90000"/>
              </a:lnSpc>
              <a:spcBef>
                <a:spcPct val="10000"/>
              </a:spcBef>
              <a:spcAft>
                <a:spcPct val="0"/>
              </a:spcAft>
              <a:buClr>
                <a:schemeClr val="tx1"/>
              </a:buClr>
              <a:buChar char="–"/>
              <a:defRPr sz="1800">
                <a:solidFill>
                  <a:schemeClr val="tx1"/>
                </a:solidFill>
                <a:latin typeface="+mn-lt"/>
              </a:defRPr>
            </a:lvl4pPr>
            <a:lvl5pPr marL="1546225" indent="-285750" algn="l" rtl="0" eaLnBrk="1" fontAlgn="base" hangingPunct="1">
              <a:lnSpc>
                <a:spcPct val="90000"/>
              </a:lnSpc>
              <a:spcBef>
                <a:spcPts val="240"/>
              </a:spcBef>
              <a:spcAft>
                <a:spcPct val="0"/>
              </a:spcAft>
              <a:buClr>
                <a:schemeClr val="tx1"/>
              </a:buClr>
              <a:buChar char="–"/>
              <a:defRPr sz="1800">
                <a:solidFill>
                  <a:schemeClr val="tx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a:lstStyle>
          <a:p>
            <a:pPr eaLnBrk="0" hangingPunct="0">
              <a:spcBef>
                <a:spcPct val="0"/>
              </a:spcBef>
              <a:buClrTx/>
              <a:buSzTx/>
              <a:buNone/>
            </a:pPr>
            <a:r>
              <a:rPr lang="en-US" sz="1000" dirty="0">
                <a:solidFill>
                  <a:schemeClr val="bg1"/>
                </a:solidFill>
                <a:latin typeface="ApexSansMediumT" panose="02000503020000020004" pitchFamily="2" charset="0"/>
              </a:rPr>
              <a:t>Core engine</a:t>
            </a:r>
          </a:p>
        </p:txBody>
      </p:sp>
      <p:cxnSp>
        <p:nvCxnSpPr>
          <p:cNvPr id="445" name="Connecteur droit 444"/>
          <p:cNvCxnSpPr/>
          <p:nvPr/>
        </p:nvCxnSpPr>
        <p:spPr>
          <a:xfrm>
            <a:off x="4735424" y="1489547"/>
            <a:ext cx="0" cy="138377"/>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446" name="Line 23"/>
          <p:cNvSpPr>
            <a:spLocks noChangeShapeType="1"/>
          </p:cNvSpPr>
          <p:nvPr/>
        </p:nvSpPr>
        <p:spPr bwMode="auto">
          <a:xfrm>
            <a:off x="0" y="3112692"/>
            <a:ext cx="9145587" cy="0"/>
          </a:xfrm>
          <a:prstGeom prst="line">
            <a:avLst/>
          </a:prstGeom>
          <a:noFill/>
          <a:ln w="9525" cap="rnd">
            <a:gradFill flip="none" rotWithShape="1">
              <a:gsLst>
                <a:gs pos="0">
                  <a:schemeClr val="tx1">
                    <a:alpha val="0"/>
                  </a:schemeClr>
                </a:gs>
                <a:gs pos="85000">
                  <a:srgbClr val="002D6A"/>
                </a:gs>
                <a:gs pos="15000">
                  <a:schemeClr val="tx1"/>
                </a:gs>
                <a:gs pos="100000">
                  <a:schemeClr val="tx1">
                    <a:alpha val="0"/>
                  </a:schemeClr>
                </a:gs>
              </a:gsLst>
              <a:lin ang="0" scaled="1"/>
              <a:tileRect/>
            </a:gradFill>
          </a:ln>
          <a:effectLst>
            <a:outerShdw dist="12700" dir="5400000" algn="t" rotWithShape="0">
              <a:schemeClr val="bg1"/>
            </a:outerShdw>
          </a:effectLst>
        </p:spPr>
        <p:style>
          <a:lnRef idx="1">
            <a:schemeClr val="accent1"/>
          </a:lnRef>
          <a:fillRef idx="0">
            <a:schemeClr val="accent1"/>
          </a:fillRef>
          <a:effectRef idx="0">
            <a:schemeClr val="accent1"/>
          </a:effectRef>
          <a:fontRef idx="minor">
            <a:schemeClr val="tx1"/>
          </a:fontRef>
        </p:style>
        <p:txBody>
          <a:bodyPr wrap="square" lIns="112838" tIns="56417" rIns="112838" bIns="56417">
            <a:spAutoFit/>
          </a:bodyPr>
          <a:lstStyle/>
          <a:p>
            <a:pPr algn="ctr" eaLnBrk="1" hangingPunct="1"/>
            <a:endParaRPr lang="fr-FR" sz="4200" dirty="0">
              <a:solidFill>
                <a:srgbClr val="000000"/>
              </a:solidFill>
              <a:latin typeface="ApexSansMediumT" panose="02000503020000020004" pitchFamily="2" charset="0"/>
              <a:sym typeface="Gill Sans" charset="0"/>
            </a:endParaRPr>
          </a:p>
        </p:txBody>
      </p:sp>
      <p:sp>
        <p:nvSpPr>
          <p:cNvPr id="30" name="Titre 29"/>
          <p:cNvSpPr>
            <a:spLocks noGrp="1"/>
          </p:cNvSpPr>
          <p:nvPr>
            <p:ph type="title"/>
          </p:nvPr>
        </p:nvSpPr>
        <p:spPr/>
        <p:txBody>
          <a:bodyPr/>
          <a:lstStyle/>
          <a:p>
            <a:r>
              <a:rPr lang="fr-FR" dirty="0"/>
              <a:t>A real 50/50 joint </a:t>
            </a:r>
            <a:r>
              <a:rPr lang="en-US" dirty="0"/>
              <a:t>company</a:t>
            </a:r>
          </a:p>
        </p:txBody>
      </p:sp>
      <p:sp useBgFill="1">
        <p:nvSpPr>
          <p:cNvPr id="187" name="Rectangle 186"/>
          <p:cNvSpPr/>
          <p:nvPr/>
        </p:nvSpPr>
        <p:spPr bwMode="auto">
          <a:xfrm>
            <a:off x="-5110" y="2234068"/>
            <a:ext cx="9142413" cy="2534782"/>
          </a:xfrm>
          <a:prstGeom prst="rect">
            <a:avLst/>
          </a:prstGeom>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199" name="Rectangle 198"/>
          <p:cNvSpPr/>
          <p:nvPr/>
        </p:nvSpPr>
        <p:spPr>
          <a:xfrm>
            <a:off x="252413" y="3284016"/>
            <a:ext cx="3153964" cy="770980"/>
          </a:xfrm>
          <a:prstGeom prst="rect">
            <a:avLst/>
          </a:prstGeom>
        </p:spPr>
        <p:txBody>
          <a:bodyPr wrap="square" anchor="ctr">
            <a:spAutoFit/>
          </a:bodyPr>
          <a:lstStyle/>
          <a:p>
            <a:pPr eaLnBrk="1" hangingPunct="1">
              <a:lnSpc>
                <a:spcPct val="90000"/>
              </a:lnSpc>
              <a:spcBef>
                <a:spcPts val="0"/>
              </a:spcBef>
            </a:pPr>
            <a:r>
              <a:rPr lang="en-US" sz="1600" b="1" dirty="0">
                <a:solidFill>
                  <a:srgbClr val="002D6A"/>
                </a:solidFill>
                <a:latin typeface="ApexSansMediumT" panose="02000503020000020004" pitchFamily="2" charset="0"/>
              </a:rPr>
              <a:t>All activities shared 50/50</a:t>
            </a:r>
            <a:br>
              <a:rPr lang="en-US" sz="1600" dirty="0">
                <a:solidFill>
                  <a:srgbClr val="002D6A"/>
                </a:solidFill>
                <a:latin typeface="ApexSansMediumT" panose="02000503020000020004" pitchFamily="2" charset="0"/>
              </a:rPr>
            </a:br>
            <a:r>
              <a:rPr lang="en-US" sz="1100" dirty="0">
                <a:solidFill>
                  <a:schemeClr val="accent3"/>
                </a:solidFill>
                <a:latin typeface="ApexSansMediumT" panose="02000503020000020004" pitchFamily="2" charset="0"/>
              </a:rPr>
              <a:t>Sales, design, development;</a:t>
            </a:r>
            <a:br>
              <a:rPr lang="en-US" sz="1100" dirty="0">
                <a:solidFill>
                  <a:schemeClr val="accent3"/>
                </a:solidFill>
                <a:latin typeface="ApexSansMediumT" panose="02000503020000020004" pitchFamily="2" charset="0"/>
              </a:rPr>
            </a:br>
            <a:r>
              <a:rPr lang="en-US" sz="1100" dirty="0">
                <a:solidFill>
                  <a:schemeClr val="accent3"/>
                </a:solidFill>
                <a:latin typeface="ApexSansMediumT" panose="02000503020000020004" pitchFamily="2" charset="0"/>
              </a:rPr>
              <a:t>production, support &amp; service</a:t>
            </a:r>
            <a:br>
              <a:rPr lang="en-US" sz="1100" dirty="0">
                <a:solidFill>
                  <a:schemeClr val="accent3"/>
                </a:solidFill>
                <a:latin typeface="ApexSansMediumT" panose="02000503020000020004" pitchFamily="2" charset="0"/>
              </a:rPr>
            </a:br>
            <a:r>
              <a:rPr lang="en-US" sz="1100" dirty="0">
                <a:solidFill>
                  <a:schemeClr val="accent3"/>
                </a:solidFill>
                <a:latin typeface="ApexSansMediumT" panose="02000503020000020004" pitchFamily="2" charset="0"/>
              </a:rPr>
              <a:t>– same work share for both CFM56 and LEAP</a:t>
            </a:r>
          </a:p>
        </p:txBody>
      </p:sp>
      <p:sp>
        <p:nvSpPr>
          <p:cNvPr id="432" name="Parallélogramme 431"/>
          <p:cNvSpPr/>
          <p:nvPr/>
        </p:nvSpPr>
        <p:spPr bwMode="auto">
          <a:xfrm>
            <a:off x="778871" y="2534699"/>
            <a:ext cx="1177924" cy="241065"/>
          </a:xfrm>
          <a:prstGeom prst="parallelogram">
            <a:avLst>
              <a:gd name="adj" fmla="val 6996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433" name="Parallélogramme 432"/>
          <p:cNvSpPr/>
          <p:nvPr/>
        </p:nvSpPr>
        <p:spPr bwMode="auto">
          <a:xfrm>
            <a:off x="596800" y="2534699"/>
            <a:ext cx="348900" cy="241065"/>
          </a:xfrm>
          <a:prstGeom prst="parallelogram">
            <a:avLst>
              <a:gd name="adj" fmla="val 69969"/>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pic>
        <p:nvPicPr>
          <p:cNvPr id="434"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71663" y="2474414"/>
            <a:ext cx="1054522" cy="361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5" name="Parallélogramme 434"/>
          <p:cNvSpPr/>
          <p:nvPr/>
        </p:nvSpPr>
        <p:spPr bwMode="auto">
          <a:xfrm>
            <a:off x="1968400" y="2534699"/>
            <a:ext cx="1569546" cy="241065"/>
          </a:xfrm>
          <a:prstGeom prst="parallelogram">
            <a:avLst>
              <a:gd name="adj" fmla="val 69969"/>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436" name="Parallélogramme 435"/>
          <p:cNvSpPr/>
          <p:nvPr/>
        </p:nvSpPr>
        <p:spPr bwMode="auto">
          <a:xfrm>
            <a:off x="1956795" y="2534699"/>
            <a:ext cx="1685925" cy="241065"/>
          </a:xfrm>
          <a:prstGeom prst="parallelogram">
            <a:avLst>
              <a:gd name="adj" fmla="val 6996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438" name="Parallélogramme 437"/>
          <p:cNvSpPr/>
          <p:nvPr/>
        </p:nvSpPr>
        <p:spPr bwMode="auto">
          <a:xfrm>
            <a:off x="1945233" y="2534699"/>
            <a:ext cx="416373" cy="241065"/>
          </a:xfrm>
          <a:prstGeom prst="parallelogram">
            <a:avLst>
              <a:gd name="adj" fmla="val 6996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pic>
        <p:nvPicPr>
          <p:cNvPr id="439" name="Picture 6" descr="\\Mac\Home\Downloads\logo.png"/>
          <p:cNvPicPr>
            <a:picLocks noChangeAspect="1" noChangeArrowheads="1"/>
          </p:cNvPicPr>
          <p:nvPr/>
        </p:nvPicPr>
        <p:blipFill rotWithShape="1">
          <a:blip r:embed="rId8">
            <a:extLst>
              <a:ext uri="{28A0092B-C50C-407E-A947-70E740481C1C}">
                <a14:useLocalDpi xmlns:a14="http://schemas.microsoft.com/office/drawing/2010/main" val="0"/>
              </a:ext>
            </a:extLst>
          </a:blip>
          <a:srcRect r="71488"/>
          <a:stretch/>
        </p:blipFill>
        <p:spPr bwMode="auto">
          <a:xfrm>
            <a:off x="772563" y="2861371"/>
            <a:ext cx="229096" cy="226813"/>
          </a:xfrm>
          <a:prstGeom prst="rect">
            <a:avLst/>
          </a:prstGeom>
          <a:noFill/>
          <a:extLst>
            <a:ext uri="{909E8E84-426E-40DD-AFC4-6F175D3DCCD1}">
              <a14:hiddenFill xmlns:a14="http://schemas.microsoft.com/office/drawing/2010/main">
                <a:solidFill>
                  <a:srgbClr val="FFFFFF"/>
                </a:solidFill>
              </a14:hiddenFill>
            </a:ext>
          </a:extLst>
        </p:spPr>
      </p:pic>
      <p:sp>
        <p:nvSpPr>
          <p:cNvPr id="440" name="Parallélogramme 439"/>
          <p:cNvSpPr/>
          <p:nvPr/>
        </p:nvSpPr>
        <p:spPr bwMode="auto">
          <a:xfrm>
            <a:off x="387250" y="2854245"/>
            <a:ext cx="348900" cy="241065"/>
          </a:xfrm>
          <a:prstGeom prst="parallelogram">
            <a:avLst>
              <a:gd name="adj" fmla="val 69969"/>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441" name="Parallélogramme 440"/>
          <p:cNvSpPr/>
          <p:nvPr/>
        </p:nvSpPr>
        <p:spPr bwMode="auto">
          <a:xfrm>
            <a:off x="1106433" y="2854245"/>
            <a:ext cx="658176" cy="241065"/>
          </a:xfrm>
          <a:prstGeom prst="parallelogram">
            <a:avLst>
              <a:gd name="adj" fmla="val 69969"/>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442" name="Parallélogramme 441"/>
          <p:cNvSpPr/>
          <p:nvPr/>
        </p:nvSpPr>
        <p:spPr bwMode="auto">
          <a:xfrm>
            <a:off x="1094828" y="2854245"/>
            <a:ext cx="738141" cy="241065"/>
          </a:xfrm>
          <a:prstGeom prst="parallelogram">
            <a:avLst>
              <a:gd name="adj" fmla="val 6996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5" name="Rectangle 4"/>
          <p:cNvSpPr/>
          <p:nvPr/>
        </p:nvSpPr>
        <p:spPr bwMode="auto">
          <a:xfrm>
            <a:off x="3486150" y="2462645"/>
            <a:ext cx="5133109" cy="2184397"/>
          </a:xfrm>
          <a:prstGeom prst="rect">
            <a:avLst/>
          </a:prstGeom>
          <a:noFill/>
          <a:ln w="12700" cap="rnd">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56" name="Rectangle 55"/>
          <p:cNvSpPr/>
          <p:nvPr/>
        </p:nvSpPr>
        <p:spPr bwMode="auto">
          <a:xfrm>
            <a:off x="4153855" y="2336916"/>
            <a:ext cx="1449002"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55" name="Rectangle 54"/>
          <p:cNvSpPr/>
          <p:nvPr/>
        </p:nvSpPr>
        <p:spPr bwMode="auto">
          <a:xfrm>
            <a:off x="4776769" y="4450080"/>
            <a:ext cx="348933"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413" name="Rectangle 412"/>
          <p:cNvSpPr/>
          <p:nvPr/>
        </p:nvSpPr>
        <p:spPr bwMode="auto">
          <a:xfrm>
            <a:off x="7024688" y="2336916"/>
            <a:ext cx="384110"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414" name="Rectangle 413"/>
          <p:cNvSpPr/>
          <p:nvPr/>
        </p:nvSpPr>
        <p:spPr bwMode="auto">
          <a:xfrm>
            <a:off x="7643794" y="4450080"/>
            <a:ext cx="732480"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18" name="Sales zones"/>
          <p:cNvSpPr txBox="1">
            <a:spLocks noChangeArrowheads="1"/>
          </p:cNvSpPr>
          <p:nvPr/>
        </p:nvSpPr>
        <p:spPr bwMode="auto">
          <a:xfrm>
            <a:off x="5586230" y="4507240"/>
            <a:ext cx="928870" cy="261610"/>
          </a:xfrm>
          <a:prstGeom prst="rect">
            <a:avLst/>
          </a:prstGeom>
          <a:solidFill>
            <a:schemeClr val="bg1"/>
          </a:solidFill>
          <a:ln w="9525">
            <a:noFill/>
            <a:miter lim="800000"/>
            <a:headEnd/>
            <a:tailEnd/>
          </a:ln>
        </p:spPr>
        <p:txBody>
          <a:bodyPr wrap="none" anchor="b">
            <a:noAutofit/>
          </a:bodyPr>
          <a:lstStyle/>
          <a:p>
            <a:pPr algn="ctr" eaLnBrk="0" hangingPunct="0"/>
            <a:r>
              <a:rPr lang="fr-FR" sz="1100" dirty="0">
                <a:solidFill>
                  <a:schemeClr val="accent3"/>
                </a:solidFill>
                <a:latin typeface="ApexSansMediumT" panose="02000503020000020004" pitchFamily="2" charset="0"/>
              </a:rPr>
              <a:t>Sales zones</a:t>
            </a:r>
          </a:p>
        </p:txBody>
      </p:sp>
      <p:grpSp>
        <p:nvGrpSpPr>
          <p:cNvPr id="749" name="Carte GE"/>
          <p:cNvGrpSpPr/>
          <p:nvPr/>
        </p:nvGrpSpPr>
        <p:grpSpPr>
          <a:xfrm>
            <a:off x="3621098" y="2397015"/>
            <a:ext cx="4649793" cy="2528890"/>
            <a:chOff x="3619504" y="2393953"/>
            <a:chExt cx="4649793" cy="2528890"/>
          </a:xfrm>
          <a:solidFill>
            <a:srgbClr val="B0B6BC"/>
          </a:solidFill>
        </p:grpSpPr>
        <p:sp>
          <p:nvSpPr>
            <p:cNvPr id="750" name="Freeform 40"/>
            <p:cNvSpPr>
              <a:spLocks/>
            </p:cNvSpPr>
            <p:nvPr/>
          </p:nvSpPr>
          <p:spPr bwMode="auto">
            <a:xfrm>
              <a:off x="7721608" y="3182941"/>
              <a:ext cx="84138" cy="73025"/>
            </a:xfrm>
            <a:custGeom>
              <a:avLst/>
              <a:gdLst>
                <a:gd name="T0" fmla="*/ 100 w 122"/>
                <a:gd name="T1" fmla="*/ 48 h 107"/>
                <a:gd name="T2" fmla="*/ 105 w 122"/>
                <a:gd name="T3" fmla="*/ 57 h 107"/>
                <a:gd name="T4" fmla="*/ 122 w 122"/>
                <a:gd name="T5" fmla="*/ 57 h 107"/>
                <a:gd name="T6" fmla="*/ 100 w 122"/>
                <a:gd name="T7" fmla="*/ 72 h 107"/>
                <a:gd name="T8" fmla="*/ 70 w 122"/>
                <a:gd name="T9" fmla="*/ 89 h 107"/>
                <a:gd name="T10" fmla="*/ 46 w 122"/>
                <a:gd name="T11" fmla="*/ 76 h 107"/>
                <a:gd name="T12" fmla="*/ 35 w 122"/>
                <a:gd name="T13" fmla="*/ 81 h 107"/>
                <a:gd name="T14" fmla="*/ 24 w 122"/>
                <a:gd name="T15" fmla="*/ 70 h 107"/>
                <a:gd name="T16" fmla="*/ 15 w 122"/>
                <a:gd name="T17" fmla="*/ 79 h 107"/>
                <a:gd name="T18" fmla="*/ 33 w 122"/>
                <a:gd name="T19" fmla="*/ 96 h 107"/>
                <a:gd name="T20" fmla="*/ 7 w 122"/>
                <a:gd name="T21" fmla="*/ 107 h 107"/>
                <a:gd name="T22" fmla="*/ 9 w 122"/>
                <a:gd name="T23" fmla="*/ 89 h 107"/>
                <a:gd name="T24" fmla="*/ 0 w 122"/>
                <a:gd name="T25" fmla="*/ 85 h 107"/>
                <a:gd name="T26" fmla="*/ 0 w 122"/>
                <a:gd name="T27" fmla="*/ 76 h 107"/>
                <a:gd name="T28" fmla="*/ 17 w 122"/>
                <a:gd name="T29" fmla="*/ 63 h 107"/>
                <a:gd name="T30" fmla="*/ 9 w 122"/>
                <a:gd name="T31" fmla="*/ 57 h 107"/>
                <a:gd name="T32" fmla="*/ 15 w 122"/>
                <a:gd name="T33" fmla="*/ 50 h 107"/>
                <a:gd name="T34" fmla="*/ 28 w 122"/>
                <a:gd name="T35" fmla="*/ 59 h 107"/>
                <a:gd name="T36" fmla="*/ 31 w 122"/>
                <a:gd name="T37" fmla="*/ 9 h 107"/>
                <a:gd name="T38" fmla="*/ 44 w 122"/>
                <a:gd name="T39" fmla="*/ 0 h 107"/>
                <a:gd name="T40" fmla="*/ 50 w 122"/>
                <a:gd name="T41" fmla="*/ 15 h 107"/>
                <a:gd name="T42" fmla="*/ 83 w 122"/>
                <a:gd name="T43" fmla="*/ 39 h 107"/>
                <a:gd name="T44" fmla="*/ 96 w 122"/>
                <a:gd name="T45" fmla="*/ 39 h 107"/>
                <a:gd name="T46" fmla="*/ 107 w 122"/>
                <a:gd name="T47" fmla="*/ 28 h 107"/>
                <a:gd name="T48" fmla="*/ 113 w 122"/>
                <a:gd name="T49" fmla="*/ 28 h 107"/>
                <a:gd name="T50" fmla="*/ 100 w 122"/>
                <a:gd name="T51" fmla="*/ 4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2" h="107">
                  <a:moveTo>
                    <a:pt x="100" y="48"/>
                  </a:moveTo>
                  <a:cubicBezTo>
                    <a:pt x="105" y="57"/>
                    <a:pt x="105" y="57"/>
                    <a:pt x="105" y="57"/>
                  </a:cubicBezTo>
                  <a:cubicBezTo>
                    <a:pt x="122" y="57"/>
                    <a:pt x="122" y="57"/>
                    <a:pt x="122" y="57"/>
                  </a:cubicBezTo>
                  <a:cubicBezTo>
                    <a:pt x="100" y="72"/>
                    <a:pt x="100" y="72"/>
                    <a:pt x="100" y="72"/>
                  </a:cubicBezTo>
                  <a:cubicBezTo>
                    <a:pt x="83" y="65"/>
                    <a:pt x="74" y="72"/>
                    <a:pt x="70" y="89"/>
                  </a:cubicBezTo>
                  <a:cubicBezTo>
                    <a:pt x="46" y="76"/>
                    <a:pt x="46" y="76"/>
                    <a:pt x="46" y="76"/>
                  </a:cubicBezTo>
                  <a:cubicBezTo>
                    <a:pt x="35" y="81"/>
                    <a:pt x="35" y="81"/>
                    <a:pt x="35" y="81"/>
                  </a:cubicBezTo>
                  <a:cubicBezTo>
                    <a:pt x="24" y="70"/>
                    <a:pt x="24" y="70"/>
                    <a:pt x="24" y="70"/>
                  </a:cubicBezTo>
                  <a:cubicBezTo>
                    <a:pt x="15" y="79"/>
                    <a:pt x="15" y="79"/>
                    <a:pt x="15" y="79"/>
                  </a:cubicBezTo>
                  <a:cubicBezTo>
                    <a:pt x="33" y="96"/>
                    <a:pt x="33" y="96"/>
                    <a:pt x="33" y="96"/>
                  </a:cubicBezTo>
                  <a:cubicBezTo>
                    <a:pt x="7" y="107"/>
                    <a:pt x="7" y="107"/>
                    <a:pt x="7" y="107"/>
                  </a:cubicBezTo>
                  <a:cubicBezTo>
                    <a:pt x="9" y="89"/>
                    <a:pt x="9" y="89"/>
                    <a:pt x="9" y="89"/>
                  </a:cubicBezTo>
                  <a:cubicBezTo>
                    <a:pt x="0" y="85"/>
                    <a:pt x="0" y="85"/>
                    <a:pt x="0" y="85"/>
                  </a:cubicBezTo>
                  <a:cubicBezTo>
                    <a:pt x="0" y="76"/>
                    <a:pt x="0" y="76"/>
                    <a:pt x="0" y="76"/>
                  </a:cubicBezTo>
                  <a:cubicBezTo>
                    <a:pt x="17" y="63"/>
                    <a:pt x="17" y="63"/>
                    <a:pt x="17" y="63"/>
                  </a:cubicBezTo>
                  <a:cubicBezTo>
                    <a:pt x="9" y="57"/>
                    <a:pt x="9" y="57"/>
                    <a:pt x="9" y="57"/>
                  </a:cubicBezTo>
                  <a:cubicBezTo>
                    <a:pt x="15" y="50"/>
                    <a:pt x="15" y="50"/>
                    <a:pt x="15" y="50"/>
                  </a:cubicBezTo>
                  <a:cubicBezTo>
                    <a:pt x="28" y="59"/>
                    <a:pt x="28" y="59"/>
                    <a:pt x="28" y="59"/>
                  </a:cubicBezTo>
                  <a:cubicBezTo>
                    <a:pt x="44" y="37"/>
                    <a:pt x="46" y="20"/>
                    <a:pt x="31" y="9"/>
                  </a:cubicBezTo>
                  <a:cubicBezTo>
                    <a:pt x="44" y="0"/>
                    <a:pt x="44" y="0"/>
                    <a:pt x="44" y="0"/>
                  </a:cubicBezTo>
                  <a:cubicBezTo>
                    <a:pt x="50" y="15"/>
                    <a:pt x="50" y="15"/>
                    <a:pt x="50" y="15"/>
                  </a:cubicBezTo>
                  <a:cubicBezTo>
                    <a:pt x="83" y="39"/>
                    <a:pt x="83" y="39"/>
                    <a:pt x="83" y="39"/>
                  </a:cubicBezTo>
                  <a:cubicBezTo>
                    <a:pt x="96" y="39"/>
                    <a:pt x="96" y="39"/>
                    <a:pt x="96" y="39"/>
                  </a:cubicBezTo>
                  <a:cubicBezTo>
                    <a:pt x="107" y="28"/>
                    <a:pt x="107" y="28"/>
                    <a:pt x="107" y="28"/>
                  </a:cubicBezTo>
                  <a:cubicBezTo>
                    <a:pt x="113" y="28"/>
                    <a:pt x="113" y="28"/>
                    <a:pt x="113" y="28"/>
                  </a:cubicBezTo>
                  <a:cubicBezTo>
                    <a:pt x="100" y="48"/>
                    <a:pt x="100" y="48"/>
                    <a:pt x="100"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51" name="Freeform 41"/>
            <p:cNvSpPr>
              <a:spLocks/>
            </p:cNvSpPr>
            <p:nvPr/>
          </p:nvSpPr>
          <p:spPr bwMode="auto">
            <a:xfrm>
              <a:off x="7461258" y="3541716"/>
              <a:ext cx="30163" cy="49213"/>
            </a:xfrm>
            <a:custGeom>
              <a:avLst/>
              <a:gdLst>
                <a:gd name="T0" fmla="*/ 45 w 45"/>
                <a:gd name="T1" fmla="*/ 7 h 73"/>
                <a:gd name="T2" fmla="*/ 40 w 45"/>
                <a:gd name="T3" fmla="*/ 20 h 73"/>
                <a:gd name="T4" fmla="*/ 40 w 45"/>
                <a:gd name="T5" fmla="*/ 31 h 73"/>
                <a:gd name="T6" fmla="*/ 18 w 45"/>
                <a:gd name="T7" fmla="*/ 73 h 73"/>
                <a:gd name="T8" fmla="*/ 11 w 45"/>
                <a:gd name="T9" fmla="*/ 69 h 73"/>
                <a:gd name="T10" fmla="*/ 11 w 45"/>
                <a:gd name="T11" fmla="*/ 60 h 73"/>
                <a:gd name="T12" fmla="*/ 0 w 45"/>
                <a:gd name="T13" fmla="*/ 51 h 73"/>
                <a:gd name="T14" fmla="*/ 7 w 45"/>
                <a:gd name="T15" fmla="*/ 33 h 73"/>
                <a:gd name="T16" fmla="*/ 18 w 45"/>
                <a:gd name="T17" fmla="*/ 11 h 73"/>
                <a:gd name="T18" fmla="*/ 34 w 45"/>
                <a:gd name="T19" fmla="*/ 0 h 73"/>
                <a:gd name="T20" fmla="*/ 45 w 45"/>
                <a:gd name="T21" fmla="*/ 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73">
                  <a:moveTo>
                    <a:pt x="45" y="7"/>
                  </a:moveTo>
                  <a:cubicBezTo>
                    <a:pt x="43" y="11"/>
                    <a:pt x="43" y="16"/>
                    <a:pt x="40" y="20"/>
                  </a:cubicBezTo>
                  <a:cubicBezTo>
                    <a:pt x="40" y="24"/>
                    <a:pt x="40" y="27"/>
                    <a:pt x="40" y="31"/>
                  </a:cubicBezTo>
                  <a:cubicBezTo>
                    <a:pt x="34" y="47"/>
                    <a:pt x="25" y="60"/>
                    <a:pt x="18" y="73"/>
                  </a:cubicBezTo>
                  <a:cubicBezTo>
                    <a:pt x="11" y="69"/>
                    <a:pt x="11" y="69"/>
                    <a:pt x="11" y="69"/>
                  </a:cubicBezTo>
                  <a:cubicBezTo>
                    <a:pt x="11" y="60"/>
                    <a:pt x="11" y="60"/>
                    <a:pt x="11" y="60"/>
                  </a:cubicBezTo>
                  <a:cubicBezTo>
                    <a:pt x="0" y="51"/>
                    <a:pt x="0" y="51"/>
                    <a:pt x="0" y="51"/>
                  </a:cubicBezTo>
                  <a:cubicBezTo>
                    <a:pt x="3" y="47"/>
                    <a:pt x="5" y="40"/>
                    <a:pt x="7" y="33"/>
                  </a:cubicBezTo>
                  <a:cubicBezTo>
                    <a:pt x="9" y="27"/>
                    <a:pt x="14" y="18"/>
                    <a:pt x="18" y="11"/>
                  </a:cubicBezTo>
                  <a:cubicBezTo>
                    <a:pt x="34" y="0"/>
                    <a:pt x="34" y="0"/>
                    <a:pt x="34" y="0"/>
                  </a:cubicBezTo>
                  <a:cubicBezTo>
                    <a:pt x="45" y="7"/>
                    <a:pt x="45" y="7"/>
                    <a:pt x="45"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52" name="Freeform 42"/>
            <p:cNvSpPr>
              <a:spLocks/>
            </p:cNvSpPr>
            <p:nvPr/>
          </p:nvSpPr>
          <p:spPr bwMode="auto">
            <a:xfrm>
              <a:off x="7461258" y="3541716"/>
              <a:ext cx="30163" cy="49213"/>
            </a:xfrm>
            <a:custGeom>
              <a:avLst/>
              <a:gdLst>
                <a:gd name="T0" fmla="*/ 45 w 45"/>
                <a:gd name="T1" fmla="*/ 7 h 73"/>
                <a:gd name="T2" fmla="*/ 40 w 45"/>
                <a:gd name="T3" fmla="*/ 20 h 73"/>
                <a:gd name="T4" fmla="*/ 40 w 45"/>
                <a:gd name="T5" fmla="*/ 31 h 73"/>
                <a:gd name="T6" fmla="*/ 18 w 45"/>
                <a:gd name="T7" fmla="*/ 73 h 73"/>
                <a:gd name="T8" fmla="*/ 11 w 45"/>
                <a:gd name="T9" fmla="*/ 69 h 73"/>
                <a:gd name="T10" fmla="*/ 11 w 45"/>
                <a:gd name="T11" fmla="*/ 60 h 73"/>
                <a:gd name="T12" fmla="*/ 0 w 45"/>
                <a:gd name="T13" fmla="*/ 51 h 73"/>
                <a:gd name="T14" fmla="*/ 7 w 45"/>
                <a:gd name="T15" fmla="*/ 33 h 73"/>
                <a:gd name="T16" fmla="*/ 18 w 45"/>
                <a:gd name="T17" fmla="*/ 11 h 73"/>
                <a:gd name="T18" fmla="*/ 34 w 45"/>
                <a:gd name="T19" fmla="*/ 0 h 73"/>
                <a:gd name="T20" fmla="*/ 45 w 45"/>
                <a:gd name="T21" fmla="*/ 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73">
                  <a:moveTo>
                    <a:pt x="45" y="7"/>
                  </a:moveTo>
                  <a:cubicBezTo>
                    <a:pt x="43" y="11"/>
                    <a:pt x="43" y="16"/>
                    <a:pt x="40" y="20"/>
                  </a:cubicBezTo>
                  <a:cubicBezTo>
                    <a:pt x="40" y="24"/>
                    <a:pt x="40" y="27"/>
                    <a:pt x="40" y="31"/>
                  </a:cubicBezTo>
                  <a:cubicBezTo>
                    <a:pt x="34" y="47"/>
                    <a:pt x="25" y="60"/>
                    <a:pt x="18" y="73"/>
                  </a:cubicBezTo>
                  <a:cubicBezTo>
                    <a:pt x="11" y="69"/>
                    <a:pt x="11" y="69"/>
                    <a:pt x="11" y="69"/>
                  </a:cubicBezTo>
                  <a:cubicBezTo>
                    <a:pt x="11" y="60"/>
                    <a:pt x="11" y="60"/>
                    <a:pt x="11" y="60"/>
                  </a:cubicBezTo>
                  <a:cubicBezTo>
                    <a:pt x="0" y="51"/>
                    <a:pt x="0" y="51"/>
                    <a:pt x="0" y="51"/>
                  </a:cubicBezTo>
                  <a:cubicBezTo>
                    <a:pt x="3" y="47"/>
                    <a:pt x="5" y="40"/>
                    <a:pt x="7" y="33"/>
                  </a:cubicBezTo>
                  <a:cubicBezTo>
                    <a:pt x="9" y="27"/>
                    <a:pt x="14" y="18"/>
                    <a:pt x="18" y="11"/>
                  </a:cubicBezTo>
                  <a:cubicBezTo>
                    <a:pt x="34" y="0"/>
                    <a:pt x="34" y="0"/>
                    <a:pt x="34" y="0"/>
                  </a:cubicBezTo>
                  <a:cubicBezTo>
                    <a:pt x="45" y="7"/>
                    <a:pt x="45" y="7"/>
                    <a:pt x="45"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53" name="Freeform 43"/>
            <p:cNvSpPr>
              <a:spLocks/>
            </p:cNvSpPr>
            <p:nvPr/>
          </p:nvSpPr>
          <p:spPr bwMode="auto">
            <a:xfrm>
              <a:off x="7450145" y="3665542"/>
              <a:ext cx="61913" cy="92075"/>
            </a:xfrm>
            <a:custGeom>
              <a:avLst/>
              <a:gdLst>
                <a:gd name="T0" fmla="*/ 24 w 89"/>
                <a:gd name="T1" fmla="*/ 81 h 133"/>
                <a:gd name="T2" fmla="*/ 31 w 89"/>
                <a:gd name="T3" fmla="*/ 92 h 133"/>
                <a:gd name="T4" fmla="*/ 22 w 89"/>
                <a:gd name="T5" fmla="*/ 101 h 133"/>
                <a:gd name="T6" fmla="*/ 29 w 89"/>
                <a:gd name="T7" fmla="*/ 112 h 133"/>
                <a:gd name="T8" fmla="*/ 49 w 89"/>
                <a:gd name="T9" fmla="*/ 107 h 133"/>
                <a:gd name="T10" fmla="*/ 55 w 89"/>
                <a:gd name="T11" fmla="*/ 118 h 133"/>
                <a:gd name="T12" fmla="*/ 58 w 89"/>
                <a:gd name="T13" fmla="*/ 120 h 133"/>
                <a:gd name="T14" fmla="*/ 60 w 89"/>
                <a:gd name="T15" fmla="*/ 112 h 133"/>
                <a:gd name="T16" fmla="*/ 82 w 89"/>
                <a:gd name="T17" fmla="*/ 133 h 133"/>
                <a:gd name="T18" fmla="*/ 89 w 89"/>
                <a:gd name="T19" fmla="*/ 131 h 133"/>
                <a:gd name="T20" fmla="*/ 82 w 89"/>
                <a:gd name="T21" fmla="*/ 118 h 133"/>
                <a:gd name="T22" fmla="*/ 86 w 89"/>
                <a:gd name="T23" fmla="*/ 112 h 133"/>
                <a:gd name="T24" fmla="*/ 84 w 89"/>
                <a:gd name="T25" fmla="*/ 107 h 133"/>
                <a:gd name="T26" fmla="*/ 73 w 89"/>
                <a:gd name="T27" fmla="*/ 105 h 133"/>
                <a:gd name="T28" fmla="*/ 71 w 89"/>
                <a:gd name="T29" fmla="*/ 94 h 133"/>
                <a:gd name="T30" fmla="*/ 64 w 89"/>
                <a:gd name="T31" fmla="*/ 92 h 133"/>
                <a:gd name="T32" fmla="*/ 53 w 89"/>
                <a:gd name="T33" fmla="*/ 101 h 133"/>
                <a:gd name="T34" fmla="*/ 42 w 89"/>
                <a:gd name="T35" fmla="*/ 88 h 133"/>
                <a:gd name="T36" fmla="*/ 44 w 89"/>
                <a:gd name="T37" fmla="*/ 74 h 133"/>
                <a:gd name="T38" fmla="*/ 38 w 89"/>
                <a:gd name="T39" fmla="*/ 64 h 133"/>
                <a:gd name="T40" fmla="*/ 44 w 89"/>
                <a:gd name="T41" fmla="*/ 50 h 133"/>
                <a:gd name="T42" fmla="*/ 53 w 89"/>
                <a:gd name="T43" fmla="*/ 50 h 133"/>
                <a:gd name="T44" fmla="*/ 62 w 89"/>
                <a:gd name="T45" fmla="*/ 31 h 133"/>
                <a:gd name="T46" fmla="*/ 55 w 89"/>
                <a:gd name="T47" fmla="*/ 24 h 133"/>
                <a:gd name="T48" fmla="*/ 60 w 89"/>
                <a:gd name="T49" fmla="*/ 7 h 133"/>
                <a:gd name="T50" fmla="*/ 53 w 89"/>
                <a:gd name="T51" fmla="*/ 0 h 133"/>
                <a:gd name="T52" fmla="*/ 51 w 89"/>
                <a:gd name="T53" fmla="*/ 7 h 133"/>
                <a:gd name="T54" fmla="*/ 40 w 89"/>
                <a:gd name="T55" fmla="*/ 9 h 133"/>
                <a:gd name="T56" fmla="*/ 26 w 89"/>
                <a:gd name="T57" fmla="*/ 0 h 133"/>
                <a:gd name="T58" fmla="*/ 18 w 89"/>
                <a:gd name="T59" fmla="*/ 9 h 133"/>
                <a:gd name="T60" fmla="*/ 20 w 89"/>
                <a:gd name="T61" fmla="*/ 50 h 133"/>
                <a:gd name="T62" fmla="*/ 11 w 89"/>
                <a:gd name="T63" fmla="*/ 53 h 133"/>
                <a:gd name="T64" fmla="*/ 11 w 89"/>
                <a:gd name="T65" fmla="*/ 44 h 133"/>
                <a:gd name="T66" fmla="*/ 6 w 89"/>
                <a:gd name="T67" fmla="*/ 42 h 133"/>
                <a:gd name="T68" fmla="*/ 0 w 89"/>
                <a:gd name="T69" fmla="*/ 57 h 133"/>
                <a:gd name="T70" fmla="*/ 11 w 89"/>
                <a:gd name="T71" fmla="*/ 77 h 133"/>
                <a:gd name="T72" fmla="*/ 13 w 89"/>
                <a:gd name="T73" fmla="*/ 90 h 133"/>
                <a:gd name="T74" fmla="*/ 18 w 89"/>
                <a:gd name="T75" fmla="*/ 92 h 133"/>
                <a:gd name="T76" fmla="*/ 24 w 89"/>
                <a:gd name="T77" fmla="*/ 81 h 133"/>
                <a:gd name="T78" fmla="*/ 24 w 89"/>
                <a:gd name="T79" fmla="*/ 8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9" h="133">
                  <a:moveTo>
                    <a:pt x="24" y="81"/>
                  </a:moveTo>
                  <a:cubicBezTo>
                    <a:pt x="31" y="92"/>
                    <a:pt x="31" y="92"/>
                    <a:pt x="31" y="92"/>
                  </a:cubicBezTo>
                  <a:cubicBezTo>
                    <a:pt x="22" y="101"/>
                    <a:pt x="22" y="101"/>
                    <a:pt x="22" y="101"/>
                  </a:cubicBezTo>
                  <a:cubicBezTo>
                    <a:pt x="29" y="112"/>
                    <a:pt x="29" y="112"/>
                    <a:pt x="29" y="112"/>
                  </a:cubicBezTo>
                  <a:cubicBezTo>
                    <a:pt x="49" y="107"/>
                    <a:pt x="49" y="107"/>
                    <a:pt x="49" y="107"/>
                  </a:cubicBezTo>
                  <a:cubicBezTo>
                    <a:pt x="51" y="112"/>
                    <a:pt x="53" y="114"/>
                    <a:pt x="55" y="118"/>
                  </a:cubicBezTo>
                  <a:cubicBezTo>
                    <a:pt x="55" y="120"/>
                    <a:pt x="58" y="120"/>
                    <a:pt x="58" y="120"/>
                  </a:cubicBezTo>
                  <a:cubicBezTo>
                    <a:pt x="60" y="112"/>
                    <a:pt x="60" y="112"/>
                    <a:pt x="60" y="112"/>
                  </a:cubicBezTo>
                  <a:cubicBezTo>
                    <a:pt x="82" y="133"/>
                    <a:pt x="82" y="133"/>
                    <a:pt x="82" y="133"/>
                  </a:cubicBezTo>
                  <a:cubicBezTo>
                    <a:pt x="89" y="131"/>
                    <a:pt x="89" y="131"/>
                    <a:pt x="89" y="131"/>
                  </a:cubicBezTo>
                  <a:cubicBezTo>
                    <a:pt x="82" y="118"/>
                    <a:pt x="82" y="118"/>
                    <a:pt x="82" y="118"/>
                  </a:cubicBezTo>
                  <a:cubicBezTo>
                    <a:pt x="86" y="112"/>
                    <a:pt x="86" y="112"/>
                    <a:pt x="86" y="112"/>
                  </a:cubicBezTo>
                  <a:cubicBezTo>
                    <a:pt x="84" y="107"/>
                    <a:pt x="84" y="107"/>
                    <a:pt x="84" y="107"/>
                  </a:cubicBezTo>
                  <a:cubicBezTo>
                    <a:pt x="73" y="105"/>
                    <a:pt x="73" y="105"/>
                    <a:pt x="73" y="105"/>
                  </a:cubicBezTo>
                  <a:cubicBezTo>
                    <a:pt x="71" y="94"/>
                    <a:pt x="71" y="94"/>
                    <a:pt x="71" y="94"/>
                  </a:cubicBezTo>
                  <a:cubicBezTo>
                    <a:pt x="64" y="92"/>
                    <a:pt x="64" y="92"/>
                    <a:pt x="64" y="92"/>
                  </a:cubicBezTo>
                  <a:cubicBezTo>
                    <a:pt x="53" y="101"/>
                    <a:pt x="53" y="101"/>
                    <a:pt x="53" y="101"/>
                  </a:cubicBezTo>
                  <a:cubicBezTo>
                    <a:pt x="42" y="88"/>
                    <a:pt x="42" y="88"/>
                    <a:pt x="42" y="88"/>
                  </a:cubicBezTo>
                  <a:cubicBezTo>
                    <a:pt x="44" y="74"/>
                    <a:pt x="44" y="74"/>
                    <a:pt x="44" y="74"/>
                  </a:cubicBezTo>
                  <a:cubicBezTo>
                    <a:pt x="38" y="64"/>
                    <a:pt x="38" y="64"/>
                    <a:pt x="38" y="64"/>
                  </a:cubicBezTo>
                  <a:cubicBezTo>
                    <a:pt x="44" y="50"/>
                    <a:pt x="44" y="50"/>
                    <a:pt x="44" y="50"/>
                  </a:cubicBezTo>
                  <a:cubicBezTo>
                    <a:pt x="53" y="50"/>
                    <a:pt x="53" y="50"/>
                    <a:pt x="53" y="50"/>
                  </a:cubicBezTo>
                  <a:cubicBezTo>
                    <a:pt x="62" y="31"/>
                    <a:pt x="62" y="31"/>
                    <a:pt x="62" y="31"/>
                  </a:cubicBezTo>
                  <a:cubicBezTo>
                    <a:pt x="55" y="24"/>
                    <a:pt x="55" y="24"/>
                    <a:pt x="55" y="24"/>
                  </a:cubicBezTo>
                  <a:cubicBezTo>
                    <a:pt x="60" y="7"/>
                    <a:pt x="60" y="7"/>
                    <a:pt x="60" y="7"/>
                  </a:cubicBezTo>
                  <a:cubicBezTo>
                    <a:pt x="53" y="0"/>
                    <a:pt x="53" y="0"/>
                    <a:pt x="53" y="0"/>
                  </a:cubicBezTo>
                  <a:cubicBezTo>
                    <a:pt x="51" y="7"/>
                    <a:pt x="51" y="7"/>
                    <a:pt x="51" y="7"/>
                  </a:cubicBezTo>
                  <a:cubicBezTo>
                    <a:pt x="40" y="9"/>
                    <a:pt x="40" y="9"/>
                    <a:pt x="40" y="9"/>
                  </a:cubicBezTo>
                  <a:cubicBezTo>
                    <a:pt x="26" y="0"/>
                    <a:pt x="26" y="0"/>
                    <a:pt x="26" y="0"/>
                  </a:cubicBezTo>
                  <a:cubicBezTo>
                    <a:pt x="18" y="9"/>
                    <a:pt x="18" y="9"/>
                    <a:pt x="18" y="9"/>
                  </a:cubicBezTo>
                  <a:cubicBezTo>
                    <a:pt x="20" y="50"/>
                    <a:pt x="20" y="50"/>
                    <a:pt x="20" y="50"/>
                  </a:cubicBezTo>
                  <a:cubicBezTo>
                    <a:pt x="11" y="53"/>
                    <a:pt x="11" y="53"/>
                    <a:pt x="11" y="53"/>
                  </a:cubicBezTo>
                  <a:cubicBezTo>
                    <a:pt x="11" y="44"/>
                    <a:pt x="11" y="44"/>
                    <a:pt x="11" y="44"/>
                  </a:cubicBezTo>
                  <a:cubicBezTo>
                    <a:pt x="6" y="42"/>
                    <a:pt x="6" y="42"/>
                    <a:pt x="6" y="42"/>
                  </a:cubicBezTo>
                  <a:cubicBezTo>
                    <a:pt x="0" y="57"/>
                    <a:pt x="0" y="57"/>
                    <a:pt x="0" y="57"/>
                  </a:cubicBezTo>
                  <a:cubicBezTo>
                    <a:pt x="4" y="64"/>
                    <a:pt x="6" y="70"/>
                    <a:pt x="11" y="77"/>
                  </a:cubicBezTo>
                  <a:cubicBezTo>
                    <a:pt x="11" y="81"/>
                    <a:pt x="13" y="85"/>
                    <a:pt x="13" y="90"/>
                  </a:cubicBezTo>
                  <a:cubicBezTo>
                    <a:pt x="18" y="92"/>
                    <a:pt x="18" y="92"/>
                    <a:pt x="18" y="92"/>
                  </a:cubicBezTo>
                  <a:cubicBezTo>
                    <a:pt x="24" y="81"/>
                    <a:pt x="24" y="81"/>
                    <a:pt x="24" y="81"/>
                  </a:cubicBezTo>
                  <a:cubicBezTo>
                    <a:pt x="24" y="81"/>
                    <a:pt x="24" y="81"/>
                    <a:pt x="24"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54" name="Freeform 44"/>
            <p:cNvSpPr>
              <a:spLocks/>
            </p:cNvSpPr>
            <p:nvPr/>
          </p:nvSpPr>
          <p:spPr bwMode="auto">
            <a:xfrm>
              <a:off x="7515233" y="3756029"/>
              <a:ext cx="22225" cy="20638"/>
            </a:xfrm>
            <a:custGeom>
              <a:avLst/>
              <a:gdLst>
                <a:gd name="T0" fmla="*/ 14 w 31"/>
                <a:gd name="T1" fmla="*/ 29 h 31"/>
                <a:gd name="T2" fmla="*/ 31 w 31"/>
                <a:gd name="T3" fmla="*/ 31 h 31"/>
                <a:gd name="T4" fmla="*/ 22 w 31"/>
                <a:gd name="T5" fmla="*/ 0 h 31"/>
                <a:gd name="T6" fmla="*/ 0 w 31"/>
                <a:gd name="T7" fmla="*/ 2 h 31"/>
                <a:gd name="T8" fmla="*/ 0 w 31"/>
                <a:gd name="T9" fmla="*/ 9 h 31"/>
                <a:gd name="T10" fmla="*/ 14 w 31"/>
                <a:gd name="T11" fmla="*/ 18 h 31"/>
                <a:gd name="T12" fmla="*/ 14 w 31"/>
                <a:gd name="T13" fmla="*/ 29 h 31"/>
                <a:gd name="T14" fmla="*/ 14 w 31"/>
                <a:gd name="T15" fmla="*/ 29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1">
                  <a:moveTo>
                    <a:pt x="14" y="29"/>
                  </a:moveTo>
                  <a:cubicBezTo>
                    <a:pt x="31" y="31"/>
                    <a:pt x="31" y="31"/>
                    <a:pt x="31" y="31"/>
                  </a:cubicBezTo>
                  <a:cubicBezTo>
                    <a:pt x="27" y="20"/>
                    <a:pt x="25" y="11"/>
                    <a:pt x="22" y="0"/>
                  </a:cubicBezTo>
                  <a:cubicBezTo>
                    <a:pt x="0" y="2"/>
                    <a:pt x="0" y="2"/>
                    <a:pt x="0" y="2"/>
                  </a:cubicBezTo>
                  <a:cubicBezTo>
                    <a:pt x="0" y="9"/>
                    <a:pt x="0" y="9"/>
                    <a:pt x="0" y="9"/>
                  </a:cubicBezTo>
                  <a:cubicBezTo>
                    <a:pt x="14" y="18"/>
                    <a:pt x="14" y="18"/>
                    <a:pt x="14" y="18"/>
                  </a:cubicBezTo>
                  <a:cubicBezTo>
                    <a:pt x="14" y="29"/>
                    <a:pt x="14" y="29"/>
                    <a:pt x="14" y="29"/>
                  </a:cubicBezTo>
                  <a:cubicBezTo>
                    <a:pt x="14" y="29"/>
                    <a:pt x="14" y="29"/>
                    <a:pt x="14"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55" name="Freeform 45"/>
            <p:cNvSpPr>
              <a:spLocks/>
            </p:cNvSpPr>
            <p:nvPr/>
          </p:nvSpPr>
          <p:spPr bwMode="auto">
            <a:xfrm>
              <a:off x="7480308" y="3765554"/>
              <a:ext cx="15875" cy="17463"/>
            </a:xfrm>
            <a:custGeom>
              <a:avLst/>
              <a:gdLst>
                <a:gd name="T0" fmla="*/ 22 w 22"/>
                <a:gd name="T1" fmla="*/ 11 h 26"/>
                <a:gd name="T2" fmla="*/ 22 w 22"/>
                <a:gd name="T3" fmla="*/ 4 h 26"/>
                <a:gd name="T4" fmla="*/ 18 w 22"/>
                <a:gd name="T5" fmla="*/ 6 h 26"/>
                <a:gd name="T6" fmla="*/ 7 w 22"/>
                <a:gd name="T7" fmla="*/ 0 h 26"/>
                <a:gd name="T8" fmla="*/ 0 w 22"/>
                <a:gd name="T9" fmla="*/ 0 h 26"/>
                <a:gd name="T10" fmla="*/ 2 w 22"/>
                <a:gd name="T11" fmla="*/ 24 h 26"/>
                <a:gd name="T12" fmla="*/ 5 w 22"/>
                <a:gd name="T13" fmla="*/ 26 h 26"/>
                <a:gd name="T14" fmla="*/ 22 w 22"/>
                <a:gd name="T15" fmla="*/ 11 h 26"/>
                <a:gd name="T16" fmla="*/ 22 w 22"/>
                <a:gd name="T1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6">
                  <a:moveTo>
                    <a:pt x="22" y="11"/>
                  </a:moveTo>
                  <a:cubicBezTo>
                    <a:pt x="22" y="4"/>
                    <a:pt x="22" y="4"/>
                    <a:pt x="22" y="4"/>
                  </a:cubicBezTo>
                  <a:cubicBezTo>
                    <a:pt x="18" y="6"/>
                    <a:pt x="18" y="6"/>
                    <a:pt x="18" y="6"/>
                  </a:cubicBezTo>
                  <a:cubicBezTo>
                    <a:pt x="7" y="0"/>
                    <a:pt x="7" y="0"/>
                    <a:pt x="7" y="0"/>
                  </a:cubicBezTo>
                  <a:cubicBezTo>
                    <a:pt x="0" y="0"/>
                    <a:pt x="0" y="0"/>
                    <a:pt x="0" y="0"/>
                  </a:cubicBezTo>
                  <a:cubicBezTo>
                    <a:pt x="0" y="8"/>
                    <a:pt x="0" y="15"/>
                    <a:pt x="2" y="24"/>
                  </a:cubicBezTo>
                  <a:cubicBezTo>
                    <a:pt x="5" y="26"/>
                    <a:pt x="5" y="26"/>
                    <a:pt x="5" y="26"/>
                  </a:cubicBezTo>
                  <a:cubicBezTo>
                    <a:pt x="22" y="11"/>
                    <a:pt x="22" y="11"/>
                    <a:pt x="22" y="11"/>
                  </a:cubicBezTo>
                  <a:cubicBezTo>
                    <a:pt x="22" y="11"/>
                    <a:pt x="22" y="11"/>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56" name="Freeform 46"/>
            <p:cNvSpPr>
              <a:spLocks/>
            </p:cNvSpPr>
            <p:nvPr/>
          </p:nvSpPr>
          <p:spPr bwMode="auto">
            <a:xfrm>
              <a:off x="7485071" y="3778254"/>
              <a:ext cx="17463" cy="28575"/>
            </a:xfrm>
            <a:custGeom>
              <a:avLst/>
              <a:gdLst>
                <a:gd name="T0" fmla="*/ 15 w 26"/>
                <a:gd name="T1" fmla="*/ 38 h 40"/>
                <a:gd name="T2" fmla="*/ 17 w 26"/>
                <a:gd name="T3" fmla="*/ 27 h 40"/>
                <a:gd name="T4" fmla="*/ 26 w 26"/>
                <a:gd name="T5" fmla="*/ 7 h 40"/>
                <a:gd name="T6" fmla="*/ 24 w 26"/>
                <a:gd name="T7" fmla="*/ 3 h 40"/>
                <a:gd name="T8" fmla="*/ 20 w 26"/>
                <a:gd name="T9" fmla="*/ 0 h 40"/>
                <a:gd name="T10" fmla="*/ 6 w 26"/>
                <a:gd name="T11" fmla="*/ 14 h 40"/>
                <a:gd name="T12" fmla="*/ 6 w 26"/>
                <a:gd name="T13" fmla="*/ 23 h 40"/>
                <a:gd name="T14" fmla="*/ 0 w 26"/>
                <a:gd name="T15" fmla="*/ 27 h 40"/>
                <a:gd name="T16" fmla="*/ 2 w 26"/>
                <a:gd name="T17" fmla="*/ 36 h 40"/>
                <a:gd name="T18" fmla="*/ 11 w 26"/>
                <a:gd name="T19" fmla="*/ 40 h 40"/>
                <a:gd name="T20" fmla="*/ 15 w 26"/>
                <a:gd name="T21" fmla="*/ 38 h 40"/>
                <a:gd name="T22" fmla="*/ 15 w 26"/>
                <a:gd name="T23" fmla="*/ 3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40">
                  <a:moveTo>
                    <a:pt x="15" y="38"/>
                  </a:moveTo>
                  <a:cubicBezTo>
                    <a:pt x="15" y="34"/>
                    <a:pt x="17" y="32"/>
                    <a:pt x="17" y="27"/>
                  </a:cubicBezTo>
                  <a:cubicBezTo>
                    <a:pt x="20" y="20"/>
                    <a:pt x="22" y="14"/>
                    <a:pt x="26" y="7"/>
                  </a:cubicBezTo>
                  <a:cubicBezTo>
                    <a:pt x="24" y="3"/>
                    <a:pt x="24" y="3"/>
                    <a:pt x="24" y="3"/>
                  </a:cubicBezTo>
                  <a:cubicBezTo>
                    <a:pt x="20" y="0"/>
                    <a:pt x="20" y="0"/>
                    <a:pt x="20" y="0"/>
                  </a:cubicBezTo>
                  <a:cubicBezTo>
                    <a:pt x="6" y="14"/>
                    <a:pt x="6" y="14"/>
                    <a:pt x="6" y="14"/>
                  </a:cubicBezTo>
                  <a:cubicBezTo>
                    <a:pt x="6" y="23"/>
                    <a:pt x="6" y="23"/>
                    <a:pt x="6" y="23"/>
                  </a:cubicBezTo>
                  <a:cubicBezTo>
                    <a:pt x="0" y="27"/>
                    <a:pt x="0" y="27"/>
                    <a:pt x="0" y="27"/>
                  </a:cubicBezTo>
                  <a:cubicBezTo>
                    <a:pt x="2" y="36"/>
                    <a:pt x="2" y="36"/>
                    <a:pt x="2" y="36"/>
                  </a:cubicBezTo>
                  <a:cubicBezTo>
                    <a:pt x="11" y="40"/>
                    <a:pt x="11" y="40"/>
                    <a:pt x="11" y="40"/>
                  </a:cubicBezTo>
                  <a:cubicBezTo>
                    <a:pt x="15" y="38"/>
                    <a:pt x="15" y="38"/>
                    <a:pt x="15" y="38"/>
                  </a:cubicBezTo>
                  <a:cubicBezTo>
                    <a:pt x="15" y="38"/>
                    <a:pt x="15" y="38"/>
                    <a:pt x="15"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57" name="Freeform 47"/>
            <p:cNvSpPr>
              <a:spLocks/>
            </p:cNvSpPr>
            <p:nvPr/>
          </p:nvSpPr>
          <p:spPr bwMode="auto">
            <a:xfrm>
              <a:off x="7513646" y="3775079"/>
              <a:ext cx="9525" cy="20638"/>
            </a:xfrm>
            <a:custGeom>
              <a:avLst/>
              <a:gdLst>
                <a:gd name="T0" fmla="*/ 9 w 15"/>
                <a:gd name="T1" fmla="*/ 31 h 31"/>
                <a:gd name="T2" fmla="*/ 15 w 15"/>
                <a:gd name="T3" fmla="*/ 31 h 31"/>
                <a:gd name="T4" fmla="*/ 13 w 15"/>
                <a:gd name="T5" fmla="*/ 9 h 31"/>
                <a:gd name="T6" fmla="*/ 9 w 15"/>
                <a:gd name="T7" fmla="*/ 4 h 31"/>
                <a:gd name="T8" fmla="*/ 4 w 15"/>
                <a:gd name="T9" fmla="*/ 0 h 31"/>
                <a:gd name="T10" fmla="*/ 0 w 15"/>
                <a:gd name="T11" fmla="*/ 0 h 31"/>
                <a:gd name="T12" fmla="*/ 6 w 15"/>
                <a:gd name="T13" fmla="*/ 20 h 31"/>
                <a:gd name="T14" fmla="*/ 9 w 15"/>
                <a:gd name="T15" fmla="*/ 31 h 31"/>
                <a:gd name="T16" fmla="*/ 9 w 15"/>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31">
                  <a:moveTo>
                    <a:pt x="9" y="31"/>
                  </a:moveTo>
                  <a:cubicBezTo>
                    <a:pt x="15" y="31"/>
                    <a:pt x="15" y="31"/>
                    <a:pt x="15" y="31"/>
                  </a:cubicBezTo>
                  <a:cubicBezTo>
                    <a:pt x="13" y="9"/>
                    <a:pt x="13" y="9"/>
                    <a:pt x="13" y="9"/>
                  </a:cubicBezTo>
                  <a:cubicBezTo>
                    <a:pt x="13" y="9"/>
                    <a:pt x="11" y="6"/>
                    <a:pt x="9" y="4"/>
                  </a:cubicBezTo>
                  <a:cubicBezTo>
                    <a:pt x="9" y="2"/>
                    <a:pt x="6" y="0"/>
                    <a:pt x="4" y="0"/>
                  </a:cubicBezTo>
                  <a:cubicBezTo>
                    <a:pt x="0" y="0"/>
                    <a:pt x="0" y="0"/>
                    <a:pt x="0" y="0"/>
                  </a:cubicBezTo>
                  <a:cubicBezTo>
                    <a:pt x="6" y="20"/>
                    <a:pt x="6" y="20"/>
                    <a:pt x="6" y="20"/>
                  </a:cubicBezTo>
                  <a:cubicBezTo>
                    <a:pt x="9" y="31"/>
                    <a:pt x="9" y="31"/>
                    <a:pt x="9" y="31"/>
                  </a:cubicBezTo>
                  <a:cubicBezTo>
                    <a:pt x="9" y="31"/>
                    <a:pt x="9" y="31"/>
                    <a:pt x="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58" name="Freeform 48"/>
            <p:cNvSpPr>
              <a:spLocks/>
            </p:cNvSpPr>
            <p:nvPr/>
          </p:nvSpPr>
          <p:spPr bwMode="auto">
            <a:xfrm>
              <a:off x="7485071" y="3795717"/>
              <a:ext cx="69850" cy="69850"/>
            </a:xfrm>
            <a:custGeom>
              <a:avLst/>
              <a:gdLst>
                <a:gd name="T0" fmla="*/ 93 w 100"/>
                <a:gd name="T1" fmla="*/ 40 h 102"/>
                <a:gd name="T2" fmla="*/ 82 w 100"/>
                <a:gd name="T3" fmla="*/ 27 h 102"/>
                <a:gd name="T4" fmla="*/ 84 w 100"/>
                <a:gd name="T5" fmla="*/ 13 h 102"/>
                <a:gd name="T6" fmla="*/ 69 w 100"/>
                <a:gd name="T7" fmla="*/ 0 h 102"/>
                <a:gd name="T8" fmla="*/ 64 w 100"/>
                <a:gd name="T9" fmla="*/ 2 h 102"/>
                <a:gd name="T10" fmla="*/ 62 w 100"/>
                <a:gd name="T11" fmla="*/ 22 h 102"/>
                <a:gd name="T12" fmla="*/ 40 w 100"/>
                <a:gd name="T13" fmla="*/ 33 h 102"/>
                <a:gd name="T14" fmla="*/ 38 w 100"/>
                <a:gd name="T15" fmla="*/ 27 h 102"/>
                <a:gd name="T16" fmla="*/ 29 w 100"/>
                <a:gd name="T17" fmla="*/ 24 h 102"/>
                <a:gd name="T18" fmla="*/ 20 w 100"/>
                <a:gd name="T19" fmla="*/ 29 h 102"/>
                <a:gd name="T20" fmla="*/ 20 w 100"/>
                <a:gd name="T21" fmla="*/ 38 h 102"/>
                <a:gd name="T22" fmla="*/ 4 w 100"/>
                <a:gd name="T23" fmla="*/ 47 h 102"/>
                <a:gd name="T24" fmla="*/ 0 w 100"/>
                <a:gd name="T25" fmla="*/ 67 h 102"/>
                <a:gd name="T26" fmla="*/ 7 w 100"/>
                <a:gd name="T27" fmla="*/ 69 h 102"/>
                <a:gd name="T28" fmla="*/ 15 w 100"/>
                <a:gd name="T29" fmla="*/ 49 h 102"/>
                <a:gd name="T30" fmla="*/ 20 w 100"/>
                <a:gd name="T31" fmla="*/ 49 h 102"/>
                <a:gd name="T32" fmla="*/ 22 w 100"/>
                <a:gd name="T33" fmla="*/ 55 h 102"/>
                <a:gd name="T34" fmla="*/ 29 w 100"/>
                <a:gd name="T35" fmla="*/ 55 h 102"/>
                <a:gd name="T36" fmla="*/ 31 w 100"/>
                <a:gd name="T37" fmla="*/ 47 h 102"/>
                <a:gd name="T38" fmla="*/ 40 w 100"/>
                <a:gd name="T39" fmla="*/ 49 h 102"/>
                <a:gd name="T40" fmla="*/ 49 w 100"/>
                <a:gd name="T41" fmla="*/ 60 h 102"/>
                <a:gd name="T42" fmla="*/ 44 w 100"/>
                <a:gd name="T43" fmla="*/ 73 h 102"/>
                <a:gd name="T44" fmla="*/ 40 w 100"/>
                <a:gd name="T45" fmla="*/ 75 h 102"/>
                <a:gd name="T46" fmla="*/ 44 w 100"/>
                <a:gd name="T47" fmla="*/ 95 h 102"/>
                <a:gd name="T48" fmla="*/ 58 w 100"/>
                <a:gd name="T49" fmla="*/ 100 h 102"/>
                <a:gd name="T50" fmla="*/ 64 w 100"/>
                <a:gd name="T51" fmla="*/ 102 h 102"/>
                <a:gd name="T52" fmla="*/ 73 w 100"/>
                <a:gd name="T53" fmla="*/ 95 h 102"/>
                <a:gd name="T54" fmla="*/ 73 w 100"/>
                <a:gd name="T55" fmla="*/ 84 h 102"/>
                <a:gd name="T56" fmla="*/ 69 w 100"/>
                <a:gd name="T57" fmla="*/ 78 h 102"/>
                <a:gd name="T58" fmla="*/ 78 w 100"/>
                <a:gd name="T59" fmla="*/ 58 h 102"/>
                <a:gd name="T60" fmla="*/ 82 w 100"/>
                <a:gd name="T61" fmla="*/ 60 h 102"/>
                <a:gd name="T62" fmla="*/ 86 w 100"/>
                <a:gd name="T63" fmla="*/ 78 h 102"/>
                <a:gd name="T64" fmla="*/ 89 w 100"/>
                <a:gd name="T65" fmla="*/ 84 h 102"/>
                <a:gd name="T66" fmla="*/ 91 w 100"/>
                <a:gd name="T67" fmla="*/ 84 h 102"/>
                <a:gd name="T68" fmla="*/ 91 w 100"/>
                <a:gd name="T69" fmla="*/ 73 h 102"/>
                <a:gd name="T70" fmla="*/ 100 w 100"/>
                <a:gd name="T71" fmla="*/ 60 h 102"/>
                <a:gd name="T72" fmla="*/ 93 w 100"/>
                <a:gd name="T73" fmla="*/ 4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102">
                  <a:moveTo>
                    <a:pt x="93" y="40"/>
                  </a:moveTo>
                  <a:cubicBezTo>
                    <a:pt x="89" y="35"/>
                    <a:pt x="86" y="31"/>
                    <a:pt x="82" y="27"/>
                  </a:cubicBezTo>
                  <a:cubicBezTo>
                    <a:pt x="84" y="13"/>
                    <a:pt x="84" y="13"/>
                    <a:pt x="84" y="13"/>
                  </a:cubicBezTo>
                  <a:cubicBezTo>
                    <a:pt x="69" y="0"/>
                    <a:pt x="69" y="0"/>
                    <a:pt x="69" y="0"/>
                  </a:cubicBezTo>
                  <a:cubicBezTo>
                    <a:pt x="64" y="2"/>
                    <a:pt x="64" y="2"/>
                    <a:pt x="64" y="2"/>
                  </a:cubicBezTo>
                  <a:cubicBezTo>
                    <a:pt x="62" y="22"/>
                    <a:pt x="62" y="22"/>
                    <a:pt x="62" y="22"/>
                  </a:cubicBezTo>
                  <a:cubicBezTo>
                    <a:pt x="40" y="33"/>
                    <a:pt x="40" y="33"/>
                    <a:pt x="40" y="33"/>
                  </a:cubicBezTo>
                  <a:cubicBezTo>
                    <a:pt x="38" y="27"/>
                    <a:pt x="38" y="27"/>
                    <a:pt x="38" y="27"/>
                  </a:cubicBezTo>
                  <a:cubicBezTo>
                    <a:pt x="29" y="24"/>
                    <a:pt x="29" y="24"/>
                    <a:pt x="29" y="24"/>
                  </a:cubicBezTo>
                  <a:cubicBezTo>
                    <a:pt x="20" y="29"/>
                    <a:pt x="20" y="29"/>
                    <a:pt x="20" y="29"/>
                  </a:cubicBezTo>
                  <a:cubicBezTo>
                    <a:pt x="20" y="38"/>
                    <a:pt x="20" y="38"/>
                    <a:pt x="20" y="38"/>
                  </a:cubicBezTo>
                  <a:cubicBezTo>
                    <a:pt x="4" y="47"/>
                    <a:pt x="4" y="47"/>
                    <a:pt x="4" y="47"/>
                  </a:cubicBezTo>
                  <a:cubicBezTo>
                    <a:pt x="0" y="67"/>
                    <a:pt x="0" y="67"/>
                    <a:pt x="0" y="67"/>
                  </a:cubicBezTo>
                  <a:cubicBezTo>
                    <a:pt x="7" y="69"/>
                    <a:pt x="7" y="69"/>
                    <a:pt x="7" y="69"/>
                  </a:cubicBezTo>
                  <a:cubicBezTo>
                    <a:pt x="15" y="49"/>
                    <a:pt x="15" y="49"/>
                    <a:pt x="15" y="49"/>
                  </a:cubicBezTo>
                  <a:cubicBezTo>
                    <a:pt x="20" y="49"/>
                    <a:pt x="20" y="49"/>
                    <a:pt x="20" y="49"/>
                  </a:cubicBezTo>
                  <a:cubicBezTo>
                    <a:pt x="22" y="55"/>
                    <a:pt x="22" y="55"/>
                    <a:pt x="22" y="55"/>
                  </a:cubicBezTo>
                  <a:cubicBezTo>
                    <a:pt x="29" y="55"/>
                    <a:pt x="29" y="55"/>
                    <a:pt x="29" y="55"/>
                  </a:cubicBezTo>
                  <a:cubicBezTo>
                    <a:pt x="31" y="47"/>
                    <a:pt x="31" y="47"/>
                    <a:pt x="31" y="47"/>
                  </a:cubicBezTo>
                  <a:cubicBezTo>
                    <a:pt x="40" y="49"/>
                    <a:pt x="40" y="49"/>
                    <a:pt x="40" y="49"/>
                  </a:cubicBezTo>
                  <a:cubicBezTo>
                    <a:pt x="49" y="60"/>
                    <a:pt x="49" y="60"/>
                    <a:pt x="49" y="60"/>
                  </a:cubicBezTo>
                  <a:cubicBezTo>
                    <a:pt x="44" y="73"/>
                    <a:pt x="44" y="73"/>
                    <a:pt x="44" y="73"/>
                  </a:cubicBezTo>
                  <a:cubicBezTo>
                    <a:pt x="40" y="75"/>
                    <a:pt x="40" y="75"/>
                    <a:pt x="40" y="75"/>
                  </a:cubicBezTo>
                  <a:cubicBezTo>
                    <a:pt x="44" y="95"/>
                    <a:pt x="44" y="95"/>
                    <a:pt x="44" y="95"/>
                  </a:cubicBezTo>
                  <a:cubicBezTo>
                    <a:pt x="49" y="98"/>
                    <a:pt x="53" y="98"/>
                    <a:pt x="58" y="100"/>
                  </a:cubicBezTo>
                  <a:cubicBezTo>
                    <a:pt x="60" y="100"/>
                    <a:pt x="62" y="102"/>
                    <a:pt x="64" y="102"/>
                  </a:cubicBezTo>
                  <a:cubicBezTo>
                    <a:pt x="73" y="95"/>
                    <a:pt x="73" y="95"/>
                    <a:pt x="73" y="95"/>
                  </a:cubicBezTo>
                  <a:cubicBezTo>
                    <a:pt x="73" y="84"/>
                    <a:pt x="73" y="84"/>
                    <a:pt x="73" y="84"/>
                  </a:cubicBezTo>
                  <a:cubicBezTo>
                    <a:pt x="69" y="78"/>
                    <a:pt x="69" y="78"/>
                    <a:pt x="69" y="78"/>
                  </a:cubicBezTo>
                  <a:cubicBezTo>
                    <a:pt x="78" y="58"/>
                    <a:pt x="78" y="58"/>
                    <a:pt x="78" y="58"/>
                  </a:cubicBezTo>
                  <a:cubicBezTo>
                    <a:pt x="82" y="60"/>
                    <a:pt x="82" y="60"/>
                    <a:pt x="82" y="60"/>
                  </a:cubicBezTo>
                  <a:cubicBezTo>
                    <a:pt x="82" y="67"/>
                    <a:pt x="84" y="73"/>
                    <a:pt x="86" y="78"/>
                  </a:cubicBezTo>
                  <a:cubicBezTo>
                    <a:pt x="86" y="80"/>
                    <a:pt x="86" y="82"/>
                    <a:pt x="89" y="84"/>
                  </a:cubicBezTo>
                  <a:cubicBezTo>
                    <a:pt x="91" y="84"/>
                    <a:pt x="91" y="84"/>
                    <a:pt x="91" y="84"/>
                  </a:cubicBezTo>
                  <a:cubicBezTo>
                    <a:pt x="91" y="73"/>
                    <a:pt x="91" y="73"/>
                    <a:pt x="91" y="73"/>
                  </a:cubicBezTo>
                  <a:cubicBezTo>
                    <a:pt x="100" y="60"/>
                    <a:pt x="100" y="60"/>
                    <a:pt x="100" y="60"/>
                  </a:cubicBezTo>
                  <a:cubicBezTo>
                    <a:pt x="98" y="53"/>
                    <a:pt x="95" y="47"/>
                    <a:pt x="93"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59" name="Freeform 49"/>
            <p:cNvSpPr>
              <a:spLocks/>
            </p:cNvSpPr>
            <p:nvPr/>
          </p:nvSpPr>
          <p:spPr bwMode="auto">
            <a:xfrm>
              <a:off x="7415220" y="3770317"/>
              <a:ext cx="33338" cy="47625"/>
            </a:xfrm>
            <a:custGeom>
              <a:avLst/>
              <a:gdLst>
                <a:gd name="T0" fmla="*/ 40 w 49"/>
                <a:gd name="T1" fmla="*/ 5 h 69"/>
                <a:gd name="T2" fmla="*/ 38 w 49"/>
                <a:gd name="T3" fmla="*/ 18 h 69"/>
                <a:gd name="T4" fmla="*/ 0 w 49"/>
                <a:gd name="T5" fmla="*/ 65 h 69"/>
                <a:gd name="T6" fmla="*/ 4 w 49"/>
                <a:gd name="T7" fmla="*/ 69 h 69"/>
                <a:gd name="T8" fmla="*/ 46 w 49"/>
                <a:gd name="T9" fmla="*/ 20 h 69"/>
                <a:gd name="T10" fmla="*/ 49 w 49"/>
                <a:gd name="T11" fmla="*/ 5 h 69"/>
                <a:gd name="T12" fmla="*/ 46 w 49"/>
                <a:gd name="T13" fmla="*/ 0 h 69"/>
                <a:gd name="T14" fmla="*/ 40 w 49"/>
                <a:gd name="T15" fmla="*/ 5 h 69"/>
                <a:gd name="T16" fmla="*/ 40 w 49"/>
                <a:gd name="T17" fmla="*/ 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69">
                  <a:moveTo>
                    <a:pt x="40" y="5"/>
                  </a:moveTo>
                  <a:cubicBezTo>
                    <a:pt x="38" y="18"/>
                    <a:pt x="38" y="18"/>
                    <a:pt x="38" y="18"/>
                  </a:cubicBezTo>
                  <a:cubicBezTo>
                    <a:pt x="25" y="33"/>
                    <a:pt x="12" y="49"/>
                    <a:pt x="0" y="65"/>
                  </a:cubicBezTo>
                  <a:cubicBezTo>
                    <a:pt x="4" y="69"/>
                    <a:pt x="4" y="69"/>
                    <a:pt x="4" y="69"/>
                  </a:cubicBezTo>
                  <a:cubicBezTo>
                    <a:pt x="46" y="20"/>
                    <a:pt x="46" y="20"/>
                    <a:pt x="46" y="20"/>
                  </a:cubicBezTo>
                  <a:cubicBezTo>
                    <a:pt x="49" y="5"/>
                    <a:pt x="49" y="5"/>
                    <a:pt x="49" y="5"/>
                  </a:cubicBezTo>
                  <a:cubicBezTo>
                    <a:pt x="46" y="0"/>
                    <a:pt x="46" y="0"/>
                    <a:pt x="46" y="0"/>
                  </a:cubicBezTo>
                  <a:cubicBezTo>
                    <a:pt x="40" y="5"/>
                    <a:pt x="40" y="5"/>
                    <a:pt x="40" y="5"/>
                  </a:cubicBezTo>
                  <a:cubicBezTo>
                    <a:pt x="40" y="5"/>
                    <a:pt x="40" y="5"/>
                    <a:pt x="4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60" name="Freeform 50"/>
            <p:cNvSpPr>
              <a:spLocks/>
            </p:cNvSpPr>
            <p:nvPr/>
          </p:nvSpPr>
          <p:spPr bwMode="auto">
            <a:xfrm>
              <a:off x="7464433" y="3746504"/>
              <a:ext cx="14288" cy="17463"/>
            </a:xfrm>
            <a:custGeom>
              <a:avLst/>
              <a:gdLst>
                <a:gd name="T0" fmla="*/ 0 w 9"/>
                <a:gd name="T1" fmla="*/ 1 h 11"/>
                <a:gd name="T2" fmla="*/ 3 w 9"/>
                <a:gd name="T3" fmla="*/ 10 h 11"/>
                <a:gd name="T4" fmla="*/ 6 w 9"/>
                <a:gd name="T5" fmla="*/ 11 h 11"/>
                <a:gd name="T6" fmla="*/ 9 w 9"/>
                <a:gd name="T7" fmla="*/ 1 h 11"/>
                <a:gd name="T8" fmla="*/ 4 w 9"/>
                <a:gd name="T9" fmla="*/ 0 h 11"/>
                <a:gd name="T10" fmla="*/ 0 w 9"/>
                <a:gd name="T11" fmla="*/ 1 h 11"/>
                <a:gd name="T12" fmla="*/ 0 w 9"/>
                <a:gd name="T13" fmla="*/ 1 h 11"/>
                <a:gd name="T14" fmla="*/ 0 w 9"/>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1">
                  <a:moveTo>
                    <a:pt x="0" y="1"/>
                  </a:moveTo>
                  <a:lnTo>
                    <a:pt x="3" y="10"/>
                  </a:lnTo>
                  <a:lnTo>
                    <a:pt x="6" y="11"/>
                  </a:lnTo>
                  <a:lnTo>
                    <a:pt x="9" y="1"/>
                  </a:lnTo>
                  <a:lnTo>
                    <a:pt x="4" y="0"/>
                  </a:lnTo>
                  <a:lnTo>
                    <a:pt x="0" y="1"/>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61" name="Freeform 51"/>
            <p:cNvSpPr>
              <a:spLocks/>
            </p:cNvSpPr>
            <p:nvPr/>
          </p:nvSpPr>
          <p:spPr bwMode="auto">
            <a:xfrm>
              <a:off x="7554921" y="3881442"/>
              <a:ext cx="7938" cy="11113"/>
            </a:xfrm>
            <a:custGeom>
              <a:avLst/>
              <a:gdLst>
                <a:gd name="T0" fmla="*/ 0 w 5"/>
                <a:gd name="T1" fmla="*/ 7 h 7"/>
                <a:gd name="T2" fmla="*/ 4 w 5"/>
                <a:gd name="T3" fmla="*/ 6 h 7"/>
                <a:gd name="T4" fmla="*/ 5 w 5"/>
                <a:gd name="T5" fmla="*/ 0 h 7"/>
                <a:gd name="T6" fmla="*/ 0 w 5"/>
                <a:gd name="T7" fmla="*/ 0 h 7"/>
                <a:gd name="T8" fmla="*/ 0 w 5"/>
                <a:gd name="T9" fmla="*/ 7 h 7"/>
                <a:gd name="T10" fmla="*/ 0 w 5"/>
                <a:gd name="T11" fmla="*/ 7 h 7"/>
                <a:gd name="T12" fmla="*/ 0 w 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5" h="7">
                  <a:moveTo>
                    <a:pt x="0" y="7"/>
                  </a:moveTo>
                  <a:lnTo>
                    <a:pt x="4" y="6"/>
                  </a:lnTo>
                  <a:lnTo>
                    <a:pt x="5" y="0"/>
                  </a:lnTo>
                  <a:lnTo>
                    <a:pt x="0" y="0"/>
                  </a:lnTo>
                  <a:lnTo>
                    <a:pt x="0" y="7"/>
                  </a:lnTo>
                  <a:lnTo>
                    <a:pt x="0" y="7"/>
                  </a:ln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62" name="Freeform 52"/>
            <p:cNvSpPr>
              <a:spLocks/>
            </p:cNvSpPr>
            <p:nvPr/>
          </p:nvSpPr>
          <p:spPr bwMode="auto">
            <a:xfrm>
              <a:off x="7604133" y="3259141"/>
              <a:ext cx="152400" cy="141288"/>
            </a:xfrm>
            <a:custGeom>
              <a:avLst/>
              <a:gdLst>
                <a:gd name="T0" fmla="*/ 222 w 222"/>
                <a:gd name="T1" fmla="*/ 42 h 207"/>
                <a:gd name="T2" fmla="*/ 216 w 222"/>
                <a:gd name="T3" fmla="*/ 83 h 207"/>
                <a:gd name="T4" fmla="*/ 200 w 222"/>
                <a:gd name="T5" fmla="*/ 83 h 207"/>
                <a:gd name="T6" fmla="*/ 196 w 222"/>
                <a:gd name="T7" fmla="*/ 111 h 207"/>
                <a:gd name="T8" fmla="*/ 196 w 222"/>
                <a:gd name="T9" fmla="*/ 152 h 207"/>
                <a:gd name="T10" fmla="*/ 174 w 222"/>
                <a:gd name="T11" fmla="*/ 168 h 207"/>
                <a:gd name="T12" fmla="*/ 183 w 222"/>
                <a:gd name="T13" fmla="*/ 148 h 207"/>
                <a:gd name="T14" fmla="*/ 167 w 222"/>
                <a:gd name="T15" fmla="*/ 155 h 207"/>
                <a:gd name="T16" fmla="*/ 150 w 222"/>
                <a:gd name="T17" fmla="*/ 174 h 207"/>
                <a:gd name="T18" fmla="*/ 141 w 222"/>
                <a:gd name="T19" fmla="*/ 161 h 207"/>
                <a:gd name="T20" fmla="*/ 132 w 222"/>
                <a:gd name="T21" fmla="*/ 172 h 207"/>
                <a:gd name="T22" fmla="*/ 121 w 222"/>
                <a:gd name="T23" fmla="*/ 163 h 207"/>
                <a:gd name="T24" fmla="*/ 110 w 222"/>
                <a:gd name="T25" fmla="*/ 179 h 207"/>
                <a:gd name="T26" fmla="*/ 119 w 222"/>
                <a:gd name="T27" fmla="*/ 189 h 207"/>
                <a:gd name="T28" fmla="*/ 106 w 222"/>
                <a:gd name="T29" fmla="*/ 202 h 207"/>
                <a:gd name="T30" fmla="*/ 86 w 222"/>
                <a:gd name="T31" fmla="*/ 194 h 207"/>
                <a:gd name="T32" fmla="*/ 99 w 222"/>
                <a:gd name="T33" fmla="*/ 179 h 207"/>
                <a:gd name="T34" fmla="*/ 86 w 222"/>
                <a:gd name="T35" fmla="*/ 179 h 207"/>
                <a:gd name="T36" fmla="*/ 46 w 222"/>
                <a:gd name="T37" fmla="*/ 183 h 207"/>
                <a:gd name="T38" fmla="*/ 33 w 222"/>
                <a:gd name="T39" fmla="*/ 183 h 207"/>
                <a:gd name="T40" fmla="*/ 24 w 222"/>
                <a:gd name="T41" fmla="*/ 198 h 207"/>
                <a:gd name="T42" fmla="*/ 0 w 222"/>
                <a:gd name="T43" fmla="*/ 194 h 207"/>
                <a:gd name="T44" fmla="*/ 37 w 222"/>
                <a:gd name="T45" fmla="*/ 163 h 207"/>
                <a:gd name="T46" fmla="*/ 75 w 222"/>
                <a:gd name="T47" fmla="*/ 148 h 207"/>
                <a:gd name="T48" fmla="*/ 88 w 222"/>
                <a:gd name="T49" fmla="*/ 152 h 207"/>
                <a:gd name="T50" fmla="*/ 106 w 222"/>
                <a:gd name="T51" fmla="*/ 144 h 207"/>
                <a:gd name="T52" fmla="*/ 114 w 222"/>
                <a:gd name="T53" fmla="*/ 115 h 207"/>
                <a:gd name="T54" fmla="*/ 110 w 222"/>
                <a:gd name="T55" fmla="*/ 89 h 207"/>
                <a:gd name="T56" fmla="*/ 125 w 222"/>
                <a:gd name="T57" fmla="*/ 87 h 207"/>
                <a:gd name="T58" fmla="*/ 121 w 222"/>
                <a:gd name="T59" fmla="*/ 109 h 207"/>
                <a:gd name="T60" fmla="*/ 130 w 222"/>
                <a:gd name="T61" fmla="*/ 100 h 207"/>
                <a:gd name="T62" fmla="*/ 152 w 222"/>
                <a:gd name="T63" fmla="*/ 83 h 207"/>
                <a:gd name="T64" fmla="*/ 176 w 222"/>
                <a:gd name="T65" fmla="*/ 44 h 207"/>
                <a:gd name="T66" fmla="*/ 172 w 222"/>
                <a:gd name="T67" fmla="*/ 24 h 207"/>
                <a:gd name="T68" fmla="*/ 183 w 222"/>
                <a:gd name="T69" fmla="*/ 11 h 207"/>
                <a:gd name="T70" fmla="*/ 202 w 222"/>
                <a:gd name="T71" fmla="*/ 26 h 207"/>
                <a:gd name="T72" fmla="*/ 196 w 222"/>
                <a:gd name="T73" fmla="*/ 13 h 207"/>
                <a:gd name="T74" fmla="*/ 198 w 222"/>
                <a:gd name="T75" fmla="*/ 2 h 207"/>
                <a:gd name="T76" fmla="*/ 216 w 222"/>
                <a:gd name="T77" fmla="*/ 1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2" h="207">
                  <a:moveTo>
                    <a:pt x="209" y="29"/>
                  </a:moveTo>
                  <a:cubicBezTo>
                    <a:pt x="222" y="42"/>
                    <a:pt x="222" y="42"/>
                    <a:pt x="222" y="42"/>
                  </a:cubicBezTo>
                  <a:cubicBezTo>
                    <a:pt x="222" y="59"/>
                    <a:pt x="222" y="59"/>
                    <a:pt x="222" y="59"/>
                  </a:cubicBezTo>
                  <a:cubicBezTo>
                    <a:pt x="216" y="83"/>
                    <a:pt x="216" y="83"/>
                    <a:pt x="216" y="83"/>
                  </a:cubicBezTo>
                  <a:cubicBezTo>
                    <a:pt x="209" y="87"/>
                    <a:pt x="209" y="87"/>
                    <a:pt x="209" y="87"/>
                  </a:cubicBezTo>
                  <a:cubicBezTo>
                    <a:pt x="200" y="83"/>
                    <a:pt x="200" y="83"/>
                    <a:pt x="200" y="83"/>
                  </a:cubicBezTo>
                  <a:cubicBezTo>
                    <a:pt x="198" y="89"/>
                    <a:pt x="198" y="89"/>
                    <a:pt x="198" y="89"/>
                  </a:cubicBezTo>
                  <a:cubicBezTo>
                    <a:pt x="196" y="111"/>
                    <a:pt x="196" y="111"/>
                    <a:pt x="196" y="111"/>
                  </a:cubicBezTo>
                  <a:cubicBezTo>
                    <a:pt x="187" y="129"/>
                    <a:pt x="185" y="142"/>
                    <a:pt x="196" y="148"/>
                  </a:cubicBezTo>
                  <a:cubicBezTo>
                    <a:pt x="196" y="152"/>
                    <a:pt x="196" y="152"/>
                    <a:pt x="196" y="152"/>
                  </a:cubicBezTo>
                  <a:cubicBezTo>
                    <a:pt x="183" y="172"/>
                    <a:pt x="183" y="172"/>
                    <a:pt x="183" y="172"/>
                  </a:cubicBezTo>
                  <a:cubicBezTo>
                    <a:pt x="174" y="168"/>
                    <a:pt x="174" y="168"/>
                    <a:pt x="174" y="168"/>
                  </a:cubicBezTo>
                  <a:cubicBezTo>
                    <a:pt x="172" y="159"/>
                    <a:pt x="172" y="159"/>
                    <a:pt x="172" y="159"/>
                  </a:cubicBezTo>
                  <a:cubicBezTo>
                    <a:pt x="183" y="148"/>
                    <a:pt x="183" y="148"/>
                    <a:pt x="183" y="148"/>
                  </a:cubicBezTo>
                  <a:cubicBezTo>
                    <a:pt x="174" y="139"/>
                    <a:pt x="174" y="139"/>
                    <a:pt x="174" y="139"/>
                  </a:cubicBezTo>
                  <a:cubicBezTo>
                    <a:pt x="167" y="155"/>
                    <a:pt x="167" y="155"/>
                    <a:pt x="167" y="155"/>
                  </a:cubicBezTo>
                  <a:cubicBezTo>
                    <a:pt x="154" y="148"/>
                    <a:pt x="150" y="152"/>
                    <a:pt x="154" y="170"/>
                  </a:cubicBezTo>
                  <a:cubicBezTo>
                    <a:pt x="150" y="174"/>
                    <a:pt x="150" y="174"/>
                    <a:pt x="150" y="174"/>
                  </a:cubicBezTo>
                  <a:cubicBezTo>
                    <a:pt x="145" y="174"/>
                    <a:pt x="145" y="174"/>
                    <a:pt x="145" y="174"/>
                  </a:cubicBezTo>
                  <a:cubicBezTo>
                    <a:pt x="141" y="161"/>
                    <a:pt x="141" y="161"/>
                    <a:pt x="141" y="161"/>
                  </a:cubicBezTo>
                  <a:cubicBezTo>
                    <a:pt x="139" y="159"/>
                    <a:pt x="139" y="159"/>
                    <a:pt x="139" y="159"/>
                  </a:cubicBezTo>
                  <a:cubicBezTo>
                    <a:pt x="132" y="172"/>
                    <a:pt x="132" y="172"/>
                    <a:pt x="132" y="172"/>
                  </a:cubicBezTo>
                  <a:cubicBezTo>
                    <a:pt x="121" y="172"/>
                    <a:pt x="121" y="172"/>
                    <a:pt x="121" y="172"/>
                  </a:cubicBezTo>
                  <a:cubicBezTo>
                    <a:pt x="121" y="163"/>
                    <a:pt x="121" y="163"/>
                    <a:pt x="121" y="163"/>
                  </a:cubicBezTo>
                  <a:cubicBezTo>
                    <a:pt x="114" y="165"/>
                    <a:pt x="114" y="165"/>
                    <a:pt x="114" y="165"/>
                  </a:cubicBezTo>
                  <a:cubicBezTo>
                    <a:pt x="110" y="179"/>
                    <a:pt x="110" y="179"/>
                    <a:pt x="110" y="179"/>
                  </a:cubicBezTo>
                  <a:cubicBezTo>
                    <a:pt x="119" y="183"/>
                    <a:pt x="119" y="183"/>
                    <a:pt x="119" y="183"/>
                  </a:cubicBezTo>
                  <a:cubicBezTo>
                    <a:pt x="119" y="189"/>
                    <a:pt x="119" y="189"/>
                    <a:pt x="119" y="189"/>
                  </a:cubicBezTo>
                  <a:cubicBezTo>
                    <a:pt x="112" y="192"/>
                    <a:pt x="112" y="192"/>
                    <a:pt x="112" y="192"/>
                  </a:cubicBezTo>
                  <a:cubicBezTo>
                    <a:pt x="106" y="202"/>
                    <a:pt x="106" y="202"/>
                    <a:pt x="106" y="202"/>
                  </a:cubicBezTo>
                  <a:cubicBezTo>
                    <a:pt x="92" y="207"/>
                    <a:pt x="92" y="207"/>
                    <a:pt x="92" y="207"/>
                  </a:cubicBezTo>
                  <a:cubicBezTo>
                    <a:pt x="86" y="194"/>
                    <a:pt x="86" y="194"/>
                    <a:pt x="86" y="194"/>
                  </a:cubicBezTo>
                  <a:cubicBezTo>
                    <a:pt x="88" y="187"/>
                    <a:pt x="88" y="187"/>
                    <a:pt x="88" y="187"/>
                  </a:cubicBezTo>
                  <a:cubicBezTo>
                    <a:pt x="99" y="179"/>
                    <a:pt x="99" y="179"/>
                    <a:pt x="99" y="179"/>
                  </a:cubicBezTo>
                  <a:cubicBezTo>
                    <a:pt x="97" y="174"/>
                    <a:pt x="97" y="174"/>
                    <a:pt x="97" y="174"/>
                  </a:cubicBezTo>
                  <a:cubicBezTo>
                    <a:pt x="86" y="179"/>
                    <a:pt x="86" y="179"/>
                    <a:pt x="86" y="179"/>
                  </a:cubicBezTo>
                  <a:cubicBezTo>
                    <a:pt x="75" y="176"/>
                    <a:pt x="75" y="176"/>
                    <a:pt x="75" y="176"/>
                  </a:cubicBezTo>
                  <a:cubicBezTo>
                    <a:pt x="46" y="183"/>
                    <a:pt x="46" y="183"/>
                    <a:pt x="46" y="183"/>
                  </a:cubicBezTo>
                  <a:cubicBezTo>
                    <a:pt x="44" y="179"/>
                    <a:pt x="44" y="179"/>
                    <a:pt x="44" y="179"/>
                  </a:cubicBezTo>
                  <a:cubicBezTo>
                    <a:pt x="33" y="183"/>
                    <a:pt x="33" y="183"/>
                    <a:pt x="33" y="183"/>
                  </a:cubicBezTo>
                  <a:cubicBezTo>
                    <a:pt x="33" y="192"/>
                    <a:pt x="33" y="192"/>
                    <a:pt x="33" y="192"/>
                  </a:cubicBezTo>
                  <a:cubicBezTo>
                    <a:pt x="24" y="198"/>
                    <a:pt x="24" y="198"/>
                    <a:pt x="24" y="198"/>
                  </a:cubicBezTo>
                  <a:cubicBezTo>
                    <a:pt x="18" y="192"/>
                    <a:pt x="18" y="192"/>
                    <a:pt x="18" y="192"/>
                  </a:cubicBezTo>
                  <a:cubicBezTo>
                    <a:pt x="0" y="194"/>
                    <a:pt x="0" y="194"/>
                    <a:pt x="0" y="194"/>
                  </a:cubicBezTo>
                  <a:cubicBezTo>
                    <a:pt x="0" y="183"/>
                    <a:pt x="0" y="183"/>
                    <a:pt x="0" y="183"/>
                  </a:cubicBezTo>
                  <a:cubicBezTo>
                    <a:pt x="37" y="163"/>
                    <a:pt x="37" y="163"/>
                    <a:pt x="37" y="163"/>
                  </a:cubicBezTo>
                  <a:cubicBezTo>
                    <a:pt x="44" y="150"/>
                    <a:pt x="44" y="150"/>
                    <a:pt x="44" y="150"/>
                  </a:cubicBezTo>
                  <a:cubicBezTo>
                    <a:pt x="75" y="148"/>
                    <a:pt x="75" y="148"/>
                    <a:pt x="75" y="148"/>
                  </a:cubicBezTo>
                  <a:cubicBezTo>
                    <a:pt x="86" y="142"/>
                    <a:pt x="86" y="142"/>
                    <a:pt x="86" y="142"/>
                  </a:cubicBezTo>
                  <a:cubicBezTo>
                    <a:pt x="88" y="152"/>
                    <a:pt x="88" y="152"/>
                    <a:pt x="88" y="152"/>
                  </a:cubicBezTo>
                  <a:cubicBezTo>
                    <a:pt x="97" y="152"/>
                    <a:pt x="97" y="152"/>
                    <a:pt x="97" y="152"/>
                  </a:cubicBezTo>
                  <a:cubicBezTo>
                    <a:pt x="106" y="144"/>
                    <a:pt x="106" y="144"/>
                    <a:pt x="106" y="144"/>
                  </a:cubicBezTo>
                  <a:cubicBezTo>
                    <a:pt x="101" y="131"/>
                    <a:pt x="101" y="131"/>
                    <a:pt x="101" y="131"/>
                  </a:cubicBezTo>
                  <a:cubicBezTo>
                    <a:pt x="114" y="115"/>
                    <a:pt x="114" y="115"/>
                    <a:pt x="114" y="115"/>
                  </a:cubicBezTo>
                  <a:cubicBezTo>
                    <a:pt x="110" y="102"/>
                    <a:pt x="110" y="102"/>
                    <a:pt x="110" y="102"/>
                  </a:cubicBezTo>
                  <a:cubicBezTo>
                    <a:pt x="110" y="89"/>
                    <a:pt x="110" y="89"/>
                    <a:pt x="110" y="89"/>
                  </a:cubicBezTo>
                  <a:cubicBezTo>
                    <a:pt x="121" y="81"/>
                    <a:pt x="121" y="81"/>
                    <a:pt x="121" y="81"/>
                  </a:cubicBezTo>
                  <a:cubicBezTo>
                    <a:pt x="125" y="87"/>
                    <a:pt x="125" y="87"/>
                    <a:pt x="125" y="87"/>
                  </a:cubicBezTo>
                  <a:cubicBezTo>
                    <a:pt x="117" y="96"/>
                    <a:pt x="117" y="96"/>
                    <a:pt x="117" y="96"/>
                  </a:cubicBezTo>
                  <a:cubicBezTo>
                    <a:pt x="121" y="109"/>
                    <a:pt x="121" y="109"/>
                    <a:pt x="121" y="109"/>
                  </a:cubicBezTo>
                  <a:cubicBezTo>
                    <a:pt x="130" y="107"/>
                    <a:pt x="130" y="107"/>
                    <a:pt x="130" y="107"/>
                  </a:cubicBezTo>
                  <a:cubicBezTo>
                    <a:pt x="130" y="100"/>
                    <a:pt x="130" y="100"/>
                    <a:pt x="130" y="100"/>
                  </a:cubicBezTo>
                  <a:cubicBezTo>
                    <a:pt x="145" y="94"/>
                    <a:pt x="145" y="94"/>
                    <a:pt x="145" y="94"/>
                  </a:cubicBezTo>
                  <a:cubicBezTo>
                    <a:pt x="152" y="83"/>
                    <a:pt x="152" y="83"/>
                    <a:pt x="152" y="83"/>
                  </a:cubicBezTo>
                  <a:cubicBezTo>
                    <a:pt x="172" y="65"/>
                    <a:pt x="172" y="65"/>
                    <a:pt x="172" y="65"/>
                  </a:cubicBezTo>
                  <a:cubicBezTo>
                    <a:pt x="176" y="44"/>
                    <a:pt x="176" y="44"/>
                    <a:pt x="176" y="44"/>
                  </a:cubicBezTo>
                  <a:cubicBezTo>
                    <a:pt x="169" y="37"/>
                    <a:pt x="169" y="37"/>
                    <a:pt x="169" y="37"/>
                  </a:cubicBezTo>
                  <a:cubicBezTo>
                    <a:pt x="172" y="24"/>
                    <a:pt x="172" y="24"/>
                    <a:pt x="172" y="24"/>
                  </a:cubicBezTo>
                  <a:cubicBezTo>
                    <a:pt x="178" y="11"/>
                    <a:pt x="178" y="11"/>
                    <a:pt x="178" y="11"/>
                  </a:cubicBezTo>
                  <a:cubicBezTo>
                    <a:pt x="183" y="11"/>
                    <a:pt x="183" y="11"/>
                    <a:pt x="183" y="11"/>
                  </a:cubicBezTo>
                  <a:cubicBezTo>
                    <a:pt x="187" y="24"/>
                    <a:pt x="187" y="24"/>
                    <a:pt x="187" y="24"/>
                  </a:cubicBezTo>
                  <a:cubicBezTo>
                    <a:pt x="202" y="26"/>
                    <a:pt x="202" y="26"/>
                    <a:pt x="202" y="26"/>
                  </a:cubicBezTo>
                  <a:cubicBezTo>
                    <a:pt x="202" y="13"/>
                    <a:pt x="202" y="13"/>
                    <a:pt x="202" y="13"/>
                  </a:cubicBezTo>
                  <a:cubicBezTo>
                    <a:pt x="196" y="13"/>
                    <a:pt x="196" y="13"/>
                    <a:pt x="196" y="13"/>
                  </a:cubicBezTo>
                  <a:cubicBezTo>
                    <a:pt x="196" y="9"/>
                    <a:pt x="196" y="9"/>
                    <a:pt x="196" y="9"/>
                  </a:cubicBezTo>
                  <a:cubicBezTo>
                    <a:pt x="198" y="2"/>
                    <a:pt x="198" y="2"/>
                    <a:pt x="198" y="2"/>
                  </a:cubicBezTo>
                  <a:cubicBezTo>
                    <a:pt x="209" y="0"/>
                    <a:pt x="209" y="0"/>
                    <a:pt x="209" y="0"/>
                  </a:cubicBezTo>
                  <a:cubicBezTo>
                    <a:pt x="216" y="13"/>
                    <a:pt x="216" y="13"/>
                    <a:pt x="216" y="13"/>
                  </a:cubicBezTo>
                  <a:cubicBezTo>
                    <a:pt x="209" y="29"/>
                    <a:pt x="209" y="29"/>
                    <a:pt x="209" y="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63" name="Freeform 53"/>
            <p:cNvSpPr>
              <a:spLocks/>
            </p:cNvSpPr>
            <p:nvPr/>
          </p:nvSpPr>
          <p:spPr bwMode="auto">
            <a:xfrm>
              <a:off x="7624771" y="3389316"/>
              <a:ext cx="30163" cy="31750"/>
            </a:xfrm>
            <a:custGeom>
              <a:avLst/>
              <a:gdLst>
                <a:gd name="T0" fmla="*/ 35 w 44"/>
                <a:gd name="T1" fmla="*/ 28 h 45"/>
                <a:gd name="T2" fmla="*/ 24 w 44"/>
                <a:gd name="T3" fmla="*/ 24 h 45"/>
                <a:gd name="T4" fmla="*/ 18 w 44"/>
                <a:gd name="T5" fmla="*/ 33 h 45"/>
                <a:gd name="T6" fmla="*/ 18 w 44"/>
                <a:gd name="T7" fmla="*/ 42 h 45"/>
                <a:gd name="T8" fmla="*/ 2 w 44"/>
                <a:gd name="T9" fmla="*/ 45 h 45"/>
                <a:gd name="T10" fmla="*/ 0 w 44"/>
                <a:gd name="T11" fmla="*/ 19 h 45"/>
                <a:gd name="T12" fmla="*/ 18 w 44"/>
                <a:gd name="T13" fmla="*/ 5 h 45"/>
                <a:gd name="T14" fmla="*/ 27 w 44"/>
                <a:gd name="T15" fmla="*/ 12 h 45"/>
                <a:gd name="T16" fmla="*/ 33 w 44"/>
                <a:gd name="T17" fmla="*/ 0 h 45"/>
                <a:gd name="T18" fmla="*/ 44 w 44"/>
                <a:gd name="T19" fmla="*/ 5 h 45"/>
                <a:gd name="T20" fmla="*/ 44 w 44"/>
                <a:gd name="T21" fmla="*/ 19 h 45"/>
                <a:gd name="T22" fmla="*/ 35 w 44"/>
                <a:gd name="T23" fmla="*/ 2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45">
                  <a:moveTo>
                    <a:pt x="35" y="28"/>
                  </a:moveTo>
                  <a:cubicBezTo>
                    <a:pt x="24" y="24"/>
                    <a:pt x="24" y="24"/>
                    <a:pt x="24" y="24"/>
                  </a:cubicBezTo>
                  <a:cubicBezTo>
                    <a:pt x="18" y="33"/>
                    <a:pt x="18" y="33"/>
                    <a:pt x="18" y="33"/>
                  </a:cubicBezTo>
                  <a:cubicBezTo>
                    <a:pt x="18" y="42"/>
                    <a:pt x="18" y="42"/>
                    <a:pt x="18" y="42"/>
                  </a:cubicBezTo>
                  <a:cubicBezTo>
                    <a:pt x="2" y="45"/>
                    <a:pt x="2" y="45"/>
                    <a:pt x="2" y="45"/>
                  </a:cubicBezTo>
                  <a:cubicBezTo>
                    <a:pt x="2" y="35"/>
                    <a:pt x="0" y="28"/>
                    <a:pt x="0" y="19"/>
                  </a:cubicBezTo>
                  <a:cubicBezTo>
                    <a:pt x="18" y="5"/>
                    <a:pt x="18" y="5"/>
                    <a:pt x="18" y="5"/>
                  </a:cubicBezTo>
                  <a:cubicBezTo>
                    <a:pt x="27" y="12"/>
                    <a:pt x="27" y="12"/>
                    <a:pt x="27" y="12"/>
                  </a:cubicBezTo>
                  <a:cubicBezTo>
                    <a:pt x="33" y="0"/>
                    <a:pt x="33" y="0"/>
                    <a:pt x="33" y="0"/>
                  </a:cubicBezTo>
                  <a:cubicBezTo>
                    <a:pt x="44" y="5"/>
                    <a:pt x="44" y="5"/>
                    <a:pt x="44" y="5"/>
                  </a:cubicBezTo>
                  <a:cubicBezTo>
                    <a:pt x="44" y="19"/>
                    <a:pt x="44" y="19"/>
                    <a:pt x="44" y="19"/>
                  </a:cubicBezTo>
                  <a:cubicBezTo>
                    <a:pt x="35" y="28"/>
                    <a:pt x="35" y="28"/>
                    <a:pt x="35"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64" name="Freeform 54"/>
            <p:cNvSpPr>
              <a:spLocks/>
            </p:cNvSpPr>
            <p:nvPr/>
          </p:nvSpPr>
          <p:spPr bwMode="auto">
            <a:xfrm>
              <a:off x="7624771" y="3389316"/>
              <a:ext cx="30163" cy="31750"/>
            </a:xfrm>
            <a:custGeom>
              <a:avLst/>
              <a:gdLst>
                <a:gd name="T0" fmla="*/ 35 w 44"/>
                <a:gd name="T1" fmla="*/ 28 h 45"/>
                <a:gd name="T2" fmla="*/ 24 w 44"/>
                <a:gd name="T3" fmla="*/ 24 h 45"/>
                <a:gd name="T4" fmla="*/ 18 w 44"/>
                <a:gd name="T5" fmla="*/ 33 h 45"/>
                <a:gd name="T6" fmla="*/ 18 w 44"/>
                <a:gd name="T7" fmla="*/ 42 h 45"/>
                <a:gd name="T8" fmla="*/ 2 w 44"/>
                <a:gd name="T9" fmla="*/ 45 h 45"/>
                <a:gd name="T10" fmla="*/ 0 w 44"/>
                <a:gd name="T11" fmla="*/ 19 h 45"/>
                <a:gd name="T12" fmla="*/ 18 w 44"/>
                <a:gd name="T13" fmla="*/ 5 h 45"/>
                <a:gd name="T14" fmla="*/ 27 w 44"/>
                <a:gd name="T15" fmla="*/ 12 h 45"/>
                <a:gd name="T16" fmla="*/ 33 w 44"/>
                <a:gd name="T17" fmla="*/ 0 h 45"/>
                <a:gd name="T18" fmla="*/ 44 w 44"/>
                <a:gd name="T19" fmla="*/ 5 h 45"/>
                <a:gd name="T20" fmla="*/ 44 w 44"/>
                <a:gd name="T21" fmla="*/ 19 h 45"/>
                <a:gd name="T22" fmla="*/ 35 w 44"/>
                <a:gd name="T23" fmla="*/ 2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45">
                  <a:moveTo>
                    <a:pt x="35" y="28"/>
                  </a:moveTo>
                  <a:cubicBezTo>
                    <a:pt x="24" y="24"/>
                    <a:pt x="24" y="24"/>
                    <a:pt x="24" y="24"/>
                  </a:cubicBezTo>
                  <a:cubicBezTo>
                    <a:pt x="18" y="33"/>
                    <a:pt x="18" y="33"/>
                    <a:pt x="18" y="33"/>
                  </a:cubicBezTo>
                  <a:cubicBezTo>
                    <a:pt x="18" y="42"/>
                    <a:pt x="18" y="42"/>
                    <a:pt x="18" y="42"/>
                  </a:cubicBezTo>
                  <a:cubicBezTo>
                    <a:pt x="2" y="45"/>
                    <a:pt x="2" y="45"/>
                    <a:pt x="2" y="45"/>
                  </a:cubicBezTo>
                  <a:cubicBezTo>
                    <a:pt x="2" y="35"/>
                    <a:pt x="0" y="28"/>
                    <a:pt x="0" y="19"/>
                  </a:cubicBezTo>
                  <a:cubicBezTo>
                    <a:pt x="18" y="5"/>
                    <a:pt x="18" y="5"/>
                    <a:pt x="18" y="5"/>
                  </a:cubicBezTo>
                  <a:cubicBezTo>
                    <a:pt x="27" y="12"/>
                    <a:pt x="27" y="12"/>
                    <a:pt x="27" y="12"/>
                  </a:cubicBezTo>
                  <a:cubicBezTo>
                    <a:pt x="33" y="0"/>
                    <a:pt x="33" y="0"/>
                    <a:pt x="33" y="0"/>
                  </a:cubicBezTo>
                  <a:cubicBezTo>
                    <a:pt x="44" y="5"/>
                    <a:pt x="44" y="5"/>
                    <a:pt x="44" y="5"/>
                  </a:cubicBezTo>
                  <a:cubicBezTo>
                    <a:pt x="44" y="19"/>
                    <a:pt x="44" y="19"/>
                    <a:pt x="44" y="19"/>
                  </a:cubicBezTo>
                  <a:cubicBezTo>
                    <a:pt x="35" y="28"/>
                    <a:pt x="35" y="28"/>
                    <a:pt x="35"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65" name="Freeform 55"/>
            <p:cNvSpPr>
              <a:spLocks/>
            </p:cNvSpPr>
            <p:nvPr/>
          </p:nvSpPr>
          <p:spPr bwMode="auto">
            <a:xfrm>
              <a:off x="7580321" y="3397254"/>
              <a:ext cx="39688" cy="42863"/>
            </a:xfrm>
            <a:custGeom>
              <a:avLst/>
              <a:gdLst>
                <a:gd name="T0" fmla="*/ 42 w 57"/>
                <a:gd name="T1" fmla="*/ 9 h 63"/>
                <a:gd name="T2" fmla="*/ 55 w 57"/>
                <a:gd name="T3" fmla="*/ 15 h 63"/>
                <a:gd name="T4" fmla="*/ 57 w 57"/>
                <a:gd name="T5" fmla="*/ 28 h 63"/>
                <a:gd name="T6" fmla="*/ 39 w 57"/>
                <a:gd name="T7" fmla="*/ 63 h 63"/>
                <a:gd name="T8" fmla="*/ 20 w 57"/>
                <a:gd name="T9" fmla="*/ 56 h 63"/>
                <a:gd name="T10" fmla="*/ 17 w 57"/>
                <a:gd name="T11" fmla="*/ 47 h 63"/>
                <a:gd name="T12" fmla="*/ 28 w 57"/>
                <a:gd name="T13" fmla="*/ 24 h 63"/>
                <a:gd name="T14" fmla="*/ 24 w 57"/>
                <a:gd name="T15" fmla="*/ 22 h 63"/>
                <a:gd name="T16" fmla="*/ 15 w 57"/>
                <a:gd name="T17" fmla="*/ 37 h 63"/>
                <a:gd name="T18" fmla="*/ 0 w 57"/>
                <a:gd name="T19" fmla="*/ 20 h 63"/>
                <a:gd name="T20" fmla="*/ 33 w 57"/>
                <a:gd name="T21" fmla="*/ 0 h 63"/>
                <a:gd name="T22" fmla="*/ 42 w 57"/>
                <a:gd name="T23"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63">
                  <a:moveTo>
                    <a:pt x="42" y="9"/>
                  </a:moveTo>
                  <a:cubicBezTo>
                    <a:pt x="55" y="15"/>
                    <a:pt x="55" y="15"/>
                    <a:pt x="55" y="15"/>
                  </a:cubicBezTo>
                  <a:cubicBezTo>
                    <a:pt x="57" y="28"/>
                    <a:pt x="57" y="28"/>
                    <a:pt x="57" y="28"/>
                  </a:cubicBezTo>
                  <a:cubicBezTo>
                    <a:pt x="39" y="63"/>
                    <a:pt x="39" y="63"/>
                    <a:pt x="39" y="63"/>
                  </a:cubicBezTo>
                  <a:cubicBezTo>
                    <a:pt x="20" y="56"/>
                    <a:pt x="20" y="56"/>
                    <a:pt x="20" y="56"/>
                  </a:cubicBezTo>
                  <a:cubicBezTo>
                    <a:pt x="17" y="47"/>
                    <a:pt x="17" y="47"/>
                    <a:pt x="17" y="47"/>
                  </a:cubicBezTo>
                  <a:cubicBezTo>
                    <a:pt x="28" y="24"/>
                    <a:pt x="28" y="24"/>
                    <a:pt x="28" y="24"/>
                  </a:cubicBezTo>
                  <a:cubicBezTo>
                    <a:pt x="24" y="22"/>
                    <a:pt x="24" y="22"/>
                    <a:pt x="24" y="22"/>
                  </a:cubicBezTo>
                  <a:cubicBezTo>
                    <a:pt x="15" y="37"/>
                    <a:pt x="15" y="37"/>
                    <a:pt x="15" y="37"/>
                  </a:cubicBezTo>
                  <a:cubicBezTo>
                    <a:pt x="0" y="20"/>
                    <a:pt x="0" y="20"/>
                    <a:pt x="0" y="20"/>
                  </a:cubicBezTo>
                  <a:cubicBezTo>
                    <a:pt x="11" y="13"/>
                    <a:pt x="22" y="7"/>
                    <a:pt x="33" y="0"/>
                  </a:cubicBezTo>
                  <a:cubicBezTo>
                    <a:pt x="42" y="9"/>
                    <a:pt x="42" y="9"/>
                    <a:pt x="4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66" name="Freeform 56"/>
            <p:cNvSpPr>
              <a:spLocks/>
            </p:cNvSpPr>
            <p:nvPr/>
          </p:nvSpPr>
          <p:spPr bwMode="auto">
            <a:xfrm>
              <a:off x="7580321" y="3397254"/>
              <a:ext cx="39688" cy="42863"/>
            </a:xfrm>
            <a:custGeom>
              <a:avLst/>
              <a:gdLst>
                <a:gd name="T0" fmla="*/ 42 w 57"/>
                <a:gd name="T1" fmla="*/ 9 h 63"/>
                <a:gd name="T2" fmla="*/ 55 w 57"/>
                <a:gd name="T3" fmla="*/ 15 h 63"/>
                <a:gd name="T4" fmla="*/ 57 w 57"/>
                <a:gd name="T5" fmla="*/ 28 h 63"/>
                <a:gd name="T6" fmla="*/ 39 w 57"/>
                <a:gd name="T7" fmla="*/ 63 h 63"/>
                <a:gd name="T8" fmla="*/ 20 w 57"/>
                <a:gd name="T9" fmla="*/ 56 h 63"/>
                <a:gd name="T10" fmla="*/ 17 w 57"/>
                <a:gd name="T11" fmla="*/ 47 h 63"/>
                <a:gd name="T12" fmla="*/ 28 w 57"/>
                <a:gd name="T13" fmla="*/ 24 h 63"/>
                <a:gd name="T14" fmla="*/ 24 w 57"/>
                <a:gd name="T15" fmla="*/ 22 h 63"/>
                <a:gd name="T16" fmla="*/ 15 w 57"/>
                <a:gd name="T17" fmla="*/ 37 h 63"/>
                <a:gd name="T18" fmla="*/ 0 w 57"/>
                <a:gd name="T19" fmla="*/ 20 h 63"/>
                <a:gd name="T20" fmla="*/ 33 w 57"/>
                <a:gd name="T21" fmla="*/ 0 h 63"/>
                <a:gd name="T22" fmla="*/ 42 w 57"/>
                <a:gd name="T23"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63">
                  <a:moveTo>
                    <a:pt x="42" y="9"/>
                  </a:moveTo>
                  <a:cubicBezTo>
                    <a:pt x="55" y="15"/>
                    <a:pt x="55" y="15"/>
                    <a:pt x="55" y="15"/>
                  </a:cubicBezTo>
                  <a:cubicBezTo>
                    <a:pt x="57" y="28"/>
                    <a:pt x="57" y="28"/>
                    <a:pt x="57" y="28"/>
                  </a:cubicBezTo>
                  <a:cubicBezTo>
                    <a:pt x="39" y="63"/>
                    <a:pt x="39" y="63"/>
                    <a:pt x="39" y="63"/>
                  </a:cubicBezTo>
                  <a:cubicBezTo>
                    <a:pt x="20" y="56"/>
                    <a:pt x="20" y="56"/>
                    <a:pt x="20" y="56"/>
                  </a:cubicBezTo>
                  <a:cubicBezTo>
                    <a:pt x="17" y="47"/>
                    <a:pt x="17" y="47"/>
                    <a:pt x="17" y="47"/>
                  </a:cubicBezTo>
                  <a:cubicBezTo>
                    <a:pt x="28" y="24"/>
                    <a:pt x="28" y="24"/>
                    <a:pt x="28" y="24"/>
                  </a:cubicBezTo>
                  <a:cubicBezTo>
                    <a:pt x="24" y="22"/>
                    <a:pt x="24" y="22"/>
                    <a:pt x="24" y="22"/>
                  </a:cubicBezTo>
                  <a:cubicBezTo>
                    <a:pt x="15" y="37"/>
                    <a:pt x="15" y="37"/>
                    <a:pt x="15" y="37"/>
                  </a:cubicBezTo>
                  <a:cubicBezTo>
                    <a:pt x="0" y="20"/>
                    <a:pt x="0" y="20"/>
                    <a:pt x="0" y="20"/>
                  </a:cubicBezTo>
                  <a:cubicBezTo>
                    <a:pt x="11" y="13"/>
                    <a:pt x="22" y="7"/>
                    <a:pt x="33" y="0"/>
                  </a:cubicBezTo>
                  <a:cubicBezTo>
                    <a:pt x="42" y="9"/>
                    <a:pt x="42" y="9"/>
                    <a:pt x="4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67" name="Freeform 57"/>
            <p:cNvSpPr>
              <a:spLocks/>
            </p:cNvSpPr>
            <p:nvPr/>
          </p:nvSpPr>
          <p:spPr bwMode="auto">
            <a:xfrm>
              <a:off x="7129470" y="3865567"/>
              <a:ext cx="142875" cy="187325"/>
            </a:xfrm>
            <a:custGeom>
              <a:avLst/>
              <a:gdLst>
                <a:gd name="T0" fmla="*/ 205 w 207"/>
                <a:gd name="T1" fmla="*/ 267 h 273"/>
                <a:gd name="T2" fmla="*/ 207 w 207"/>
                <a:gd name="T3" fmla="*/ 209 h 273"/>
                <a:gd name="T4" fmla="*/ 196 w 207"/>
                <a:gd name="T5" fmla="*/ 198 h 273"/>
                <a:gd name="T6" fmla="*/ 183 w 207"/>
                <a:gd name="T7" fmla="*/ 190 h 273"/>
                <a:gd name="T8" fmla="*/ 174 w 207"/>
                <a:gd name="T9" fmla="*/ 161 h 273"/>
                <a:gd name="T10" fmla="*/ 154 w 207"/>
                <a:gd name="T11" fmla="*/ 154 h 273"/>
                <a:gd name="T12" fmla="*/ 161 w 207"/>
                <a:gd name="T13" fmla="*/ 137 h 273"/>
                <a:gd name="T14" fmla="*/ 152 w 207"/>
                <a:gd name="T15" fmla="*/ 123 h 273"/>
                <a:gd name="T16" fmla="*/ 141 w 207"/>
                <a:gd name="T17" fmla="*/ 123 h 273"/>
                <a:gd name="T18" fmla="*/ 143 w 207"/>
                <a:gd name="T19" fmla="*/ 117 h 273"/>
                <a:gd name="T20" fmla="*/ 115 w 207"/>
                <a:gd name="T21" fmla="*/ 93 h 273"/>
                <a:gd name="T22" fmla="*/ 101 w 207"/>
                <a:gd name="T23" fmla="*/ 90 h 273"/>
                <a:gd name="T24" fmla="*/ 91 w 207"/>
                <a:gd name="T25" fmla="*/ 66 h 273"/>
                <a:gd name="T26" fmla="*/ 66 w 207"/>
                <a:gd name="T27" fmla="*/ 46 h 273"/>
                <a:gd name="T28" fmla="*/ 69 w 207"/>
                <a:gd name="T29" fmla="*/ 35 h 273"/>
                <a:gd name="T30" fmla="*/ 49 w 207"/>
                <a:gd name="T31" fmla="*/ 9 h 273"/>
                <a:gd name="T32" fmla="*/ 27 w 207"/>
                <a:gd name="T33" fmla="*/ 9 h 273"/>
                <a:gd name="T34" fmla="*/ 14 w 207"/>
                <a:gd name="T35" fmla="*/ 0 h 273"/>
                <a:gd name="T36" fmla="*/ 0 w 207"/>
                <a:gd name="T37" fmla="*/ 2 h 273"/>
                <a:gd name="T38" fmla="*/ 3 w 207"/>
                <a:gd name="T39" fmla="*/ 18 h 273"/>
                <a:gd name="T40" fmla="*/ 20 w 207"/>
                <a:gd name="T41" fmla="*/ 44 h 273"/>
                <a:gd name="T42" fmla="*/ 31 w 207"/>
                <a:gd name="T43" fmla="*/ 46 h 273"/>
                <a:gd name="T44" fmla="*/ 44 w 207"/>
                <a:gd name="T45" fmla="*/ 62 h 273"/>
                <a:gd name="T46" fmla="*/ 44 w 207"/>
                <a:gd name="T47" fmla="*/ 73 h 273"/>
                <a:gd name="T48" fmla="*/ 58 w 207"/>
                <a:gd name="T49" fmla="*/ 84 h 273"/>
                <a:gd name="T50" fmla="*/ 66 w 207"/>
                <a:gd name="T51" fmla="*/ 93 h 273"/>
                <a:gd name="T52" fmla="*/ 95 w 207"/>
                <a:gd name="T53" fmla="*/ 161 h 273"/>
                <a:gd name="T54" fmla="*/ 130 w 207"/>
                <a:gd name="T55" fmla="*/ 218 h 273"/>
                <a:gd name="T56" fmla="*/ 154 w 207"/>
                <a:gd name="T57" fmla="*/ 251 h 273"/>
                <a:gd name="T58" fmla="*/ 172 w 207"/>
                <a:gd name="T59" fmla="*/ 271 h 273"/>
                <a:gd name="T60" fmla="*/ 176 w 207"/>
                <a:gd name="T61" fmla="*/ 264 h 273"/>
                <a:gd name="T62" fmla="*/ 189 w 207"/>
                <a:gd name="T63" fmla="*/ 273 h 273"/>
                <a:gd name="T64" fmla="*/ 192 w 207"/>
                <a:gd name="T65" fmla="*/ 264 h 273"/>
                <a:gd name="T66" fmla="*/ 198 w 207"/>
                <a:gd name="T67" fmla="*/ 271 h 273"/>
                <a:gd name="T68" fmla="*/ 205 w 207"/>
                <a:gd name="T69" fmla="*/ 267 h 273"/>
                <a:gd name="T70" fmla="*/ 205 w 207"/>
                <a:gd name="T71" fmla="*/ 267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7" h="273">
                  <a:moveTo>
                    <a:pt x="205" y="267"/>
                  </a:moveTo>
                  <a:cubicBezTo>
                    <a:pt x="205" y="247"/>
                    <a:pt x="205" y="229"/>
                    <a:pt x="207" y="209"/>
                  </a:cubicBezTo>
                  <a:cubicBezTo>
                    <a:pt x="205" y="205"/>
                    <a:pt x="200" y="201"/>
                    <a:pt x="196" y="198"/>
                  </a:cubicBezTo>
                  <a:cubicBezTo>
                    <a:pt x="192" y="194"/>
                    <a:pt x="187" y="192"/>
                    <a:pt x="183" y="190"/>
                  </a:cubicBezTo>
                  <a:cubicBezTo>
                    <a:pt x="174" y="161"/>
                    <a:pt x="174" y="161"/>
                    <a:pt x="174" y="161"/>
                  </a:cubicBezTo>
                  <a:cubicBezTo>
                    <a:pt x="154" y="154"/>
                    <a:pt x="154" y="154"/>
                    <a:pt x="154" y="154"/>
                  </a:cubicBezTo>
                  <a:cubicBezTo>
                    <a:pt x="161" y="137"/>
                    <a:pt x="161" y="137"/>
                    <a:pt x="161" y="137"/>
                  </a:cubicBezTo>
                  <a:cubicBezTo>
                    <a:pt x="152" y="123"/>
                    <a:pt x="152" y="123"/>
                    <a:pt x="152" y="123"/>
                  </a:cubicBezTo>
                  <a:cubicBezTo>
                    <a:pt x="141" y="123"/>
                    <a:pt x="141" y="123"/>
                    <a:pt x="141" y="123"/>
                  </a:cubicBezTo>
                  <a:cubicBezTo>
                    <a:pt x="143" y="117"/>
                    <a:pt x="143" y="117"/>
                    <a:pt x="143" y="117"/>
                  </a:cubicBezTo>
                  <a:cubicBezTo>
                    <a:pt x="115" y="93"/>
                    <a:pt x="115" y="93"/>
                    <a:pt x="115" y="93"/>
                  </a:cubicBezTo>
                  <a:cubicBezTo>
                    <a:pt x="101" y="90"/>
                    <a:pt x="101" y="90"/>
                    <a:pt x="101" y="90"/>
                  </a:cubicBezTo>
                  <a:cubicBezTo>
                    <a:pt x="91" y="66"/>
                    <a:pt x="91" y="66"/>
                    <a:pt x="91" y="66"/>
                  </a:cubicBezTo>
                  <a:cubicBezTo>
                    <a:pt x="66" y="46"/>
                    <a:pt x="66" y="46"/>
                    <a:pt x="66" y="46"/>
                  </a:cubicBezTo>
                  <a:cubicBezTo>
                    <a:pt x="69" y="35"/>
                    <a:pt x="69" y="35"/>
                    <a:pt x="69" y="35"/>
                  </a:cubicBezTo>
                  <a:cubicBezTo>
                    <a:pt x="49" y="9"/>
                    <a:pt x="49" y="9"/>
                    <a:pt x="49" y="9"/>
                  </a:cubicBezTo>
                  <a:cubicBezTo>
                    <a:pt x="27" y="9"/>
                    <a:pt x="27" y="9"/>
                    <a:pt x="27" y="9"/>
                  </a:cubicBezTo>
                  <a:cubicBezTo>
                    <a:pt x="14" y="0"/>
                    <a:pt x="14" y="0"/>
                    <a:pt x="14" y="0"/>
                  </a:cubicBezTo>
                  <a:cubicBezTo>
                    <a:pt x="0" y="2"/>
                    <a:pt x="0" y="2"/>
                    <a:pt x="0" y="2"/>
                  </a:cubicBezTo>
                  <a:cubicBezTo>
                    <a:pt x="3" y="18"/>
                    <a:pt x="3" y="18"/>
                    <a:pt x="3" y="18"/>
                  </a:cubicBezTo>
                  <a:cubicBezTo>
                    <a:pt x="20" y="44"/>
                    <a:pt x="20" y="44"/>
                    <a:pt x="20" y="44"/>
                  </a:cubicBezTo>
                  <a:cubicBezTo>
                    <a:pt x="31" y="46"/>
                    <a:pt x="31" y="46"/>
                    <a:pt x="31" y="46"/>
                  </a:cubicBezTo>
                  <a:cubicBezTo>
                    <a:pt x="44" y="62"/>
                    <a:pt x="44" y="62"/>
                    <a:pt x="44" y="62"/>
                  </a:cubicBezTo>
                  <a:cubicBezTo>
                    <a:pt x="44" y="73"/>
                    <a:pt x="44" y="73"/>
                    <a:pt x="44" y="73"/>
                  </a:cubicBezTo>
                  <a:cubicBezTo>
                    <a:pt x="49" y="75"/>
                    <a:pt x="53" y="79"/>
                    <a:pt x="58" y="84"/>
                  </a:cubicBezTo>
                  <a:cubicBezTo>
                    <a:pt x="60" y="86"/>
                    <a:pt x="64" y="88"/>
                    <a:pt x="66" y="93"/>
                  </a:cubicBezTo>
                  <a:cubicBezTo>
                    <a:pt x="75" y="115"/>
                    <a:pt x="86" y="137"/>
                    <a:pt x="95" y="161"/>
                  </a:cubicBezTo>
                  <a:cubicBezTo>
                    <a:pt x="106" y="181"/>
                    <a:pt x="117" y="201"/>
                    <a:pt x="130" y="218"/>
                  </a:cubicBezTo>
                  <a:cubicBezTo>
                    <a:pt x="137" y="231"/>
                    <a:pt x="145" y="242"/>
                    <a:pt x="154" y="251"/>
                  </a:cubicBezTo>
                  <a:cubicBezTo>
                    <a:pt x="161" y="258"/>
                    <a:pt x="167" y="264"/>
                    <a:pt x="172" y="271"/>
                  </a:cubicBezTo>
                  <a:cubicBezTo>
                    <a:pt x="176" y="264"/>
                    <a:pt x="176" y="264"/>
                    <a:pt x="176" y="264"/>
                  </a:cubicBezTo>
                  <a:cubicBezTo>
                    <a:pt x="189" y="273"/>
                    <a:pt x="189" y="273"/>
                    <a:pt x="189" y="273"/>
                  </a:cubicBezTo>
                  <a:cubicBezTo>
                    <a:pt x="192" y="264"/>
                    <a:pt x="192" y="264"/>
                    <a:pt x="192" y="264"/>
                  </a:cubicBezTo>
                  <a:cubicBezTo>
                    <a:pt x="198" y="271"/>
                    <a:pt x="198" y="271"/>
                    <a:pt x="198" y="271"/>
                  </a:cubicBezTo>
                  <a:cubicBezTo>
                    <a:pt x="205" y="267"/>
                    <a:pt x="205" y="267"/>
                    <a:pt x="205" y="267"/>
                  </a:cubicBezTo>
                  <a:cubicBezTo>
                    <a:pt x="205" y="267"/>
                    <a:pt x="205" y="267"/>
                    <a:pt x="205" y="2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68" name="Freeform 58"/>
            <p:cNvSpPr>
              <a:spLocks/>
            </p:cNvSpPr>
            <p:nvPr/>
          </p:nvSpPr>
          <p:spPr bwMode="auto">
            <a:xfrm>
              <a:off x="7418395" y="4086230"/>
              <a:ext cx="26988" cy="11113"/>
            </a:xfrm>
            <a:custGeom>
              <a:avLst/>
              <a:gdLst>
                <a:gd name="T0" fmla="*/ 40 w 40"/>
                <a:gd name="T1" fmla="*/ 9 h 18"/>
                <a:gd name="T2" fmla="*/ 20 w 40"/>
                <a:gd name="T3" fmla="*/ 0 h 18"/>
                <a:gd name="T4" fmla="*/ 20 w 40"/>
                <a:gd name="T5" fmla="*/ 11 h 18"/>
                <a:gd name="T6" fmla="*/ 13 w 40"/>
                <a:gd name="T7" fmla="*/ 9 h 18"/>
                <a:gd name="T8" fmla="*/ 5 w 40"/>
                <a:gd name="T9" fmla="*/ 9 h 18"/>
                <a:gd name="T10" fmla="*/ 0 w 40"/>
                <a:gd name="T11" fmla="*/ 18 h 18"/>
                <a:gd name="T12" fmla="*/ 38 w 40"/>
                <a:gd name="T13" fmla="*/ 13 h 18"/>
                <a:gd name="T14" fmla="*/ 40 w 40"/>
                <a:gd name="T15" fmla="*/ 9 h 18"/>
                <a:gd name="T16" fmla="*/ 40 w 40"/>
                <a:gd name="T17"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8">
                  <a:moveTo>
                    <a:pt x="40" y="9"/>
                  </a:moveTo>
                  <a:cubicBezTo>
                    <a:pt x="33" y="7"/>
                    <a:pt x="27" y="2"/>
                    <a:pt x="20" y="0"/>
                  </a:cubicBezTo>
                  <a:cubicBezTo>
                    <a:pt x="20" y="11"/>
                    <a:pt x="20" y="11"/>
                    <a:pt x="20" y="11"/>
                  </a:cubicBezTo>
                  <a:cubicBezTo>
                    <a:pt x="18" y="9"/>
                    <a:pt x="16" y="9"/>
                    <a:pt x="13" y="9"/>
                  </a:cubicBezTo>
                  <a:cubicBezTo>
                    <a:pt x="5" y="9"/>
                    <a:pt x="5" y="9"/>
                    <a:pt x="5" y="9"/>
                  </a:cubicBezTo>
                  <a:cubicBezTo>
                    <a:pt x="0" y="18"/>
                    <a:pt x="0" y="18"/>
                    <a:pt x="0" y="18"/>
                  </a:cubicBezTo>
                  <a:cubicBezTo>
                    <a:pt x="13" y="15"/>
                    <a:pt x="25" y="13"/>
                    <a:pt x="38" y="13"/>
                  </a:cubicBezTo>
                  <a:cubicBezTo>
                    <a:pt x="40" y="9"/>
                    <a:pt x="40" y="9"/>
                    <a:pt x="40" y="9"/>
                  </a:cubicBezTo>
                  <a:cubicBezTo>
                    <a:pt x="40" y="9"/>
                    <a:pt x="40" y="9"/>
                    <a:pt x="4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69" name="Freeform 59"/>
            <p:cNvSpPr>
              <a:spLocks/>
            </p:cNvSpPr>
            <p:nvPr/>
          </p:nvSpPr>
          <p:spPr bwMode="auto">
            <a:xfrm>
              <a:off x="7264408" y="4051304"/>
              <a:ext cx="117475" cy="41275"/>
            </a:xfrm>
            <a:custGeom>
              <a:avLst/>
              <a:gdLst>
                <a:gd name="T0" fmla="*/ 158 w 171"/>
                <a:gd name="T1" fmla="*/ 42 h 62"/>
                <a:gd name="T2" fmla="*/ 153 w 171"/>
                <a:gd name="T3" fmla="*/ 38 h 62"/>
                <a:gd name="T4" fmla="*/ 131 w 171"/>
                <a:gd name="T5" fmla="*/ 40 h 62"/>
                <a:gd name="T6" fmla="*/ 131 w 171"/>
                <a:gd name="T7" fmla="*/ 24 h 62"/>
                <a:gd name="T8" fmla="*/ 105 w 171"/>
                <a:gd name="T9" fmla="*/ 22 h 62"/>
                <a:gd name="T10" fmla="*/ 105 w 171"/>
                <a:gd name="T11" fmla="*/ 15 h 62"/>
                <a:gd name="T12" fmla="*/ 94 w 171"/>
                <a:gd name="T13" fmla="*/ 13 h 62"/>
                <a:gd name="T14" fmla="*/ 85 w 171"/>
                <a:gd name="T15" fmla="*/ 24 h 62"/>
                <a:gd name="T16" fmla="*/ 52 w 171"/>
                <a:gd name="T17" fmla="*/ 18 h 62"/>
                <a:gd name="T18" fmla="*/ 48 w 171"/>
                <a:gd name="T19" fmla="*/ 6 h 62"/>
                <a:gd name="T20" fmla="*/ 42 w 171"/>
                <a:gd name="T21" fmla="*/ 9 h 62"/>
                <a:gd name="T22" fmla="*/ 35 w 171"/>
                <a:gd name="T23" fmla="*/ 4 h 62"/>
                <a:gd name="T24" fmla="*/ 20 w 171"/>
                <a:gd name="T25" fmla="*/ 0 h 62"/>
                <a:gd name="T26" fmla="*/ 13 w 171"/>
                <a:gd name="T27" fmla="*/ 2 h 62"/>
                <a:gd name="T28" fmla="*/ 0 w 171"/>
                <a:gd name="T29" fmla="*/ 24 h 62"/>
                <a:gd name="T30" fmla="*/ 28 w 171"/>
                <a:gd name="T31" fmla="*/ 26 h 62"/>
                <a:gd name="T32" fmla="*/ 28 w 171"/>
                <a:gd name="T33" fmla="*/ 35 h 62"/>
                <a:gd name="T34" fmla="*/ 46 w 171"/>
                <a:gd name="T35" fmla="*/ 44 h 62"/>
                <a:gd name="T36" fmla="*/ 74 w 171"/>
                <a:gd name="T37" fmla="*/ 44 h 62"/>
                <a:gd name="T38" fmla="*/ 96 w 171"/>
                <a:gd name="T39" fmla="*/ 51 h 62"/>
                <a:gd name="T40" fmla="*/ 131 w 171"/>
                <a:gd name="T41" fmla="*/ 58 h 62"/>
                <a:gd name="T42" fmla="*/ 153 w 171"/>
                <a:gd name="T43" fmla="*/ 58 h 62"/>
                <a:gd name="T44" fmla="*/ 169 w 171"/>
                <a:gd name="T45" fmla="*/ 62 h 62"/>
                <a:gd name="T46" fmla="*/ 171 w 171"/>
                <a:gd name="T47" fmla="*/ 58 h 62"/>
                <a:gd name="T48" fmla="*/ 166 w 171"/>
                <a:gd name="T49" fmla="*/ 53 h 62"/>
                <a:gd name="T50" fmla="*/ 171 w 171"/>
                <a:gd name="T51" fmla="*/ 42 h 62"/>
                <a:gd name="T52" fmla="*/ 158 w 171"/>
                <a:gd name="T53" fmla="*/ 42 h 62"/>
                <a:gd name="T54" fmla="*/ 158 w 171"/>
                <a:gd name="T55" fmla="*/ 4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1" h="62">
                  <a:moveTo>
                    <a:pt x="158" y="42"/>
                  </a:moveTo>
                  <a:cubicBezTo>
                    <a:pt x="153" y="38"/>
                    <a:pt x="153" y="38"/>
                    <a:pt x="153" y="38"/>
                  </a:cubicBezTo>
                  <a:cubicBezTo>
                    <a:pt x="131" y="40"/>
                    <a:pt x="131" y="40"/>
                    <a:pt x="131" y="40"/>
                  </a:cubicBezTo>
                  <a:cubicBezTo>
                    <a:pt x="131" y="24"/>
                    <a:pt x="131" y="24"/>
                    <a:pt x="131" y="24"/>
                  </a:cubicBezTo>
                  <a:cubicBezTo>
                    <a:pt x="105" y="22"/>
                    <a:pt x="105" y="22"/>
                    <a:pt x="105" y="22"/>
                  </a:cubicBezTo>
                  <a:cubicBezTo>
                    <a:pt x="105" y="15"/>
                    <a:pt x="105" y="15"/>
                    <a:pt x="105" y="15"/>
                  </a:cubicBezTo>
                  <a:cubicBezTo>
                    <a:pt x="94" y="13"/>
                    <a:pt x="94" y="13"/>
                    <a:pt x="94" y="13"/>
                  </a:cubicBezTo>
                  <a:cubicBezTo>
                    <a:pt x="85" y="24"/>
                    <a:pt x="85" y="24"/>
                    <a:pt x="85" y="24"/>
                  </a:cubicBezTo>
                  <a:cubicBezTo>
                    <a:pt x="52" y="18"/>
                    <a:pt x="52" y="18"/>
                    <a:pt x="52" y="18"/>
                  </a:cubicBezTo>
                  <a:cubicBezTo>
                    <a:pt x="48" y="6"/>
                    <a:pt x="48" y="6"/>
                    <a:pt x="48" y="6"/>
                  </a:cubicBezTo>
                  <a:cubicBezTo>
                    <a:pt x="42" y="9"/>
                    <a:pt x="42" y="9"/>
                    <a:pt x="42" y="9"/>
                  </a:cubicBezTo>
                  <a:cubicBezTo>
                    <a:pt x="35" y="4"/>
                    <a:pt x="35" y="4"/>
                    <a:pt x="35" y="4"/>
                  </a:cubicBezTo>
                  <a:cubicBezTo>
                    <a:pt x="20" y="0"/>
                    <a:pt x="20" y="0"/>
                    <a:pt x="20" y="0"/>
                  </a:cubicBezTo>
                  <a:cubicBezTo>
                    <a:pt x="13" y="2"/>
                    <a:pt x="13" y="2"/>
                    <a:pt x="13" y="2"/>
                  </a:cubicBezTo>
                  <a:cubicBezTo>
                    <a:pt x="15" y="9"/>
                    <a:pt x="9" y="15"/>
                    <a:pt x="0" y="24"/>
                  </a:cubicBezTo>
                  <a:cubicBezTo>
                    <a:pt x="28" y="26"/>
                    <a:pt x="28" y="26"/>
                    <a:pt x="28" y="26"/>
                  </a:cubicBezTo>
                  <a:cubicBezTo>
                    <a:pt x="28" y="35"/>
                    <a:pt x="28" y="35"/>
                    <a:pt x="28" y="35"/>
                  </a:cubicBezTo>
                  <a:cubicBezTo>
                    <a:pt x="46" y="44"/>
                    <a:pt x="46" y="44"/>
                    <a:pt x="46" y="44"/>
                  </a:cubicBezTo>
                  <a:cubicBezTo>
                    <a:pt x="74" y="44"/>
                    <a:pt x="74" y="44"/>
                    <a:pt x="74" y="44"/>
                  </a:cubicBezTo>
                  <a:cubicBezTo>
                    <a:pt x="96" y="51"/>
                    <a:pt x="96" y="51"/>
                    <a:pt x="96" y="51"/>
                  </a:cubicBezTo>
                  <a:cubicBezTo>
                    <a:pt x="131" y="58"/>
                    <a:pt x="131" y="58"/>
                    <a:pt x="131" y="58"/>
                  </a:cubicBezTo>
                  <a:cubicBezTo>
                    <a:pt x="153" y="58"/>
                    <a:pt x="153" y="58"/>
                    <a:pt x="153" y="58"/>
                  </a:cubicBezTo>
                  <a:cubicBezTo>
                    <a:pt x="169" y="62"/>
                    <a:pt x="169" y="62"/>
                    <a:pt x="169" y="62"/>
                  </a:cubicBezTo>
                  <a:cubicBezTo>
                    <a:pt x="171" y="58"/>
                    <a:pt x="171" y="58"/>
                    <a:pt x="171" y="58"/>
                  </a:cubicBezTo>
                  <a:cubicBezTo>
                    <a:pt x="166" y="53"/>
                    <a:pt x="166" y="53"/>
                    <a:pt x="166" y="53"/>
                  </a:cubicBezTo>
                  <a:cubicBezTo>
                    <a:pt x="171" y="42"/>
                    <a:pt x="171" y="42"/>
                    <a:pt x="171" y="42"/>
                  </a:cubicBezTo>
                  <a:cubicBezTo>
                    <a:pt x="158" y="42"/>
                    <a:pt x="158" y="42"/>
                    <a:pt x="158" y="42"/>
                  </a:cubicBezTo>
                  <a:cubicBezTo>
                    <a:pt x="158" y="42"/>
                    <a:pt x="158" y="42"/>
                    <a:pt x="158"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70" name="Freeform 60"/>
            <p:cNvSpPr>
              <a:spLocks/>
            </p:cNvSpPr>
            <p:nvPr/>
          </p:nvSpPr>
          <p:spPr bwMode="auto">
            <a:xfrm>
              <a:off x="7385058" y="4086230"/>
              <a:ext cx="12700" cy="6350"/>
            </a:xfrm>
            <a:custGeom>
              <a:avLst/>
              <a:gdLst>
                <a:gd name="T0" fmla="*/ 0 w 8"/>
                <a:gd name="T1" fmla="*/ 0 h 4"/>
                <a:gd name="T2" fmla="*/ 2 w 8"/>
                <a:gd name="T3" fmla="*/ 3 h 4"/>
                <a:gd name="T4" fmla="*/ 5 w 8"/>
                <a:gd name="T5" fmla="*/ 4 h 4"/>
                <a:gd name="T6" fmla="*/ 8 w 8"/>
                <a:gd name="T7" fmla="*/ 1 h 4"/>
                <a:gd name="T8" fmla="*/ 5 w 8"/>
                <a:gd name="T9" fmla="*/ 0 h 4"/>
                <a:gd name="T10" fmla="*/ 0 w 8"/>
                <a:gd name="T11" fmla="*/ 0 h 4"/>
                <a:gd name="T12" fmla="*/ 0 w 8"/>
                <a:gd name="T13" fmla="*/ 0 h 4"/>
                <a:gd name="T14" fmla="*/ 0 w 8"/>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4">
                  <a:moveTo>
                    <a:pt x="0" y="0"/>
                  </a:moveTo>
                  <a:lnTo>
                    <a:pt x="2" y="3"/>
                  </a:lnTo>
                  <a:lnTo>
                    <a:pt x="5" y="4"/>
                  </a:lnTo>
                  <a:lnTo>
                    <a:pt x="8" y="1"/>
                  </a:lnTo>
                  <a:lnTo>
                    <a:pt x="5"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71" name="Freeform 61"/>
            <p:cNvSpPr>
              <a:spLocks/>
            </p:cNvSpPr>
            <p:nvPr/>
          </p:nvSpPr>
          <p:spPr bwMode="auto">
            <a:xfrm>
              <a:off x="7405695" y="4087817"/>
              <a:ext cx="12700" cy="9525"/>
            </a:xfrm>
            <a:custGeom>
              <a:avLst/>
              <a:gdLst>
                <a:gd name="T0" fmla="*/ 2 w 8"/>
                <a:gd name="T1" fmla="*/ 0 h 6"/>
                <a:gd name="T2" fmla="*/ 0 w 8"/>
                <a:gd name="T3" fmla="*/ 4 h 6"/>
                <a:gd name="T4" fmla="*/ 2 w 8"/>
                <a:gd name="T5" fmla="*/ 6 h 6"/>
                <a:gd name="T6" fmla="*/ 7 w 8"/>
                <a:gd name="T7" fmla="*/ 3 h 6"/>
                <a:gd name="T8" fmla="*/ 8 w 8"/>
                <a:gd name="T9" fmla="*/ 1 h 6"/>
                <a:gd name="T10" fmla="*/ 4 w 8"/>
                <a:gd name="T11" fmla="*/ 0 h 6"/>
                <a:gd name="T12" fmla="*/ 2 w 8"/>
                <a:gd name="T13" fmla="*/ 0 h 6"/>
                <a:gd name="T14" fmla="*/ 2 w 8"/>
                <a:gd name="T15" fmla="*/ 0 h 6"/>
                <a:gd name="T16" fmla="*/ 2 w 8"/>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
                  <a:moveTo>
                    <a:pt x="2" y="0"/>
                  </a:moveTo>
                  <a:lnTo>
                    <a:pt x="0" y="4"/>
                  </a:lnTo>
                  <a:lnTo>
                    <a:pt x="2" y="6"/>
                  </a:lnTo>
                  <a:lnTo>
                    <a:pt x="7" y="3"/>
                  </a:lnTo>
                  <a:lnTo>
                    <a:pt x="8" y="1"/>
                  </a:lnTo>
                  <a:lnTo>
                    <a:pt x="4" y="0"/>
                  </a:lnTo>
                  <a:lnTo>
                    <a:pt x="2" y="0"/>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72" name="Freeform 62"/>
            <p:cNvSpPr>
              <a:spLocks/>
            </p:cNvSpPr>
            <p:nvPr/>
          </p:nvSpPr>
          <p:spPr bwMode="auto">
            <a:xfrm>
              <a:off x="7440620" y="4108455"/>
              <a:ext cx="31750" cy="12700"/>
            </a:xfrm>
            <a:custGeom>
              <a:avLst/>
              <a:gdLst>
                <a:gd name="T0" fmla="*/ 0 w 45"/>
                <a:gd name="T1" fmla="*/ 2 h 18"/>
                <a:gd name="T2" fmla="*/ 0 w 45"/>
                <a:gd name="T3" fmla="*/ 8 h 18"/>
                <a:gd name="T4" fmla="*/ 27 w 45"/>
                <a:gd name="T5" fmla="*/ 16 h 18"/>
                <a:gd name="T6" fmla="*/ 38 w 45"/>
                <a:gd name="T7" fmla="*/ 18 h 18"/>
                <a:gd name="T8" fmla="*/ 45 w 45"/>
                <a:gd name="T9" fmla="*/ 18 h 18"/>
                <a:gd name="T10" fmla="*/ 45 w 45"/>
                <a:gd name="T11" fmla="*/ 12 h 18"/>
                <a:gd name="T12" fmla="*/ 18 w 45"/>
                <a:gd name="T13" fmla="*/ 2 h 18"/>
                <a:gd name="T14" fmla="*/ 0 w 45"/>
                <a:gd name="T15" fmla="*/ 2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8">
                  <a:moveTo>
                    <a:pt x="0" y="2"/>
                  </a:moveTo>
                  <a:cubicBezTo>
                    <a:pt x="0" y="8"/>
                    <a:pt x="0" y="8"/>
                    <a:pt x="0" y="8"/>
                  </a:cubicBezTo>
                  <a:cubicBezTo>
                    <a:pt x="9" y="12"/>
                    <a:pt x="18" y="14"/>
                    <a:pt x="27" y="16"/>
                  </a:cubicBezTo>
                  <a:cubicBezTo>
                    <a:pt x="32" y="18"/>
                    <a:pt x="34" y="18"/>
                    <a:pt x="38" y="18"/>
                  </a:cubicBezTo>
                  <a:cubicBezTo>
                    <a:pt x="45" y="18"/>
                    <a:pt x="45" y="18"/>
                    <a:pt x="45" y="18"/>
                  </a:cubicBezTo>
                  <a:cubicBezTo>
                    <a:pt x="45" y="12"/>
                    <a:pt x="45" y="12"/>
                    <a:pt x="45" y="12"/>
                  </a:cubicBezTo>
                  <a:cubicBezTo>
                    <a:pt x="38" y="6"/>
                    <a:pt x="29" y="4"/>
                    <a:pt x="18" y="2"/>
                  </a:cubicBezTo>
                  <a:cubicBezTo>
                    <a:pt x="14" y="0"/>
                    <a:pt x="7" y="0"/>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73" name="Freeform 63"/>
            <p:cNvSpPr>
              <a:spLocks/>
            </p:cNvSpPr>
            <p:nvPr/>
          </p:nvSpPr>
          <p:spPr bwMode="auto">
            <a:xfrm>
              <a:off x="7453320" y="4087817"/>
              <a:ext cx="38100" cy="12700"/>
            </a:xfrm>
            <a:custGeom>
              <a:avLst/>
              <a:gdLst>
                <a:gd name="T0" fmla="*/ 40 w 56"/>
                <a:gd name="T1" fmla="*/ 8 h 18"/>
                <a:gd name="T2" fmla="*/ 22 w 56"/>
                <a:gd name="T3" fmla="*/ 8 h 18"/>
                <a:gd name="T4" fmla="*/ 11 w 56"/>
                <a:gd name="T5" fmla="*/ 3 h 18"/>
                <a:gd name="T6" fmla="*/ 0 w 56"/>
                <a:gd name="T7" fmla="*/ 8 h 18"/>
                <a:gd name="T8" fmla="*/ 0 w 56"/>
                <a:gd name="T9" fmla="*/ 13 h 18"/>
                <a:gd name="T10" fmla="*/ 9 w 56"/>
                <a:gd name="T11" fmla="*/ 18 h 18"/>
                <a:gd name="T12" fmla="*/ 29 w 56"/>
                <a:gd name="T13" fmla="*/ 18 h 18"/>
                <a:gd name="T14" fmla="*/ 56 w 56"/>
                <a:gd name="T15" fmla="*/ 5 h 18"/>
                <a:gd name="T16" fmla="*/ 54 w 56"/>
                <a:gd name="T17" fmla="*/ 0 h 18"/>
                <a:gd name="T18" fmla="*/ 40 w 56"/>
                <a:gd name="T19" fmla="*/ 8 h 18"/>
                <a:gd name="T20" fmla="*/ 40 w 56"/>
                <a:gd name="T21"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18">
                  <a:moveTo>
                    <a:pt x="40" y="8"/>
                  </a:moveTo>
                  <a:cubicBezTo>
                    <a:pt x="22" y="8"/>
                    <a:pt x="22" y="8"/>
                    <a:pt x="22" y="8"/>
                  </a:cubicBezTo>
                  <a:cubicBezTo>
                    <a:pt x="11" y="3"/>
                    <a:pt x="11" y="3"/>
                    <a:pt x="11" y="3"/>
                  </a:cubicBezTo>
                  <a:cubicBezTo>
                    <a:pt x="0" y="8"/>
                    <a:pt x="0" y="8"/>
                    <a:pt x="0" y="8"/>
                  </a:cubicBezTo>
                  <a:cubicBezTo>
                    <a:pt x="0" y="13"/>
                    <a:pt x="0" y="13"/>
                    <a:pt x="0" y="13"/>
                  </a:cubicBezTo>
                  <a:cubicBezTo>
                    <a:pt x="9" y="18"/>
                    <a:pt x="9" y="18"/>
                    <a:pt x="9" y="18"/>
                  </a:cubicBezTo>
                  <a:cubicBezTo>
                    <a:pt x="29" y="18"/>
                    <a:pt x="29" y="18"/>
                    <a:pt x="29" y="18"/>
                  </a:cubicBezTo>
                  <a:cubicBezTo>
                    <a:pt x="56" y="5"/>
                    <a:pt x="56" y="5"/>
                    <a:pt x="56" y="5"/>
                  </a:cubicBezTo>
                  <a:cubicBezTo>
                    <a:pt x="56" y="3"/>
                    <a:pt x="56" y="0"/>
                    <a:pt x="54" y="0"/>
                  </a:cubicBezTo>
                  <a:cubicBezTo>
                    <a:pt x="40" y="8"/>
                    <a:pt x="40" y="8"/>
                    <a:pt x="40" y="8"/>
                  </a:cubicBezTo>
                  <a:cubicBezTo>
                    <a:pt x="40" y="8"/>
                    <a:pt x="40" y="8"/>
                    <a:pt x="4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74" name="Freeform 64"/>
            <p:cNvSpPr>
              <a:spLocks/>
            </p:cNvSpPr>
            <p:nvPr/>
          </p:nvSpPr>
          <p:spPr bwMode="auto">
            <a:xfrm>
              <a:off x="7693033" y="4073530"/>
              <a:ext cx="23813" cy="19050"/>
            </a:xfrm>
            <a:custGeom>
              <a:avLst/>
              <a:gdLst>
                <a:gd name="T0" fmla="*/ 29 w 35"/>
                <a:gd name="T1" fmla="*/ 0 h 29"/>
                <a:gd name="T2" fmla="*/ 22 w 35"/>
                <a:gd name="T3" fmla="*/ 2 h 29"/>
                <a:gd name="T4" fmla="*/ 0 w 35"/>
                <a:gd name="T5" fmla="*/ 25 h 29"/>
                <a:gd name="T6" fmla="*/ 7 w 35"/>
                <a:gd name="T7" fmla="*/ 29 h 29"/>
                <a:gd name="T8" fmla="*/ 35 w 35"/>
                <a:gd name="T9" fmla="*/ 25 h 29"/>
                <a:gd name="T10" fmla="*/ 31 w 35"/>
                <a:gd name="T11" fmla="*/ 6 h 29"/>
                <a:gd name="T12" fmla="*/ 29 w 35"/>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5" h="29">
                  <a:moveTo>
                    <a:pt x="29" y="0"/>
                  </a:moveTo>
                  <a:cubicBezTo>
                    <a:pt x="22" y="2"/>
                    <a:pt x="22" y="2"/>
                    <a:pt x="22" y="2"/>
                  </a:cubicBezTo>
                  <a:cubicBezTo>
                    <a:pt x="15" y="10"/>
                    <a:pt x="9" y="19"/>
                    <a:pt x="0" y="25"/>
                  </a:cubicBezTo>
                  <a:cubicBezTo>
                    <a:pt x="7" y="29"/>
                    <a:pt x="7" y="29"/>
                    <a:pt x="7" y="29"/>
                  </a:cubicBezTo>
                  <a:cubicBezTo>
                    <a:pt x="15" y="27"/>
                    <a:pt x="24" y="27"/>
                    <a:pt x="35" y="25"/>
                  </a:cubicBezTo>
                  <a:cubicBezTo>
                    <a:pt x="33" y="19"/>
                    <a:pt x="33" y="12"/>
                    <a:pt x="31" y="6"/>
                  </a:cubicBezTo>
                  <a:cubicBezTo>
                    <a:pt x="31" y="4"/>
                    <a:pt x="31" y="2"/>
                    <a:pt x="2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75" name="Freeform 65"/>
            <p:cNvSpPr>
              <a:spLocks/>
            </p:cNvSpPr>
            <p:nvPr/>
          </p:nvSpPr>
          <p:spPr bwMode="auto">
            <a:xfrm>
              <a:off x="7445383" y="3932242"/>
              <a:ext cx="87313" cy="114300"/>
            </a:xfrm>
            <a:custGeom>
              <a:avLst/>
              <a:gdLst>
                <a:gd name="T0" fmla="*/ 42 w 127"/>
                <a:gd name="T1" fmla="*/ 26 h 168"/>
                <a:gd name="T2" fmla="*/ 55 w 127"/>
                <a:gd name="T3" fmla="*/ 24 h 168"/>
                <a:gd name="T4" fmla="*/ 76 w 127"/>
                <a:gd name="T5" fmla="*/ 28 h 168"/>
                <a:gd name="T6" fmla="*/ 90 w 127"/>
                <a:gd name="T7" fmla="*/ 24 h 168"/>
                <a:gd name="T8" fmla="*/ 103 w 127"/>
                <a:gd name="T9" fmla="*/ 28 h 168"/>
                <a:gd name="T10" fmla="*/ 125 w 127"/>
                <a:gd name="T11" fmla="*/ 11 h 168"/>
                <a:gd name="T12" fmla="*/ 127 w 127"/>
                <a:gd name="T13" fmla="*/ 2 h 168"/>
                <a:gd name="T14" fmla="*/ 120 w 127"/>
                <a:gd name="T15" fmla="*/ 0 h 168"/>
                <a:gd name="T16" fmla="*/ 103 w 127"/>
                <a:gd name="T17" fmla="*/ 13 h 168"/>
                <a:gd name="T18" fmla="*/ 79 w 127"/>
                <a:gd name="T19" fmla="*/ 15 h 168"/>
                <a:gd name="T20" fmla="*/ 59 w 127"/>
                <a:gd name="T21" fmla="*/ 13 h 168"/>
                <a:gd name="T22" fmla="*/ 52 w 127"/>
                <a:gd name="T23" fmla="*/ 6 h 168"/>
                <a:gd name="T24" fmla="*/ 37 w 127"/>
                <a:gd name="T25" fmla="*/ 11 h 168"/>
                <a:gd name="T26" fmla="*/ 37 w 127"/>
                <a:gd name="T27" fmla="*/ 17 h 168"/>
                <a:gd name="T28" fmla="*/ 24 w 127"/>
                <a:gd name="T29" fmla="*/ 22 h 168"/>
                <a:gd name="T30" fmla="*/ 26 w 127"/>
                <a:gd name="T31" fmla="*/ 28 h 168"/>
                <a:gd name="T32" fmla="*/ 18 w 127"/>
                <a:gd name="T33" fmla="*/ 46 h 168"/>
                <a:gd name="T34" fmla="*/ 20 w 127"/>
                <a:gd name="T35" fmla="*/ 53 h 168"/>
                <a:gd name="T36" fmla="*/ 20 w 127"/>
                <a:gd name="T37" fmla="*/ 57 h 168"/>
                <a:gd name="T38" fmla="*/ 7 w 127"/>
                <a:gd name="T39" fmla="*/ 80 h 168"/>
                <a:gd name="T40" fmla="*/ 11 w 127"/>
                <a:gd name="T41" fmla="*/ 102 h 168"/>
                <a:gd name="T42" fmla="*/ 0 w 127"/>
                <a:gd name="T43" fmla="*/ 111 h 168"/>
                <a:gd name="T44" fmla="*/ 0 w 127"/>
                <a:gd name="T45" fmla="*/ 124 h 168"/>
                <a:gd name="T46" fmla="*/ 11 w 127"/>
                <a:gd name="T47" fmla="*/ 124 h 168"/>
                <a:gd name="T48" fmla="*/ 13 w 127"/>
                <a:gd name="T49" fmla="*/ 135 h 168"/>
                <a:gd name="T50" fmla="*/ 7 w 127"/>
                <a:gd name="T51" fmla="*/ 159 h 168"/>
                <a:gd name="T52" fmla="*/ 9 w 127"/>
                <a:gd name="T53" fmla="*/ 166 h 168"/>
                <a:gd name="T54" fmla="*/ 22 w 127"/>
                <a:gd name="T55" fmla="*/ 168 h 168"/>
                <a:gd name="T56" fmla="*/ 28 w 127"/>
                <a:gd name="T57" fmla="*/ 159 h 168"/>
                <a:gd name="T58" fmla="*/ 26 w 127"/>
                <a:gd name="T59" fmla="*/ 148 h 168"/>
                <a:gd name="T60" fmla="*/ 33 w 127"/>
                <a:gd name="T61" fmla="*/ 137 h 168"/>
                <a:gd name="T62" fmla="*/ 33 w 127"/>
                <a:gd name="T63" fmla="*/ 128 h 168"/>
                <a:gd name="T64" fmla="*/ 28 w 127"/>
                <a:gd name="T65" fmla="*/ 111 h 168"/>
                <a:gd name="T66" fmla="*/ 42 w 127"/>
                <a:gd name="T67" fmla="*/ 102 h 168"/>
                <a:gd name="T68" fmla="*/ 48 w 127"/>
                <a:gd name="T69" fmla="*/ 111 h 168"/>
                <a:gd name="T70" fmla="*/ 46 w 127"/>
                <a:gd name="T71" fmla="*/ 115 h 168"/>
                <a:gd name="T72" fmla="*/ 42 w 127"/>
                <a:gd name="T73" fmla="*/ 126 h 168"/>
                <a:gd name="T74" fmla="*/ 55 w 127"/>
                <a:gd name="T75" fmla="*/ 135 h 168"/>
                <a:gd name="T76" fmla="*/ 52 w 127"/>
                <a:gd name="T77" fmla="*/ 142 h 168"/>
                <a:gd name="T78" fmla="*/ 52 w 127"/>
                <a:gd name="T79" fmla="*/ 146 h 168"/>
                <a:gd name="T80" fmla="*/ 63 w 127"/>
                <a:gd name="T81" fmla="*/ 146 h 168"/>
                <a:gd name="T82" fmla="*/ 68 w 127"/>
                <a:gd name="T83" fmla="*/ 137 h 168"/>
                <a:gd name="T84" fmla="*/ 79 w 127"/>
                <a:gd name="T85" fmla="*/ 135 h 168"/>
                <a:gd name="T86" fmla="*/ 83 w 127"/>
                <a:gd name="T87" fmla="*/ 131 h 168"/>
                <a:gd name="T88" fmla="*/ 70 w 127"/>
                <a:gd name="T89" fmla="*/ 119 h 168"/>
                <a:gd name="T90" fmla="*/ 74 w 127"/>
                <a:gd name="T91" fmla="*/ 108 h 168"/>
                <a:gd name="T92" fmla="*/ 57 w 127"/>
                <a:gd name="T93" fmla="*/ 84 h 168"/>
                <a:gd name="T94" fmla="*/ 63 w 127"/>
                <a:gd name="T95" fmla="*/ 77 h 168"/>
                <a:gd name="T96" fmla="*/ 76 w 127"/>
                <a:gd name="T97" fmla="*/ 77 h 168"/>
                <a:gd name="T98" fmla="*/ 87 w 127"/>
                <a:gd name="T99" fmla="*/ 64 h 168"/>
                <a:gd name="T100" fmla="*/ 98 w 127"/>
                <a:gd name="T101" fmla="*/ 68 h 168"/>
                <a:gd name="T102" fmla="*/ 103 w 127"/>
                <a:gd name="T103" fmla="*/ 60 h 168"/>
                <a:gd name="T104" fmla="*/ 98 w 127"/>
                <a:gd name="T105" fmla="*/ 53 h 168"/>
                <a:gd name="T106" fmla="*/ 92 w 127"/>
                <a:gd name="T107" fmla="*/ 53 h 168"/>
                <a:gd name="T108" fmla="*/ 74 w 127"/>
                <a:gd name="T109" fmla="*/ 62 h 168"/>
                <a:gd name="T110" fmla="*/ 66 w 127"/>
                <a:gd name="T111" fmla="*/ 55 h 168"/>
                <a:gd name="T112" fmla="*/ 61 w 127"/>
                <a:gd name="T113" fmla="*/ 57 h 168"/>
                <a:gd name="T114" fmla="*/ 52 w 127"/>
                <a:gd name="T115" fmla="*/ 71 h 168"/>
                <a:gd name="T116" fmla="*/ 48 w 127"/>
                <a:gd name="T117" fmla="*/ 71 h 168"/>
                <a:gd name="T118" fmla="*/ 42 w 127"/>
                <a:gd name="T119" fmla="*/ 62 h 168"/>
                <a:gd name="T120" fmla="*/ 33 w 127"/>
                <a:gd name="T121" fmla="*/ 57 h 168"/>
                <a:gd name="T122" fmla="*/ 42 w 127"/>
                <a:gd name="T123" fmla="*/ 2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7" h="168">
                  <a:moveTo>
                    <a:pt x="42" y="26"/>
                  </a:moveTo>
                  <a:cubicBezTo>
                    <a:pt x="55" y="24"/>
                    <a:pt x="55" y="24"/>
                    <a:pt x="55" y="24"/>
                  </a:cubicBezTo>
                  <a:cubicBezTo>
                    <a:pt x="76" y="28"/>
                    <a:pt x="76" y="28"/>
                    <a:pt x="76" y="28"/>
                  </a:cubicBezTo>
                  <a:cubicBezTo>
                    <a:pt x="90" y="24"/>
                    <a:pt x="90" y="24"/>
                    <a:pt x="90" y="24"/>
                  </a:cubicBezTo>
                  <a:cubicBezTo>
                    <a:pt x="103" y="28"/>
                    <a:pt x="103" y="28"/>
                    <a:pt x="103" y="28"/>
                  </a:cubicBezTo>
                  <a:cubicBezTo>
                    <a:pt x="125" y="11"/>
                    <a:pt x="125" y="11"/>
                    <a:pt x="125" y="11"/>
                  </a:cubicBezTo>
                  <a:cubicBezTo>
                    <a:pt x="127" y="2"/>
                    <a:pt x="127" y="2"/>
                    <a:pt x="127" y="2"/>
                  </a:cubicBezTo>
                  <a:cubicBezTo>
                    <a:pt x="120" y="0"/>
                    <a:pt x="120" y="0"/>
                    <a:pt x="120" y="0"/>
                  </a:cubicBezTo>
                  <a:cubicBezTo>
                    <a:pt x="103" y="13"/>
                    <a:pt x="103" y="13"/>
                    <a:pt x="103" y="13"/>
                  </a:cubicBezTo>
                  <a:cubicBezTo>
                    <a:pt x="79" y="15"/>
                    <a:pt x="79" y="15"/>
                    <a:pt x="79" y="15"/>
                  </a:cubicBezTo>
                  <a:cubicBezTo>
                    <a:pt x="59" y="13"/>
                    <a:pt x="59" y="13"/>
                    <a:pt x="59" y="13"/>
                  </a:cubicBezTo>
                  <a:cubicBezTo>
                    <a:pt x="52" y="6"/>
                    <a:pt x="52" y="6"/>
                    <a:pt x="52" y="6"/>
                  </a:cubicBezTo>
                  <a:cubicBezTo>
                    <a:pt x="37" y="11"/>
                    <a:pt x="37" y="11"/>
                    <a:pt x="37" y="11"/>
                  </a:cubicBezTo>
                  <a:cubicBezTo>
                    <a:pt x="37" y="17"/>
                    <a:pt x="37" y="17"/>
                    <a:pt x="37" y="17"/>
                  </a:cubicBezTo>
                  <a:cubicBezTo>
                    <a:pt x="24" y="22"/>
                    <a:pt x="24" y="22"/>
                    <a:pt x="24" y="22"/>
                  </a:cubicBezTo>
                  <a:cubicBezTo>
                    <a:pt x="26" y="28"/>
                    <a:pt x="26" y="28"/>
                    <a:pt x="26" y="28"/>
                  </a:cubicBezTo>
                  <a:cubicBezTo>
                    <a:pt x="18" y="46"/>
                    <a:pt x="18" y="46"/>
                    <a:pt x="18" y="46"/>
                  </a:cubicBezTo>
                  <a:cubicBezTo>
                    <a:pt x="20" y="53"/>
                    <a:pt x="20" y="53"/>
                    <a:pt x="20" y="53"/>
                  </a:cubicBezTo>
                  <a:cubicBezTo>
                    <a:pt x="20" y="57"/>
                    <a:pt x="20" y="57"/>
                    <a:pt x="20" y="57"/>
                  </a:cubicBezTo>
                  <a:cubicBezTo>
                    <a:pt x="7" y="80"/>
                    <a:pt x="7" y="80"/>
                    <a:pt x="7" y="80"/>
                  </a:cubicBezTo>
                  <a:cubicBezTo>
                    <a:pt x="11" y="102"/>
                    <a:pt x="11" y="102"/>
                    <a:pt x="11" y="102"/>
                  </a:cubicBezTo>
                  <a:cubicBezTo>
                    <a:pt x="0" y="111"/>
                    <a:pt x="0" y="111"/>
                    <a:pt x="0" y="111"/>
                  </a:cubicBezTo>
                  <a:cubicBezTo>
                    <a:pt x="0" y="124"/>
                    <a:pt x="0" y="124"/>
                    <a:pt x="0" y="124"/>
                  </a:cubicBezTo>
                  <a:cubicBezTo>
                    <a:pt x="11" y="124"/>
                    <a:pt x="11" y="124"/>
                    <a:pt x="11" y="124"/>
                  </a:cubicBezTo>
                  <a:cubicBezTo>
                    <a:pt x="13" y="135"/>
                    <a:pt x="13" y="135"/>
                    <a:pt x="13" y="135"/>
                  </a:cubicBezTo>
                  <a:cubicBezTo>
                    <a:pt x="7" y="159"/>
                    <a:pt x="7" y="159"/>
                    <a:pt x="7" y="159"/>
                  </a:cubicBezTo>
                  <a:cubicBezTo>
                    <a:pt x="9" y="166"/>
                    <a:pt x="9" y="166"/>
                    <a:pt x="9" y="166"/>
                  </a:cubicBezTo>
                  <a:cubicBezTo>
                    <a:pt x="22" y="168"/>
                    <a:pt x="22" y="168"/>
                    <a:pt x="22" y="168"/>
                  </a:cubicBezTo>
                  <a:cubicBezTo>
                    <a:pt x="28" y="159"/>
                    <a:pt x="28" y="159"/>
                    <a:pt x="28" y="159"/>
                  </a:cubicBezTo>
                  <a:cubicBezTo>
                    <a:pt x="26" y="148"/>
                    <a:pt x="26" y="148"/>
                    <a:pt x="26" y="148"/>
                  </a:cubicBezTo>
                  <a:cubicBezTo>
                    <a:pt x="33" y="137"/>
                    <a:pt x="33" y="137"/>
                    <a:pt x="33" y="137"/>
                  </a:cubicBezTo>
                  <a:cubicBezTo>
                    <a:pt x="33" y="128"/>
                    <a:pt x="33" y="128"/>
                    <a:pt x="33" y="128"/>
                  </a:cubicBezTo>
                  <a:cubicBezTo>
                    <a:pt x="28" y="111"/>
                    <a:pt x="28" y="111"/>
                    <a:pt x="28" y="111"/>
                  </a:cubicBezTo>
                  <a:cubicBezTo>
                    <a:pt x="42" y="102"/>
                    <a:pt x="42" y="102"/>
                    <a:pt x="42" y="102"/>
                  </a:cubicBezTo>
                  <a:cubicBezTo>
                    <a:pt x="48" y="111"/>
                    <a:pt x="48" y="111"/>
                    <a:pt x="48" y="111"/>
                  </a:cubicBezTo>
                  <a:cubicBezTo>
                    <a:pt x="46" y="115"/>
                    <a:pt x="46" y="115"/>
                    <a:pt x="46" y="115"/>
                  </a:cubicBezTo>
                  <a:cubicBezTo>
                    <a:pt x="42" y="126"/>
                    <a:pt x="42" y="126"/>
                    <a:pt x="42" y="126"/>
                  </a:cubicBezTo>
                  <a:cubicBezTo>
                    <a:pt x="55" y="135"/>
                    <a:pt x="55" y="135"/>
                    <a:pt x="55" y="135"/>
                  </a:cubicBezTo>
                  <a:cubicBezTo>
                    <a:pt x="52" y="142"/>
                    <a:pt x="52" y="142"/>
                    <a:pt x="52" y="142"/>
                  </a:cubicBezTo>
                  <a:cubicBezTo>
                    <a:pt x="52" y="146"/>
                    <a:pt x="52" y="146"/>
                    <a:pt x="52" y="146"/>
                  </a:cubicBezTo>
                  <a:cubicBezTo>
                    <a:pt x="63" y="146"/>
                    <a:pt x="63" y="146"/>
                    <a:pt x="63" y="146"/>
                  </a:cubicBezTo>
                  <a:cubicBezTo>
                    <a:pt x="68" y="137"/>
                    <a:pt x="68" y="137"/>
                    <a:pt x="68" y="137"/>
                  </a:cubicBezTo>
                  <a:cubicBezTo>
                    <a:pt x="79" y="135"/>
                    <a:pt x="79" y="135"/>
                    <a:pt x="79" y="135"/>
                  </a:cubicBezTo>
                  <a:cubicBezTo>
                    <a:pt x="83" y="131"/>
                    <a:pt x="83" y="131"/>
                    <a:pt x="83" y="131"/>
                  </a:cubicBezTo>
                  <a:cubicBezTo>
                    <a:pt x="70" y="119"/>
                    <a:pt x="70" y="119"/>
                    <a:pt x="70" y="119"/>
                  </a:cubicBezTo>
                  <a:cubicBezTo>
                    <a:pt x="74" y="108"/>
                    <a:pt x="74" y="108"/>
                    <a:pt x="74" y="108"/>
                  </a:cubicBezTo>
                  <a:cubicBezTo>
                    <a:pt x="57" y="84"/>
                    <a:pt x="57" y="84"/>
                    <a:pt x="57" y="84"/>
                  </a:cubicBezTo>
                  <a:cubicBezTo>
                    <a:pt x="63" y="77"/>
                    <a:pt x="63" y="77"/>
                    <a:pt x="63" y="77"/>
                  </a:cubicBezTo>
                  <a:cubicBezTo>
                    <a:pt x="76" y="77"/>
                    <a:pt x="76" y="77"/>
                    <a:pt x="76" y="77"/>
                  </a:cubicBezTo>
                  <a:cubicBezTo>
                    <a:pt x="87" y="64"/>
                    <a:pt x="87" y="64"/>
                    <a:pt x="87" y="64"/>
                  </a:cubicBezTo>
                  <a:cubicBezTo>
                    <a:pt x="98" y="68"/>
                    <a:pt x="98" y="68"/>
                    <a:pt x="98" y="68"/>
                  </a:cubicBezTo>
                  <a:cubicBezTo>
                    <a:pt x="103" y="60"/>
                    <a:pt x="103" y="60"/>
                    <a:pt x="103" y="60"/>
                  </a:cubicBezTo>
                  <a:cubicBezTo>
                    <a:pt x="98" y="53"/>
                    <a:pt x="98" y="53"/>
                    <a:pt x="98" y="53"/>
                  </a:cubicBezTo>
                  <a:cubicBezTo>
                    <a:pt x="92" y="53"/>
                    <a:pt x="92" y="53"/>
                    <a:pt x="92" y="53"/>
                  </a:cubicBezTo>
                  <a:cubicBezTo>
                    <a:pt x="74" y="62"/>
                    <a:pt x="74" y="62"/>
                    <a:pt x="74" y="62"/>
                  </a:cubicBezTo>
                  <a:cubicBezTo>
                    <a:pt x="66" y="55"/>
                    <a:pt x="66" y="55"/>
                    <a:pt x="66" y="55"/>
                  </a:cubicBezTo>
                  <a:cubicBezTo>
                    <a:pt x="61" y="57"/>
                    <a:pt x="61" y="57"/>
                    <a:pt x="61" y="57"/>
                  </a:cubicBezTo>
                  <a:cubicBezTo>
                    <a:pt x="52" y="71"/>
                    <a:pt x="52" y="71"/>
                    <a:pt x="52" y="71"/>
                  </a:cubicBezTo>
                  <a:cubicBezTo>
                    <a:pt x="48" y="71"/>
                    <a:pt x="48" y="71"/>
                    <a:pt x="48" y="71"/>
                  </a:cubicBezTo>
                  <a:cubicBezTo>
                    <a:pt x="42" y="62"/>
                    <a:pt x="42" y="62"/>
                    <a:pt x="42" y="62"/>
                  </a:cubicBezTo>
                  <a:cubicBezTo>
                    <a:pt x="33" y="57"/>
                    <a:pt x="33" y="57"/>
                    <a:pt x="33" y="57"/>
                  </a:cubicBezTo>
                  <a:cubicBezTo>
                    <a:pt x="26" y="44"/>
                    <a:pt x="31" y="33"/>
                    <a:pt x="4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76" name="Freeform 66"/>
            <p:cNvSpPr>
              <a:spLocks/>
            </p:cNvSpPr>
            <p:nvPr/>
          </p:nvSpPr>
          <p:spPr bwMode="auto">
            <a:xfrm>
              <a:off x="7556508" y="3932242"/>
              <a:ext cx="25400" cy="42863"/>
            </a:xfrm>
            <a:custGeom>
              <a:avLst/>
              <a:gdLst>
                <a:gd name="T0" fmla="*/ 16 w 36"/>
                <a:gd name="T1" fmla="*/ 40 h 62"/>
                <a:gd name="T2" fmla="*/ 18 w 36"/>
                <a:gd name="T3" fmla="*/ 37 h 62"/>
                <a:gd name="T4" fmla="*/ 34 w 36"/>
                <a:gd name="T5" fmla="*/ 37 h 62"/>
                <a:gd name="T6" fmla="*/ 34 w 36"/>
                <a:gd name="T7" fmla="*/ 33 h 62"/>
                <a:gd name="T8" fmla="*/ 27 w 36"/>
                <a:gd name="T9" fmla="*/ 31 h 62"/>
                <a:gd name="T10" fmla="*/ 36 w 36"/>
                <a:gd name="T11" fmla="*/ 20 h 62"/>
                <a:gd name="T12" fmla="*/ 36 w 36"/>
                <a:gd name="T13" fmla="*/ 13 h 62"/>
                <a:gd name="T14" fmla="*/ 29 w 36"/>
                <a:gd name="T15" fmla="*/ 13 h 62"/>
                <a:gd name="T16" fmla="*/ 16 w 36"/>
                <a:gd name="T17" fmla="*/ 28 h 62"/>
                <a:gd name="T18" fmla="*/ 14 w 36"/>
                <a:gd name="T19" fmla="*/ 26 h 62"/>
                <a:gd name="T20" fmla="*/ 22 w 36"/>
                <a:gd name="T21" fmla="*/ 4 h 62"/>
                <a:gd name="T22" fmla="*/ 18 w 36"/>
                <a:gd name="T23" fmla="*/ 0 h 62"/>
                <a:gd name="T24" fmla="*/ 0 w 36"/>
                <a:gd name="T25" fmla="*/ 22 h 62"/>
                <a:gd name="T26" fmla="*/ 2 w 36"/>
                <a:gd name="T27" fmla="*/ 28 h 62"/>
                <a:gd name="T28" fmla="*/ 9 w 36"/>
                <a:gd name="T29" fmla="*/ 33 h 62"/>
                <a:gd name="T30" fmla="*/ 9 w 36"/>
                <a:gd name="T31" fmla="*/ 51 h 62"/>
                <a:gd name="T32" fmla="*/ 18 w 36"/>
                <a:gd name="T33" fmla="*/ 62 h 62"/>
                <a:gd name="T34" fmla="*/ 25 w 36"/>
                <a:gd name="T35" fmla="*/ 57 h 62"/>
                <a:gd name="T36" fmla="*/ 16 w 36"/>
                <a:gd name="T37" fmla="*/ 40 h 62"/>
                <a:gd name="T38" fmla="*/ 16 w 36"/>
                <a:gd name="T39" fmla="*/ 4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62">
                  <a:moveTo>
                    <a:pt x="16" y="40"/>
                  </a:moveTo>
                  <a:cubicBezTo>
                    <a:pt x="18" y="37"/>
                    <a:pt x="18" y="37"/>
                    <a:pt x="18" y="37"/>
                  </a:cubicBezTo>
                  <a:cubicBezTo>
                    <a:pt x="34" y="37"/>
                    <a:pt x="34" y="37"/>
                    <a:pt x="34" y="37"/>
                  </a:cubicBezTo>
                  <a:cubicBezTo>
                    <a:pt x="34" y="33"/>
                    <a:pt x="34" y="33"/>
                    <a:pt x="34" y="33"/>
                  </a:cubicBezTo>
                  <a:cubicBezTo>
                    <a:pt x="27" y="31"/>
                    <a:pt x="27" y="31"/>
                    <a:pt x="27" y="31"/>
                  </a:cubicBezTo>
                  <a:cubicBezTo>
                    <a:pt x="36" y="20"/>
                    <a:pt x="36" y="20"/>
                    <a:pt x="36" y="20"/>
                  </a:cubicBezTo>
                  <a:cubicBezTo>
                    <a:pt x="36" y="13"/>
                    <a:pt x="36" y="13"/>
                    <a:pt x="36" y="13"/>
                  </a:cubicBezTo>
                  <a:cubicBezTo>
                    <a:pt x="29" y="13"/>
                    <a:pt x="29" y="13"/>
                    <a:pt x="29" y="13"/>
                  </a:cubicBezTo>
                  <a:cubicBezTo>
                    <a:pt x="16" y="28"/>
                    <a:pt x="16" y="28"/>
                    <a:pt x="16" y="28"/>
                  </a:cubicBezTo>
                  <a:cubicBezTo>
                    <a:pt x="14" y="26"/>
                    <a:pt x="14" y="26"/>
                    <a:pt x="14" y="26"/>
                  </a:cubicBezTo>
                  <a:cubicBezTo>
                    <a:pt x="22" y="4"/>
                    <a:pt x="22" y="4"/>
                    <a:pt x="22" y="4"/>
                  </a:cubicBezTo>
                  <a:cubicBezTo>
                    <a:pt x="18" y="0"/>
                    <a:pt x="18" y="0"/>
                    <a:pt x="18" y="0"/>
                  </a:cubicBezTo>
                  <a:cubicBezTo>
                    <a:pt x="11" y="6"/>
                    <a:pt x="7" y="15"/>
                    <a:pt x="0" y="22"/>
                  </a:cubicBezTo>
                  <a:cubicBezTo>
                    <a:pt x="2" y="28"/>
                    <a:pt x="2" y="28"/>
                    <a:pt x="2" y="28"/>
                  </a:cubicBezTo>
                  <a:cubicBezTo>
                    <a:pt x="9" y="33"/>
                    <a:pt x="9" y="33"/>
                    <a:pt x="9" y="33"/>
                  </a:cubicBezTo>
                  <a:cubicBezTo>
                    <a:pt x="9" y="40"/>
                    <a:pt x="9" y="46"/>
                    <a:pt x="9" y="51"/>
                  </a:cubicBezTo>
                  <a:cubicBezTo>
                    <a:pt x="18" y="62"/>
                    <a:pt x="18" y="62"/>
                    <a:pt x="18" y="62"/>
                  </a:cubicBezTo>
                  <a:cubicBezTo>
                    <a:pt x="25" y="57"/>
                    <a:pt x="25" y="57"/>
                    <a:pt x="25" y="57"/>
                  </a:cubicBezTo>
                  <a:cubicBezTo>
                    <a:pt x="16" y="40"/>
                    <a:pt x="16" y="40"/>
                    <a:pt x="16" y="40"/>
                  </a:cubicBezTo>
                  <a:cubicBezTo>
                    <a:pt x="16" y="40"/>
                    <a:pt x="16" y="40"/>
                    <a:pt x="16"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77" name="Freeform 67"/>
            <p:cNvSpPr>
              <a:spLocks/>
            </p:cNvSpPr>
            <p:nvPr/>
          </p:nvSpPr>
          <p:spPr bwMode="auto">
            <a:xfrm>
              <a:off x="7577146" y="3919542"/>
              <a:ext cx="11113" cy="14288"/>
            </a:xfrm>
            <a:custGeom>
              <a:avLst/>
              <a:gdLst>
                <a:gd name="T0" fmla="*/ 0 w 7"/>
                <a:gd name="T1" fmla="*/ 4 h 9"/>
                <a:gd name="T2" fmla="*/ 0 w 7"/>
                <a:gd name="T3" fmla="*/ 9 h 9"/>
                <a:gd name="T4" fmla="*/ 4 w 7"/>
                <a:gd name="T5" fmla="*/ 8 h 9"/>
                <a:gd name="T6" fmla="*/ 7 w 7"/>
                <a:gd name="T7" fmla="*/ 3 h 9"/>
                <a:gd name="T8" fmla="*/ 5 w 7"/>
                <a:gd name="T9" fmla="*/ 0 h 9"/>
                <a:gd name="T10" fmla="*/ 0 w 7"/>
                <a:gd name="T11" fmla="*/ 4 h 9"/>
                <a:gd name="T12" fmla="*/ 0 w 7"/>
                <a:gd name="T13" fmla="*/ 4 h 9"/>
                <a:gd name="T14" fmla="*/ 0 w 7"/>
                <a:gd name="T15" fmla="*/ 4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0" y="4"/>
                  </a:moveTo>
                  <a:lnTo>
                    <a:pt x="0" y="9"/>
                  </a:lnTo>
                  <a:lnTo>
                    <a:pt x="4" y="8"/>
                  </a:lnTo>
                  <a:lnTo>
                    <a:pt x="7" y="3"/>
                  </a:lnTo>
                  <a:lnTo>
                    <a:pt x="5" y="0"/>
                  </a:lnTo>
                  <a:lnTo>
                    <a:pt x="0"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78" name="Freeform 68"/>
            <p:cNvSpPr>
              <a:spLocks/>
            </p:cNvSpPr>
            <p:nvPr/>
          </p:nvSpPr>
          <p:spPr bwMode="auto">
            <a:xfrm>
              <a:off x="7521583" y="3984629"/>
              <a:ext cx="19050" cy="6350"/>
            </a:xfrm>
            <a:custGeom>
              <a:avLst/>
              <a:gdLst>
                <a:gd name="T0" fmla="*/ 10 w 12"/>
                <a:gd name="T1" fmla="*/ 4 h 4"/>
                <a:gd name="T2" fmla="*/ 12 w 12"/>
                <a:gd name="T3" fmla="*/ 1 h 4"/>
                <a:gd name="T4" fmla="*/ 8 w 12"/>
                <a:gd name="T5" fmla="*/ 0 h 4"/>
                <a:gd name="T6" fmla="*/ 0 w 12"/>
                <a:gd name="T7" fmla="*/ 0 h 4"/>
                <a:gd name="T8" fmla="*/ 0 w 12"/>
                <a:gd name="T9" fmla="*/ 4 h 4"/>
                <a:gd name="T10" fmla="*/ 6 w 12"/>
                <a:gd name="T11" fmla="*/ 4 h 4"/>
                <a:gd name="T12" fmla="*/ 10 w 12"/>
                <a:gd name="T13" fmla="*/ 4 h 4"/>
                <a:gd name="T14" fmla="*/ 10 w 12"/>
                <a:gd name="T15" fmla="*/ 4 h 4"/>
                <a:gd name="T16" fmla="*/ 10 w 12"/>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
                  <a:moveTo>
                    <a:pt x="10" y="4"/>
                  </a:moveTo>
                  <a:lnTo>
                    <a:pt x="12" y="1"/>
                  </a:lnTo>
                  <a:lnTo>
                    <a:pt x="8" y="0"/>
                  </a:lnTo>
                  <a:lnTo>
                    <a:pt x="0" y="0"/>
                  </a:lnTo>
                  <a:lnTo>
                    <a:pt x="0" y="4"/>
                  </a:lnTo>
                  <a:lnTo>
                    <a:pt x="6" y="4"/>
                  </a:lnTo>
                  <a:lnTo>
                    <a:pt x="10" y="4"/>
                  </a:lnTo>
                  <a:lnTo>
                    <a:pt x="10" y="4"/>
                  </a:lnTo>
                  <a:lnTo>
                    <a:pt x="1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79" name="Freeform 69"/>
            <p:cNvSpPr>
              <a:spLocks/>
            </p:cNvSpPr>
            <p:nvPr/>
          </p:nvSpPr>
          <p:spPr bwMode="auto">
            <a:xfrm>
              <a:off x="7494596" y="4024317"/>
              <a:ext cx="17463" cy="22225"/>
            </a:xfrm>
            <a:custGeom>
              <a:avLst/>
              <a:gdLst>
                <a:gd name="T0" fmla="*/ 20 w 25"/>
                <a:gd name="T1" fmla="*/ 29 h 33"/>
                <a:gd name="T2" fmla="*/ 16 w 25"/>
                <a:gd name="T3" fmla="*/ 20 h 33"/>
                <a:gd name="T4" fmla="*/ 25 w 25"/>
                <a:gd name="T5" fmla="*/ 11 h 33"/>
                <a:gd name="T6" fmla="*/ 20 w 25"/>
                <a:gd name="T7" fmla="*/ 0 h 33"/>
                <a:gd name="T8" fmla="*/ 16 w 25"/>
                <a:gd name="T9" fmla="*/ 2 h 33"/>
                <a:gd name="T10" fmla="*/ 0 w 25"/>
                <a:gd name="T11" fmla="*/ 31 h 33"/>
                <a:gd name="T12" fmla="*/ 0 w 25"/>
                <a:gd name="T13" fmla="*/ 33 h 33"/>
                <a:gd name="T14" fmla="*/ 11 w 25"/>
                <a:gd name="T15" fmla="*/ 33 h 33"/>
                <a:gd name="T16" fmla="*/ 20 w 25"/>
                <a:gd name="T17"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33">
                  <a:moveTo>
                    <a:pt x="20" y="29"/>
                  </a:moveTo>
                  <a:cubicBezTo>
                    <a:pt x="16" y="20"/>
                    <a:pt x="16" y="20"/>
                    <a:pt x="16" y="20"/>
                  </a:cubicBezTo>
                  <a:cubicBezTo>
                    <a:pt x="25" y="11"/>
                    <a:pt x="25" y="11"/>
                    <a:pt x="25" y="11"/>
                  </a:cubicBezTo>
                  <a:cubicBezTo>
                    <a:pt x="20" y="0"/>
                    <a:pt x="20" y="0"/>
                    <a:pt x="20" y="0"/>
                  </a:cubicBezTo>
                  <a:cubicBezTo>
                    <a:pt x="16" y="2"/>
                    <a:pt x="16" y="2"/>
                    <a:pt x="16" y="2"/>
                  </a:cubicBezTo>
                  <a:cubicBezTo>
                    <a:pt x="0" y="31"/>
                    <a:pt x="0" y="31"/>
                    <a:pt x="0" y="31"/>
                  </a:cubicBezTo>
                  <a:cubicBezTo>
                    <a:pt x="0" y="33"/>
                    <a:pt x="0" y="33"/>
                    <a:pt x="0" y="33"/>
                  </a:cubicBezTo>
                  <a:cubicBezTo>
                    <a:pt x="5" y="33"/>
                    <a:pt x="7" y="33"/>
                    <a:pt x="11" y="33"/>
                  </a:cubicBezTo>
                  <a:cubicBezTo>
                    <a:pt x="13" y="31"/>
                    <a:pt x="18" y="31"/>
                    <a:pt x="2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80" name="Freeform 70"/>
            <p:cNvSpPr>
              <a:spLocks/>
            </p:cNvSpPr>
            <p:nvPr/>
          </p:nvSpPr>
          <p:spPr bwMode="auto">
            <a:xfrm>
              <a:off x="7545396" y="4005267"/>
              <a:ext cx="15875" cy="11113"/>
            </a:xfrm>
            <a:custGeom>
              <a:avLst/>
              <a:gdLst>
                <a:gd name="T0" fmla="*/ 1 w 10"/>
                <a:gd name="T1" fmla="*/ 0 h 7"/>
                <a:gd name="T2" fmla="*/ 0 w 10"/>
                <a:gd name="T3" fmla="*/ 4 h 7"/>
                <a:gd name="T4" fmla="*/ 6 w 10"/>
                <a:gd name="T5" fmla="*/ 7 h 7"/>
                <a:gd name="T6" fmla="*/ 10 w 10"/>
                <a:gd name="T7" fmla="*/ 3 h 7"/>
                <a:gd name="T8" fmla="*/ 9 w 10"/>
                <a:gd name="T9" fmla="*/ 0 h 7"/>
                <a:gd name="T10" fmla="*/ 1 w 10"/>
                <a:gd name="T11" fmla="*/ 0 h 7"/>
                <a:gd name="T12" fmla="*/ 1 w 10"/>
                <a:gd name="T13" fmla="*/ 0 h 7"/>
                <a:gd name="T14" fmla="*/ 1 w 10"/>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7">
                  <a:moveTo>
                    <a:pt x="1" y="0"/>
                  </a:moveTo>
                  <a:lnTo>
                    <a:pt x="0" y="4"/>
                  </a:lnTo>
                  <a:lnTo>
                    <a:pt x="6" y="7"/>
                  </a:lnTo>
                  <a:lnTo>
                    <a:pt x="10" y="3"/>
                  </a:lnTo>
                  <a:lnTo>
                    <a:pt x="9" y="0"/>
                  </a:lnTo>
                  <a:lnTo>
                    <a:pt x="1" y="0"/>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81" name="Freeform 71"/>
            <p:cNvSpPr>
              <a:spLocks/>
            </p:cNvSpPr>
            <p:nvPr/>
          </p:nvSpPr>
          <p:spPr bwMode="auto">
            <a:xfrm>
              <a:off x="7596196" y="3959229"/>
              <a:ext cx="15875" cy="11113"/>
            </a:xfrm>
            <a:custGeom>
              <a:avLst/>
              <a:gdLst>
                <a:gd name="T0" fmla="*/ 0 w 10"/>
                <a:gd name="T1" fmla="*/ 2 h 7"/>
                <a:gd name="T2" fmla="*/ 0 w 10"/>
                <a:gd name="T3" fmla="*/ 4 h 7"/>
                <a:gd name="T4" fmla="*/ 2 w 10"/>
                <a:gd name="T5" fmla="*/ 4 h 7"/>
                <a:gd name="T6" fmla="*/ 6 w 10"/>
                <a:gd name="T7" fmla="*/ 7 h 7"/>
                <a:gd name="T8" fmla="*/ 9 w 10"/>
                <a:gd name="T9" fmla="*/ 4 h 7"/>
                <a:gd name="T10" fmla="*/ 10 w 10"/>
                <a:gd name="T11" fmla="*/ 3 h 7"/>
                <a:gd name="T12" fmla="*/ 2 w 10"/>
                <a:gd name="T13" fmla="*/ 0 h 7"/>
                <a:gd name="T14" fmla="*/ 0 w 10"/>
                <a:gd name="T15" fmla="*/ 2 h 7"/>
                <a:gd name="T16" fmla="*/ 0 w 10"/>
                <a:gd name="T17" fmla="*/ 2 h 7"/>
                <a:gd name="T18" fmla="*/ 0 w 10"/>
                <a:gd name="T19"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7">
                  <a:moveTo>
                    <a:pt x="0" y="2"/>
                  </a:moveTo>
                  <a:lnTo>
                    <a:pt x="0" y="4"/>
                  </a:lnTo>
                  <a:lnTo>
                    <a:pt x="2" y="4"/>
                  </a:lnTo>
                  <a:lnTo>
                    <a:pt x="6" y="7"/>
                  </a:lnTo>
                  <a:lnTo>
                    <a:pt x="9" y="4"/>
                  </a:lnTo>
                  <a:lnTo>
                    <a:pt x="10" y="3"/>
                  </a:lnTo>
                  <a:lnTo>
                    <a:pt x="2" y="0"/>
                  </a:lnTo>
                  <a:lnTo>
                    <a:pt x="0" y="2"/>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82" name="Freeform 72"/>
            <p:cNvSpPr>
              <a:spLocks/>
            </p:cNvSpPr>
            <p:nvPr/>
          </p:nvSpPr>
          <p:spPr bwMode="auto">
            <a:xfrm>
              <a:off x="7570796" y="4002092"/>
              <a:ext cx="36513" cy="11113"/>
            </a:xfrm>
            <a:custGeom>
              <a:avLst/>
              <a:gdLst>
                <a:gd name="T0" fmla="*/ 53 w 53"/>
                <a:gd name="T1" fmla="*/ 9 h 17"/>
                <a:gd name="T2" fmla="*/ 45 w 53"/>
                <a:gd name="T3" fmla="*/ 0 h 17"/>
                <a:gd name="T4" fmla="*/ 0 w 53"/>
                <a:gd name="T5" fmla="*/ 6 h 17"/>
                <a:gd name="T6" fmla="*/ 0 w 53"/>
                <a:gd name="T7" fmla="*/ 17 h 17"/>
                <a:gd name="T8" fmla="*/ 7 w 53"/>
                <a:gd name="T9" fmla="*/ 17 h 17"/>
                <a:gd name="T10" fmla="*/ 13 w 53"/>
                <a:gd name="T11" fmla="*/ 13 h 17"/>
                <a:gd name="T12" fmla="*/ 49 w 53"/>
                <a:gd name="T13" fmla="*/ 13 h 17"/>
                <a:gd name="T14" fmla="*/ 53 w 53"/>
                <a:gd name="T15" fmla="*/ 9 h 17"/>
                <a:gd name="T16" fmla="*/ 53 w 53"/>
                <a:gd name="T17"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17">
                  <a:moveTo>
                    <a:pt x="53" y="9"/>
                  </a:moveTo>
                  <a:cubicBezTo>
                    <a:pt x="45" y="0"/>
                    <a:pt x="45" y="0"/>
                    <a:pt x="45" y="0"/>
                  </a:cubicBezTo>
                  <a:cubicBezTo>
                    <a:pt x="30" y="2"/>
                    <a:pt x="15" y="4"/>
                    <a:pt x="0" y="6"/>
                  </a:cubicBezTo>
                  <a:cubicBezTo>
                    <a:pt x="0" y="17"/>
                    <a:pt x="0" y="17"/>
                    <a:pt x="0" y="17"/>
                  </a:cubicBezTo>
                  <a:cubicBezTo>
                    <a:pt x="7" y="17"/>
                    <a:pt x="7" y="17"/>
                    <a:pt x="7" y="17"/>
                  </a:cubicBezTo>
                  <a:cubicBezTo>
                    <a:pt x="13" y="13"/>
                    <a:pt x="13" y="13"/>
                    <a:pt x="13" y="13"/>
                  </a:cubicBezTo>
                  <a:cubicBezTo>
                    <a:pt x="49" y="13"/>
                    <a:pt x="49" y="13"/>
                    <a:pt x="49" y="13"/>
                  </a:cubicBezTo>
                  <a:cubicBezTo>
                    <a:pt x="53" y="9"/>
                    <a:pt x="53" y="9"/>
                    <a:pt x="53" y="9"/>
                  </a:cubicBezTo>
                  <a:cubicBezTo>
                    <a:pt x="53" y="9"/>
                    <a:pt x="53" y="9"/>
                    <a:pt x="5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83" name="Freeform 73"/>
            <p:cNvSpPr>
              <a:spLocks/>
            </p:cNvSpPr>
            <p:nvPr/>
          </p:nvSpPr>
          <p:spPr bwMode="auto">
            <a:xfrm>
              <a:off x="7604133" y="4073530"/>
              <a:ext cx="15875" cy="14288"/>
            </a:xfrm>
            <a:custGeom>
              <a:avLst/>
              <a:gdLst>
                <a:gd name="T0" fmla="*/ 5 w 10"/>
                <a:gd name="T1" fmla="*/ 0 h 9"/>
                <a:gd name="T2" fmla="*/ 0 w 10"/>
                <a:gd name="T3" fmla="*/ 4 h 9"/>
                <a:gd name="T4" fmla="*/ 0 w 10"/>
                <a:gd name="T5" fmla="*/ 9 h 9"/>
                <a:gd name="T6" fmla="*/ 5 w 10"/>
                <a:gd name="T7" fmla="*/ 7 h 9"/>
                <a:gd name="T8" fmla="*/ 10 w 10"/>
                <a:gd name="T9" fmla="*/ 3 h 9"/>
                <a:gd name="T10" fmla="*/ 8 w 10"/>
                <a:gd name="T11" fmla="*/ 0 h 9"/>
                <a:gd name="T12" fmla="*/ 5 w 10"/>
                <a:gd name="T13" fmla="*/ 0 h 9"/>
                <a:gd name="T14" fmla="*/ 5 w 10"/>
                <a:gd name="T15" fmla="*/ 0 h 9"/>
                <a:gd name="T16" fmla="*/ 5 w 10"/>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9">
                  <a:moveTo>
                    <a:pt x="5" y="0"/>
                  </a:moveTo>
                  <a:lnTo>
                    <a:pt x="0" y="4"/>
                  </a:lnTo>
                  <a:lnTo>
                    <a:pt x="0" y="9"/>
                  </a:lnTo>
                  <a:lnTo>
                    <a:pt x="5" y="7"/>
                  </a:lnTo>
                  <a:lnTo>
                    <a:pt x="10" y="3"/>
                  </a:lnTo>
                  <a:lnTo>
                    <a:pt x="8" y="0"/>
                  </a:lnTo>
                  <a:lnTo>
                    <a:pt x="5"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84" name="Freeform 74"/>
            <p:cNvSpPr>
              <a:spLocks/>
            </p:cNvSpPr>
            <p:nvPr/>
          </p:nvSpPr>
          <p:spPr bwMode="auto">
            <a:xfrm>
              <a:off x="7637471" y="4043367"/>
              <a:ext cx="14288" cy="14288"/>
            </a:xfrm>
            <a:custGeom>
              <a:avLst/>
              <a:gdLst>
                <a:gd name="T0" fmla="*/ 0 w 9"/>
                <a:gd name="T1" fmla="*/ 5 h 9"/>
                <a:gd name="T2" fmla="*/ 0 w 9"/>
                <a:gd name="T3" fmla="*/ 8 h 9"/>
                <a:gd name="T4" fmla="*/ 3 w 9"/>
                <a:gd name="T5" fmla="*/ 9 h 9"/>
                <a:gd name="T6" fmla="*/ 9 w 9"/>
                <a:gd name="T7" fmla="*/ 3 h 9"/>
                <a:gd name="T8" fmla="*/ 6 w 9"/>
                <a:gd name="T9" fmla="*/ 0 h 9"/>
                <a:gd name="T10" fmla="*/ 0 w 9"/>
                <a:gd name="T11" fmla="*/ 5 h 9"/>
                <a:gd name="T12" fmla="*/ 0 w 9"/>
                <a:gd name="T13" fmla="*/ 5 h 9"/>
                <a:gd name="T14" fmla="*/ 0 w 9"/>
                <a:gd name="T15" fmla="*/ 5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0" y="5"/>
                  </a:moveTo>
                  <a:lnTo>
                    <a:pt x="0" y="8"/>
                  </a:lnTo>
                  <a:lnTo>
                    <a:pt x="3" y="9"/>
                  </a:lnTo>
                  <a:lnTo>
                    <a:pt x="9" y="3"/>
                  </a:lnTo>
                  <a:lnTo>
                    <a:pt x="6" y="0"/>
                  </a:lnTo>
                  <a:lnTo>
                    <a:pt x="0"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85" name="Freeform 75"/>
            <p:cNvSpPr>
              <a:spLocks/>
            </p:cNvSpPr>
            <p:nvPr/>
          </p:nvSpPr>
          <p:spPr bwMode="auto">
            <a:xfrm>
              <a:off x="7259645" y="3983042"/>
              <a:ext cx="22225" cy="22225"/>
            </a:xfrm>
            <a:custGeom>
              <a:avLst/>
              <a:gdLst>
                <a:gd name="T0" fmla="*/ 8 w 14"/>
                <a:gd name="T1" fmla="*/ 2 h 14"/>
                <a:gd name="T2" fmla="*/ 3 w 14"/>
                <a:gd name="T3" fmla="*/ 0 h 14"/>
                <a:gd name="T4" fmla="*/ 0 w 14"/>
                <a:gd name="T5" fmla="*/ 5 h 14"/>
                <a:gd name="T6" fmla="*/ 8 w 14"/>
                <a:gd name="T7" fmla="*/ 7 h 14"/>
                <a:gd name="T8" fmla="*/ 11 w 14"/>
                <a:gd name="T9" fmla="*/ 14 h 14"/>
                <a:gd name="T10" fmla="*/ 14 w 14"/>
                <a:gd name="T11" fmla="*/ 9 h 14"/>
                <a:gd name="T12" fmla="*/ 8 w 14"/>
                <a:gd name="T13" fmla="*/ 5 h 14"/>
                <a:gd name="T14" fmla="*/ 8 w 14"/>
                <a:gd name="T15" fmla="*/ 2 h 14"/>
                <a:gd name="T16" fmla="*/ 8 w 14"/>
                <a:gd name="T17" fmla="*/ 2 h 14"/>
                <a:gd name="T18" fmla="*/ 8 w 14"/>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8" y="2"/>
                  </a:moveTo>
                  <a:lnTo>
                    <a:pt x="3" y="0"/>
                  </a:lnTo>
                  <a:lnTo>
                    <a:pt x="0" y="5"/>
                  </a:lnTo>
                  <a:lnTo>
                    <a:pt x="8" y="7"/>
                  </a:lnTo>
                  <a:lnTo>
                    <a:pt x="11" y="14"/>
                  </a:lnTo>
                  <a:lnTo>
                    <a:pt x="14" y="9"/>
                  </a:lnTo>
                  <a:lnTo>
                    <a:pt x="8" y="5"/>
                  </a:lnTo>
                  <a:lnTo>
                    <a:pt x="8" y="2"/>
                  </a:lnTo>
                  <a:lnTo>
                    <a:pt x="8" y="2"/>
                  </a:lnTo>
                  <a:lnTo>
                    <a:pt x="8"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86" name="Freeform 76"/>
            <p:cNvSpPr>
              <a:spLocks/>
            </p:cNvSpPr>
            <p:nvPr/>
          </p:nvSpPr>
          <p:spPr bwMode="auto">
            <a:xfrm>
              <a:off x="7286633" y="3998917"/>
              <a:ext cx="11113" cy="11113"/>
            </a:xfrm>
            <a:custGeom>
              <a:avLst/>
              <a:gdLst>
                <a:gd name="T0" fmla="*/ 5 w 16"/>
                <a:gd name="T1" fmla="*/ 0 h 16"/>
                <a:gd name="T2" fmla="*/ 0 w 16"/>
                <a:gd name="T3" fmla="*/ 9 h 16"/>
                <a:gd name="T4" fmla="*/ 8 w 16"/>
                <a:gd name="T5" fmla="*/ 16 h 16"/>
                <a:gd name="T6" fmla="*/ 16 w 16"/>
                <a:gd name="T7" fmla="*/ 9 h 16"/>
                <a:gd name="T8" fmla="*/ 16 w 16"/>
                <a:gd name="T9" fmla="*/ 0 h 16"/>
                <a:gd name="T10" fmla="*/ 5 w 16"/>
                <a:gd name="T11" fmla="*/ 0 h 16"/>
              </a:gdLst>
              <a:ahLst/>
              <a:cxnLst>
                <a:cxn ang="0">
                  <a:pos x="T0" y="T1"/>
                </a:cxn>
                <a:cxn ang="0">
                  <a:pos x="T2" y="T3"/>
                </a:cxn>
                <a:cxn ang="0">
                  <a:pos x="T4" y="T5"/>
                </a:cxn>
                <a:cxn ang="0">
                  <a:pos x="T6" y="T7"/>
                </a:cxn>
                <a:cxn ang="0">
                  <a:pos x="T8" y="T9"/>
                </a:cxn>
                <a:cxn ang="0">
                  <a:pos x="T10" y="T11"/>
                </a:cxn>
              </a:cxnLst>
              <a:rect l="0" t="0" r="r" b="b"/>
              <a:pathLst>
                <a:path w="16" h="16">
                  <a:moveTo>
                    <a:pt x="5" y="0"/>
                  </a:moveTo>
                  <a:cubicBezTo>
                    <a:pt x="0" y="9"/>
                    <a:pt x="0" y="9"/>
                    <a:pt x="0" y="9"/>
                  </a:cubicBezTo>
                  <a:cubicBezTo>
                    <a:pt x="8" y="16"/>
                    <a:pt x="8" y="16"/>
                    <a:pt x="8" y="16"/>
                  </a:cubicBezTo>
                  <a:cubicBezTo>
                    <a:pt x="16" y="9"/>
                    <a:pt x="16" y="9"/>
                    <a:pt x="16" y="9"/>
                  </a:cubicBezTo>
                  <a:cubicBezTo>
                    <a:pt x="16" y="0"/>
                    <a:pt x="16" y="0"/>
                    <a:pt x="16" y="0"/>
                  </a:cubicBezTo>
                  <a:cubicBezTo>
                    <a:pt x="16" y="0"/>
                    <a:pt x="11"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87" name="Freeform 77"/>
            <p:cNvSpPr>
              <a:spLocks/>
            </p:cNvSpPr>
            <p:nvPr/>
          </p:nvSpPr>
          <p:spPr bwMode="auto">
            <a:xfrm>
              <a:off x="7305683" y="3841754"/>
              <a:ext cx="147638" cy="180975"/>
            </a:xfrm>
            <a:custGeom>
              <a:avLst/>
              <a:gdLst>
                <a:gd name="T0" fmla="*/ 99 w 215"/>
                <a:gd name="T1" fmla="*/ 66 h 264"/>
                <a:gd name="T2" fmla="*/ 61 w 215"/>
                <a:gd name="T3" fmla="*/ 103 h 264"/>
                <a:gd name="T4" fmla="*/ 50 w 215"/>
                <a:gd name="T5" fmla="*/ 103 h 264"/>
                <a:gd name="T6" fmla="*/ 44 w 215"/>
                <a:gd name="T7" fmla="*/ 112 h 264"/>
                <a:gd name="T8" fmla="*/ 42 w 215"/>
                <a:gd name="T9" fmla="*/ 127 h 264"/>
                <a:gd name="T10" fmla="*/ 20 w 215"/>
                <a:gd name="T11" fmla="*/ 123 h 264"/>
                <a:gd name="T12" fmla="*/ 20 w 215"/>
                <a:gd name="T13" fmla="*/ 123 h 264"/>
                <a:gd name="T14" fmla="*/ 13 w 215"/>
                <a:gd name="T15" fmla="*/ 121 h 264"/>
                <a:gd name="T16" fmla="*/ 4 w 215"/>
                <a:gd name="T17" fmla="*/ 134 h 264"/>
                <a:gd name="T18" fmla="*/ 0 w 215"/>
                <a:gd name="T19" fmla="*/ 151 h 264"/>
                <a:gd name="T20" fmla="*/ 6 w 215"/>
                <a:gd name="T21" fmla="*/ 165 h 264"/>
                <a:gd name="T22" fmla="*/ 6 w 215"/>
                <a:gd name="T23" fmla="*/ 185 h 264"/>
                <a:gd name="T24" fmla="*/ 13 w 215"/>
                <a:gd name="T25" fmla="*/ 198 h 264"/>
                <a:gd name="T26" fmla="*/ 28 w 215"/>
                <a:gd name="T27" fmla="*/ 191 h 264"/>
                <a:gd name="T28" fmla="*/ 31 w 215"/>
                <a:gd name="T29" fmla="*/ 218 h 264"/>
                <a:gd name="T30" fmla="*/ 37 w 215"/>
                <a:gd name="T31" fmla="*/ 229 h 264"/>
                <a:gd name="T32" fmla="*/ 37 w 215"/>
                <a:gd name="T33" fmla="*/ 237 h 264"/>
                <a:gd name="T34" fmla="*/ 70 w 215"/>
                <a:gd name="T35" fmla="*/ 244 h 264"/>
                <a:gd name="T36" fmla="*/ 70 w 215"/>
                <a:gd name="T37" fmla="*/ 253 h 264"/>
                <a:gd name="T38" fmla="*/ 99 w 215"/>
                <a:gd name="T39" fmla="*/ 251 h 264"/>
                <a:gd name="T40" fmla="*/ 114 w 215"/>
                <a:gd name="T41" fmla="*/ 255 h 264"/>
                <a:gd name="T42" fmla="*/ 121 w 215"/>
                <a:gd name="T43" fmla="*/ 264 h 264"/>
                <a:gd name="T44" fmla="*/ 134 w 215"/>
                <a:gd name="T45" fmla="*/ 257 h 264"/>
                <a:gd name="T46" fmla="*/ 154 w 215"/>
                <a:gd name="T47" fmla="*/ 229 h 264"/>
                <a:gd name="T48" fmla="*/ 149 w 215"/>
                <a:gd name="T49" fmla="*/ 220 h 264"/>
                <a:gd name="T50" fmla="*/ 173 w 215"/>
                <a:gd name="T51" fmla="*/ 191 h 264"/>
                <a:gd name="T52" fmla="*/ 173 w 215"/>
                <a:gd name="T53" fmla="*/ 189 h 264"/>
                <a:gd name="T54" fmla="*/ 167 w 215"/>
                <a:gd name="T55" fmla="*/ 178 h 264"/>
                <a:gd name="T56" fmla="*/ 176 w 215"/>
                <a:gd name="T57" fmla="*/ 165 h 264"/>
                <a:gd name="T58" fmla="*/ 178 w 215"/>
                <a:gd name="T59" fmla="*/ 149 h 264"/>
                <a:gd name="T60" fmla="*/ 204 w 215"/>
                <a:gd name="T61" fmla="*/ 147 h 264"/>
                <a:gd name="T62" fmla="*/ 206 w 215"/>
                <a:gd name="T63" fmla="*/ 143 h 264"/>
                <a:gd name="T64" fmla="*/ 178 w 215"/>
                <a:gd name="T65" fmla="*/ 123 h 264"/>
                <a:gd name="T66" fmla="*/ 178 w 215"/>
                <a:gd name="T67" fmla="*/ 116 h 264"/>
                <a:gd name="T68" fmla="*/ 189 w 215"/>
                <a:gd name="T69" fmla="*/ 114 h 264"/>
                <a:gd name="T70" fmla="*/ 171 w 215"/>
                <a:gd name="T71" fmla="*/ 92 h 264"/>
                <a:gd name="T72" fmla="*/ 182 w 215"/>
                <a:gd name="T73" fmla="*/ 88 h 264"/>
                <a:gd name="T74" fmla="*/ 180 w 215"/>
                <a:gd name="T75" fmla="*/ 83 h 264"/>
                <a:gd name="T76" fmla="*/ 167 w 215"/>
                <a:gd name="T77" fmla="*/ 77 h 264"/>
                <a:gd name="T78" fmla="*/ 173 w 215"/>
                <a:gd name="T79" fmla="*/ 70 h 264"/>
                <a:gd name="T80" fmla="*/ 178 w 215"/>
                <a:gd name="T81" fmla="*/ 70 h 264"/>
                <a:gd name="T82" fmla="*/ 202 w 215"/>
                <a:gd name="T83" fmla="*/ 70 h 264"/>
                <a:gd name="T84" fmla="*/ 202 w 215"/>
                <a:gd name="T85" fmla="*/ 66 h 264"/>
                <a:gd name="T86" fmla="*/ 191 w 215"/>
                <a:gd name="T87" fmla="*/ 52 h 264"/>
                <a:gd name="T88" fmla="*/ 215 w 215"/>
                <a:gd name="T89" fmla="*/ 50 h 264"/>
                <a:gd name="T90" fmla="*/ 215 w 215"/>
                <a:gd name="T91" fmla="*/ 44 h 264"/>
                <a:gd name="T92" fmla="*/ 193 w 215"/>
                <a:gd name="T93" fmla="*/ 30 h 264"/>
                <a:gd name="T94" fmla="*/ 184 w 215"/>
                <a:gd name="T95" fmla="*/ 30 h 264"/>
                <a:gd name="T96" fmla="*/ 182 w 215"/>
                <a:gd name="T97" fmla="*/ 19 h 264"/>
                <a:gd name="T98" fmla="*/ 171 w 215"/>
                <a:gd name="T99" fmla="*/ 13 h 264"/>
                <a:gd name="T100" fmla="*/ 167 w 215"/>
                <a:gd name="T101" fmla="*/ 4 h 264"/>
                <a:gd name="T102" fmla="*/ 160 w 215"/>
                <a:gd name="T103" fmla="*/ 6 h 264"/>
                <a:gd name="T104" fmla="*/ 160 w 215"/>
                <a:gd name="T105" fmla="*/ 0 h 264"/>
                <a:gd name="T106" fmla="*/ 154 w 215"/>
                <a:gd name="T107" fmla="*/ 0 h 264"/>
                <a:gd name="T108" fmla="*/ 136 w 215"/>
                <a:gd name="T109" fmla="*/ 26 h 264"/>
                <a:gd name="T110" fmla="*/ 129 w 215"/>
                <a:gd name="T111" fmla="*/ 37 h 264"/>
                <a:gd name="T112" fmla="*/ 136 w 215"/>
                <a:gd name="T113" fmla="*/ 37 h 264"/>
                <a:gd name="T114" fmla="*/ 138 w 215"/>
                <a:gd name="T115" fmla="*/ 48 h 264"/>
                <a:gd name="T116" fmla="*/ 127 w 215"/>
                <a:gd name="T117" fmla="*/ 55 h 264"/>
                <a:gd name="T118" fmla="*/ 121 w 215"/>
                <a:gd name="T119" fmla="*/ 50 h 264"/>
                <a:gd name="T120" fmla="*/ 114 w 215"/>
                <a:gd name="T121" fmla="*/ 55 h 264"/>
                <a:gd name="T122" fmla="*/ 101 w 215"/>
                <a:gd name="T123" fmla="*/ 59 h 264"/>
                <a:gd name="T124" fmla="*/ 99 w 215"/>
                <a:gd name="T125" fmla="*/ 6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5" h="264">
                  <a:moveTo>
                    <a:pt x="99" y="66"/>
                  </a:moveTo>
                  <a:cubicBezTo>
                    <a:pt x="88" y="88"/>
                    <a:pt x="75" y="101"/>
                    <a:pt x="61" y="103"/>
                  </a:cubicBezTo>
                  <a:cubicBezTo>
                    <a:pt x="50" y="103"/>
                    <a:pt x="50" y="103"/>
                    <a:pt x="50" y="103"/>
                  </a:cubicBezTo>
                  <a:cubicBezTo>
                    <a:pt x="44" y="112"/>
                    <a:pt x="44" y="112"/>
                    <a:pt x="44" y="112"/>
                  </a:cubicBezTo>
                  <a:cubicBezTo>
                    <a:pt x="42" y="127"/>
                    <a:pt x="42" y="127"/>
                    <a:pt x="42" y="127"/>
                  </a:cubicBezTo>
                  <a:cubicBezTo>
                    <a:pt x="20" y="123"/>
                    <a:pt x="20" y="123"/>
                    <a:pt x="20" y="123"/>
                  </a:cubicBezTo>
                  <a:cubicBezTo>
                    <a:pt x="20" y="123"/>
                    <a:pt x="20" y="123"/>
                    <a:pt x="20" y="123"/>
                  </a:cubicBezTo>
                  <a:cubicBezTo>
                    <a:pt x="13" y="121"/>
                    <a:pt x="13" y="121"/>
                    <a:pt x="13" y="121"/>
                  </a:cubicBezTo>
                  <a:cubicBezTo>
                    <a:pt x="4" y="134"/>
                    <a:pt x="4" y="134"/>
                    <a:pt x="4" y="134"/>
                  </a:cubicBezTo>
                  <a:cubicBezTo>
                    <a:pt x="0" y="151"/>
                    <a:pt x="0" y="151"/>
                    <a:pt x="0" y="151"/>
                  </a:cubicBezTo>
                  <a:cubicBezTo>
                    <a:pt x="6" y="165"/>
                    <a:pt x="6" y="165"/>
                    <a:pt x="6" y="165"/>
                  </a:cubicBezTo>
                  <a:cubicBezTo>
                    <a:pt x="6" y="185"/>
                    <a:pt x="6" y="185"/>
                    <a:pt x="6" y="185"/>
                  </a:cubicBezTo>
                  <a:cubicBezTo>
                    <a:pt x="13" y="198"/>
                    <a:pt x="13" y="198"/>
                    <a:pt x="13" y="198"/>
                  </a:cubicBezTo>
                  <a:cubicBezTo>
                    <a:pt x="28" y="191"/>
                    <a:pt x="28" y="191"/>
                    <a:pt x="28" y="191"/>
                  </a:cubicBezTo>
                  <a:cubicBezTo>
                    <a:pt x="31" y="218"/>
                    <a:pt x="31" y="218"/>
                    <a:pt x="31" y="218"/>
                  </a:cubicBezTo>
                  <a:cubicBezTo>
                    <a:pt x="37" y="229"/>
                    <a:pt x="37" y="229"/>
                    <a:pt x="37" y="229"/>
                  </a:cubicBezTo>
                  <a:cubicBezTo>
                    <a:pt x="37" y="237"/>
                    <a:pt x="37" y="237"/>
                    <a:pt x="37" y="237"/>
                  </a:cubicBezTo>
                  <a:cubicBezTo>
                    <a:pt x="70" y="244"/>
                    <a:pt x="70" y="244"/>
                    <a:pt x="70" y="244"/>
                  </a:cubicBezTo>
                  <a:cubicBezTo>
                    <a:pt x="70" y="253"/>
                    <a:pt x="70" y="253"/>
                    <a:pt x="70" y="253"/>
                  </a:cubicBezTo>
                  <a:cubicBezTo>
                    <a:pt x="99" y="251"/>
                    <a:pt x="99" y="251"/>
                    <a:pt x="99" y="251"/>
                  </a:cubicBezTo>
                  <a:cubicBezTo>
                    <a:pt x="114" y="255"/>
                    <a:pt x="114" y="255"/>
                    <a:pt x="114" y="255"/>
                  </a:cubicBezTo>
                  <a:cubicBezTo>
                    <a:pt x="121" y="264"/>
                    <a:pt x="121" y="264"/>
                    <a:pt x="121" y="264"/>
                  </a:cubicBezTo>
                  <a:cubicBezTo>
                    <a:pt x="134" y="257"/>
                    <a:pt x="134" y="257"/>
                    <a:pt x="134" y="257"/>
                  </a:cubicBezTo>
                  <a:cubicBezTo>
                    <a:pt x="145" y="248"/>
                    <a:pt x="151" y="240"/>
                    <a:pt x="154" y="229"/>
                  </a:cubicBezTo>
                  <a:cubicBezTo>
                    <a:pt x="149" y="220"/>
                    <a:pt x="149" y="220"/>
                    <a:pt x="149" y="220"/>
                  </a:cubicBezTo>
                  <a:cubicBezTo>
                    <a:pt x="173" y="191"/>
                    <a:pt x="173" y="191"/>
                    <a:pt x="173" y="191"/>
                  </a:cubicBezTo>
                  <a:cubicBezTo>
                    <a:pt x="173" y="189"/>
                    <a:pt x="173" y="189"/>
                    <a:pt x="173" y="189"/>
                  </a:cubicBezTo>
                  <a:cubicBezTo>
                    <a:pt x="167" y="178"/>
                    <a:pt x="167" y="178"/>
                    <a:pt x="167" y="178"/>
                  </a:cubicBezTo>
                  <a:cubicBezTo>
                    <a:pt x="176" y="165"/>
                    <a:pt x="176" y="165"/>
                    <a:pt x="176" y="165"/>
                  </a:cubicBezTo>
                  <a:cubicBezTo>
                    <a:pt x="178" y="149"/>
                    <a:pt x="178" y="149"/>
                    <a:pt x="178" y="149"/>
                  </a:cubicBezTo>
                  <a:cubicBezTo>
                    <a:pt x="204" y="147"/>
                    <a:pt x="204" y="147"/>
                    <a:pt x="204" y="147"/>
                  </a:cubicBezTo>
                  <a:cubicBezTo>
                    <a:pt x="206" y="143"/>
                    <a:pt x="206" y="143"/>
                    <a:pt x="206" y="143"/>
                  </a:cubicBezTo>
                  <a:cubicBezTo>
                    <a:pt x="178" y="123"/>
                    <a:pt x="178" y="123"/>
                    <a:pt x="178" y="123"/>
                  </a:cubicBezTo>
                  <a:cubicBezTo>
                    <a:pt x="178" y="116"/>
                    <a:pt x="178" y="116"/>
                    <a:pt x="178" y="116"/>
                  </a:cubicBezTo>
                  <a:cubicBezTo>
                    <a:pt x="189" y="114"/>
                    <a:pt x="189" y="114"/>
                    <a:pt x="189" y="114"/>
                  </a:cubicBezTo>
                  <a:cubicBezTo>
                    <a:pt x="171" y="92"/>
                    <a:pt x="171" y="92"/>
                    <a:pt x="171" y="92"/>
                  </a:cubicBezTo>
                  <a:cubicBezTo>
                    <a:pt x="182" y="88"/>
                    <a:pt x="182" y="88"/>
                    <a:pt x="182" y="88"/>
                  </a:cubicBezTo>
                  <a:cubicBezTo>
                    <a:pt x="180" y="83"/>
                    <a:pt x="180" y="83"/>
                    <a:pt x="180" y="83"/>
                  </a:cubicBezTo>
                  <a:cubicBezTo>
                    <a:pt x="167" y="77"/>
                    <a:pt x="167" y="77"/>
                    <a:pt x="167" y="77"/>
                  </a:cubicBezTo>
                  <a:cubicBezTo>
                    <a:pt x="173" y="70"/>
                    <a:pt x="173" y="70"/>
                    <a:pt x="173" y="70"/>
                  </a:cubicBezTo>
                  <a:cubicBezTo>
                    <a:pt x="178" y="70"/>
                    <a:pt x="178" y="70"/>
                    <a:pt x="178" y="70"/>
                  </a:cubicBezTo>
                  <a:cubicBezTo>
                    <a:pt x="202" y="70"/>
                    <a:pt x="202" y="70"/>
                    <a:pt x="202" y="70"/>
                  </a:cubicBezTo>
                  <a:cubicBezTo>
                    <a:pt x="202" y="66"/>
                    <a:pt x="202" y="66"/>
                    <a:pt x="202" y="66"/>
                  </a:cubicBezTo>
                  <a:cubicBezTo>
                    <a:pt x="198" y="63"/>
                    <a:pt x="193" y="59"/>
                    <a:pt x="191" y="52"/>
                  </a:cubicBezTo>
                  <a:cubicBezTo>
                    <a:pt x="198" y="55"/>
                    <a:pt x="206" y="52"/>
                    <a:pt x="215" y="50"/>
                  </a:cubicBezTo>
                  <a:cubicBezTo>
                    <a:pt x="215" y="44"/>
                    <a:pt x="215" y="44"/>
                    <a:pt x="215" y="44"/>
                  </a:cubicBezTo>
                  <a:cubicBezTo>
                    <a:pt x="193" y="30"/>
                    <a:pt x="193" y="30"/>
                    <a:pt x="193" y="30"/>
                  </a:cubicBezTo>
                  <a:cubicBezTo>
                    <a:pt x="184" y="30"/>
                    <a:pt x="184" y="30"/>
                    <a:pt x="184" y="30"/>
                  </a:cubicBezTo>
                  <a:cubicBezTo>
                    <a:pt x="182" y="19"/>
                    <a:pt x="182" y="19"/>
                    <a:pt x="182" y="19"/>
                  </a:cubicBezTo>
                  <a:cubicBezTo>
                    <a:pt x="171" y="13"/>
                    <a:pt x="171" y="13"/>
                    <a:pt x="171" y="13"/>
                  </a:cubicBezTo>
                  <a:cubicBezTo>
                    <a:pt x="167" y="4"/>
                    <a:pt x="167" y="4"/>
                    <a:pt x="167" y="4"/>
                  </a:cubicBezTo>
                  <a:cubicBezTo>
                    <a:pt x="160" y="6"/>
                    <a:pt x="160" y="6"/>
                    <a:pt x="160" y="6"/>
                  </a:cubicBezTo>
                  <a:cubicBezTo>
                    <a:pt x="160" y="0"/>
                    <a:pt x="160" y="0"/>
                    <a:pt x="160" y="0"/>
                  </a:cubicBezTo>
                  <a:cubicBezTo>
                    <a:pt x="154" y="0"/>
                    <a:pt x="154" y="0"/>
                    <a:pt x="154" y="0"/>
                  </a:cubicBezTo>
                  <a:cubicBezTo>
                    <a:pt x="151" y="4"/>
                    <a:pt x="145" y="13"/>
                    <a:pt x="136" y="26"/>
                  </a:cubicBezTo>
                  <a:cubicBezTo>
                    <a:pt x="129" y="37"/>
                    <a:pt x="129" y="37"/>
                    <a:pt x="129" y="37"/>
                  </a:cubicBezTo>
                  <a:cubicBezTo>
                    <a:pt x="136" y="37"/>
                    <a:pt x="136" y="37"/>
                    <a:pt x="136" y="37"/>
                  </a:cubicBezTo>
                  <a:cubicBezTo>
                    <a:pt x="138" y="48"/>
                    <a:pt x="138" y="48"/>
                    <a:pt x="138" y="48"/>
                  </a:cubicBezTo>
                  <a:cubicBezTo>
                    <a:pt x="127" y="55"/>
                    <a:pt x="127" y="55"/>
                    <a:pt x="127" y="55"/>
                  </a:cubicBezTo>
                  <a:cubicBezTo>
                    <a:pt x="121" y="50"/>
                    <a:pt x="121" y="50"/>
                    <a:pt x="121" y="50"/>
                  </a:cubicBezTo>
                  <a:cubicBezTo>
                    <a:pt x="118" y="52"/>
                    <a:pt x="116" y="52"/>
                    <a:pt x="114" y="55"/>
                  </a:cubicBezTo>
                  <a:cubicBezTo>
                    <a:pt x="110" y="57"/>
                    <a:pt x="105" y="57"/>
                    <a:pt x="101" y="59"/>
                  </a:cubicBezTo>
                  <a:cubicBezTo>
                    <a:pt x="99" y="66"/>
                    <a:pt x="99" y="66"/>
                    <a:pt x="99" y="6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88" name="Freeform 78"/>
            <p:cNvSpPr>
              <a:spLocks/>
            </p:cNvSpPr>
            <p:nvPr/>
          </p:nvSpPr>
          <p:spPr bwMode="auto">
            <a:xfrm>
              <a:off x="7305683" y="3841754"/>
              <a:ext cx="147638" cy="180975"/>
            </a:xfrm>
            <a:custGeom>
              <a:avLst/>
              <a:gdLst>
                <a:gd name="T0" fmla="*/ 99 w 215"/>
                <a:gd name="T1" fmla="*/ 66 h 264"/>
                <a:gd name="T2" fmla="*/ 61 w 215"/>
                <a:gd name="T3" fmla="*/ 103 h 264"/>
                <a:gd name="T4" fmla="*/ 50 w 215"/>
                <a:gd name="T5" fmla="*/ 103 h 264"/>
                <a:gd name="T6" fmla="*/ 44 w 215"/>
                <a:gd name="T7" fmla="*/ 112 h 264"/>
                <a:gd name="T8" fmla="*/ 42 w 215"/>
                <a:gd name="T9" fmla="*/ 127 h 264"/>
                <a:gd name="T10" fmla="*/ 20 w 215"/>
                <a:gd name="T11" fmla="*/ 123 h 264"/>
                <a:gd name="T12" fmla="*/ 20 w 215"/>
                <a:gd name="T13" fmla="*/ 123 h 264"/>
                <a:gd name="T14" fmla="*/ 13 w 215"/>
                <a:gd name="T15" fmla="*/ 121 h 264"/>
                <a:gd name="T16" fmla="*/ 4 w 215"/>
                <a:gd name="T17" fmla="*/ 134 h 264"/>
                <a:gd name="T18" fmla="*/ 0 w 215"/>
                <a:gd name="T19" fmla="*/ 151 h 264"/>
                <a:gd name="T20" fmla="*/ 6 w 215"/>
                <a:gd name="T21" fmla="*/ 165 h 264"/>
                <a:gd name="T22" fmla="*/ 6 w 215"/>
                <a:gd name="T23" fmla="*/ 185 h 264"/>
                <a:gd name="T24" fmla="*/ 13 w 215"/>
                <a:gd name="T25" fmla="*/ 198 h 264"/>
                <a:gd name="T26" fmla="*/ 28 w 215"/>
                <a:gd name="T27" fmla="*/ 191 h 264"/>
                <a:gd name="T28" fmla="*/ 31 w 215"/>
                <a:gd name="T29" fmla="*/ 218 h 264"/>
                <a:gd name="T30" fmla="*/ 37 w 215"/>
                <a:gd name="T31" fmla="*/ 229 h 264"/>
                <a:gd name="T32" fmla="*/ 37 w 215"/>
                <a:gd name="T33" fmla="*/ 237 h 264"/>
                <a:gd name="T34" fmla="*/ 70 w 215"/>
                <a:gd name="T35" fmla="*/ 244 h 264"/>
                <a:gd name="T36" fmla="*/ 70 w 215"/>
                <a:gd name="T37" fmla="*/ 253 h 264"/>
                <a:gd name="T38" fmla="*/ 99 w 215"/>
                <a:gd name="T39" fmla="*/ 251 h 264"/>
                <a:gd name="T40" fmla="*/ 114 w 215"/>
                <a:gd name="T41" fmla="*/ 255 h 264"/>
                <a:gd name="T42" fmla="*/ 121 w 215"/>
                <a:gd name="T43" fmla="*/ 264 h 264"/>
                <a:gd name="T44" fmla="*/ 134 w 215"/>
                <a:gd name="T45" fmla="*/ 257 h 264"/>
                <a:gd name="T46" fmla="*/ 154 w 215"/>
                <a:gd name="T47" fmla="*/ 229 h 264"/>
                <a:gd name="T48" fmla="*/ 149 w 215"/>
                <a:gd name="T49" fmla="*/ 220 h 264"/>
                <a:gd name="T50" fmla="*/ 173 w 215"/>
                <a:gd name="T51" fmla="*/ 191 h 264"/>
                <a:gd name="T52" fmla="*/ 173 w 215"/>
                <a:gd name="T53" fmla="*/ 189 h 264"/>
                <a:gd name="T54" fmla="*/ 167 w 215"/>
                <a:gd name="T55" fmla="*/ 178 h 264"/>
                <a:gd name="T56" fmla="*/ 176 w 215"/>
                <a:gd name="T57" fmla="*/ 165 h 264"/>
                <a:gd name="T58" fmla="*/ 178 w 215"/>
                <a:gd name="T59" fmla="*/ 149 h 264"/>
                <a:gd name="T60" fmla="*/ 204 w 215"/>
                <a:gd name="T61" fmla="*/ 147 h 264"/>
                <a:gd name="T62" fmla="*/ 206 w 215"/>
                <a:gd name="T63" fmla="*/ 143 h 264"/>
                <a:gd name="T64" fmla="*/ 178 w 215"/>
                <a:gd name="T65" fmla="*/ 123 h 264"/>
                <a:gd name="T66" fmla="*/ 178 w 215"/>
                <a:gd name="T67" fmla="*/ 116 h 264"/>
                <a:gd name="T68" fmla="*/ 189 w 215"/>
                <a:gd name="T69" fmla="*/ 114 h 264"/>
                <a:gd name="T70" fmla="*/ 171 w 215"/>
                <a:gd name="T71" fmla="*/ 92 h 264"/>
                <a:gd name="T72" fmla="*/ 182 w 215"/>
                <a:gd name="T73" fmla="*/ 88 h 264"/>
                <a:gd name="T74" fmla="*/ 180 w 215"/>
                <a:gd name="T75" fmla="*/ 83 h 264"/>
                <a:gd name="T76" fmla="*/ 167 w 215"/>
                <a:gd name="T77" fmla="*/ 77 h 264"/>
                <a:gd name="T78" fmla="*/ 173 w 215"/>
                <a:gd name="T79" fmla="*/ 70 h 264"/>
                <a:gd name="T80" fmla="*/ 178 w 215"/>
                <a:gd name="T81" fmla="*/ 70 h 264"/>
                <a:gd name="T82" fmla="*/ 202 w 215"/>
                <a:gd name="T83" fmla="*/ 70 h 264"/>
                <a:gd name="T84" fmla="*/ 202 w 215"/>
                <a:gd name="T85" fmla="*/ 66 h 264"/>
                <a:gd name="T86" fmla="*/ 191 w 215"/>
                <a:gd name="T87" fmla="*/ 52 h 264"/>
                <a:gd name="T88" fmla="*/ 215 w 215"/>
                <a:gd name="T89" fmla="*/ 50 h 264"/>
                <a:gd name="T90" fmla="*/ 215 w 215"/>
                <a:gd name="T91" fmla="*/ 44 h 264"/>
                <a:gd name="T92" fmla="*/ 193 w 215"/>
                <a:gd name="T93" fmla="*/ 30 h 264"/>
                <a:gd name="T94" fmla="*/ 184 w 215"/>
                <a:gd name="T95" fmla="*/ 30 h 264"/>
                <a:gd name="T96" fmla="*/ 182 w 215"/>
                <a:gd name="T97" fmla="*/ 19 h 264"/>
                <a:gd name="T98" fmla="*/ 171 w 215"/>
                <a:gd name="T99" fmla="*/ 13 h 264"/>
                <a:gd name="T100" fmla="*/ 167 w 215"/>
                <a:gd name="T101" fmla="*/ 4 h 264"/>
                <a:gd name="T102" fmla="*/ 160 w 215"/>
                <a:gd name="T103" fmla="*/ 6 h 264"/>
                <a:gd name="T104" fmla="*/ 160 w 215"/>
                <a:gd name="T105" fmla="*/ 0 h 264"/>
                <a:gd name="T106" fmla="*/ 154 w 215"/>
                <a:gd name="T107" fmla="*/ 0 h 264"/>
                <a:gd name="T108" fmla="*/ 136 w 215"/>
                <a:gd name="T109" fmla="*/ 26 h 264"/>
                <a:gd name="T110" fmla="*/ 129 w 215"/>
                <a:gd name="T111" fmla="*/ 37 h 264"/>
                <a:gd name="T112" fmla="*/ 136 w 215"/>
                <a:gd name="T113" fmla="*/ 37 h 264"/>
                <a:gd name="T114" fmla="*/ 138 w 215"/>
                <a:gd name="T115" fmla="*/ 48 h 264"/>
                <a:gd name="T116" fmla="*/ 127 w 215"/>
                <a:gd name="T117" fmla="*/ 55 h 264"/>
                <a:gd name="T118" fmla="*/ 121 w 215"/>
                <a:gd name="T119" fmla="*/ 50 h 264"/>
                <a:gd name="T120" fmla="*/ 114 w 215"/>
                <a:gd name="T121" fmla="*/ 55 h 264"/>
                <a:gd name="T122" fmla="*/ 101 w 215"/>
                <a:gd name="T123" fmla="*/ 59 h 264"/>
                <a:gd name="T124" fmla="*/ 99 w 215"/>
                <a:gd name="T125" fmla="*/ 6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5" h="264">
                  <a:moveTo>
                    <a:pt x="99" y="66"/>
                  </a:moveTo>
                  <a:cubicBezTo>
                    <a:pt x="88" y="88"/>
                    <a:pt x="75" y="101"/>
                    <a:pt x="61" y="103"/>
                  </a:cubicBezTo>
                  <a:cubicBezTo>
                    <a:pt x="50" y="103"/>
                    <a:pt x="50" y="103"/>
                    <a:pt x="50" y="103"/>
                  </a:cubicBezTo>
                  <a:cubicBezTo>
                    <a:pt x="44" y="112"/>
                    <a:pt x="44" y="112"/>
                    <a:pt x="44" y="112"/>
                  </a:cubicBezTo>
                  <a:cubicBezTo>
                    <a:pt x="42" y="127"/>
                    <a:pt x="42" y="127"/>
                    <a:pt x="42" y="127"/>
                  </a:cubicBezTo>
                  <a:cubicBezTo>
                    <a:pt x="20" y="123"/>
                    <a:pt x="20" y="123"/>
                    <a:pt x="20" y="123"/>
                  </a:cubicBezTo>
                  <a:cubicBezTo>
                    <a:pt x="20" y="123"/>
                    <a:pt x="20" y="123"/>
                    <a:pt x="20" y="123"/>
                  </a:cubicBezTo>
                  <a:cubicBezTo>
                    <a:pt x="13" y="121"/>
                    <a:pt x="13" y="121"/>
                    <a:pt x="13" y="121"/>
                  </a:cubicBezTo>
                  <a:cubicBezTo>
                    <a:pt x="4" y="134"/>
                    <a:pt x="4" y="134"/>
                    <a:pt x="4" y="134"/>
                  </a:cubicBezTo>
                  <a:cubicBezTo>
                    <a:pt x="0" y="151"/>
                    <a:pt x="0" y="151"/>
                    <a:pt x="0" y="151"/>
                  </a:cubicBezTo>
                  <a:cubicBezTo>
                    <a:pt x="6" y="165"/>
                    <a:pt x="6" y="165"/>
                    <a:pt x="6" y="165"/>
                  </a:cubicBezTo>
                  <a:cubicBezTo>
                    <a:pt x="6" y="185"/>
                    <a:pt x="6" y="185"/>
                    <a:pt x="6" y="185"/>
                  </a:cubicBezTo>
                  <a:cubicBezTo>
                    <a:pt x="13" y="198"/>
                    <a:pt x="13" y="198"/>
                    <a:pt x="13" y="198"/>
                  </a:cubicBezTo>
                  <a:cubicBezTo>
                    <a:pt x="28" y="191"/>
                    <a:pt x="28" y="191"/>
                    <a:pt x="28" y="191"/>
                  </a:cubicBezTo>
                  <a:cubicBezTo>
                    <a:pt x="31" y="218"/>
                    <a:pt x="31" y="218"/>
                    <a:pt x="31" y="218"/>
                  </a:cubicBezTo>
                  <a:cubicBezTo>
                    <a:pt x="37" y="229"/>
                    <a:pt x="37" y="229"/>
                    <a:pt x="37" y="229"/>
                  </a:cubicBezTo>
                  <a:cubicBezTo>
                    <a:pt x="37" y="237"/>
                    <a:pt x="37" y="237"/>
                    <a:pt x="37" y="237"/>
                  </a:cubicBezTo>
                  <a:cubicBezTo>
                    <a:pt x="70" y="244"/>
                    <a:pt x="70" y="244"/>
                    <a:pt x="70" y="244"/>
                  </a:cubicBezTo>
                  <a:cubicBezTo>
                    <a:pt x="70" y="253"/>
                    <a:pt x="70" y="253"/>
                    <a:pt x="70" y="253"/>
                  </a:cubicBezTo>
                  <a:cubicBezTo>
                    <a:pt x="99" y="251"/>
                    <a:pt x="99" y="251"/>
                    <a:pt x="99" y="251"/>
                  </a:cubicBezTo>
                  <a:cubicBezTo>
                    <a:pt x="114" y="255"/>
                    <a:pt x="114" y="255"/>
                    <a:pt x="114" y="255"/>
                  </a:cubicBezTo>
                  <a:cubicBezTo>
                    <a:pt x="121" y="264"/>
                    <a:pt x="121" y="264"/>
                    <a:pt x="121" y="264"/>
                  </a:cubicBezTo>
                  <a:cubicBezTo>
                    <a:pt x="134" y="257"/>
                    <a:pt x="134" y="257"/>
                    <a:pt x="134" y="257"/>
                  </a:cubicBezTo>
                  <a:cubicBezTo>
                    <a:pt x="145" y="248"/>
                    <a:pt x="151" y="240"/>
                    <a:pt x="154" y="229"/>
                  </a:cubicBezTo>
                  <a:cubicBezTo>
                    <a:pt x="149" y="220"/>
                    <a:pt x="149" y="220"/>
                    <a:pt x="149" y="220"/>
                  </a:cubicBezTo>
                  <a:cubicBezTo>
                    <a:pt x="173" y="191"/>
                    <a:pt x="173" y="191"/>
                    <a:pt x="173" y="191"/>
                  </a:cubicBezTo>
                  <a:cubicBezTo>
                    <a:pt x="173" y="189"/>
                    <a:pt x="173" y="189"/>
                    <a:pt x="173" y="189"/>
                  </a:cubicBezTo>
                  <a:cubicBezTo>
                    <a:pt x="167" y="178"/>
                    <a:pt x="167" y="178"/>
                    <a:pt x="167" y="178"/>
                  </a:cubicBezTo>
                  <a:cubicBezTo>
                    <a:pt x="176" y="165"/>
                    <a:pt x="176" y="165"/>
                    <a:pt x="176" y="165"/>
                  </a:cubicBezTo>
                  <a:cubicBezTo>
                    <a:pt x="178" y="149"/>
                    <a:pt x="178" y="149"/>
                    <a:pt x="178" y="149"/>
                  </a:cubicBezTo>
                  <a:cubicBezTo>
                    <a:pt x="204" y="147"/>
                    <a:pt x="204" y="147"/>
                    <a:pt x="204" y="147"/>
                  </a:cubicBezTo>
                  <a:cubicBezTo>
                    <a:pt x="206" y="143"/>
                    <a:pt x="206" y="143"/>
                    <a:pt x="206" y="143"/>
                  </a:cubicBezTo>
                  <a:cubicBezTo>
                    <a:pt x="178" y="123"/>
                    <a:pt x="178" y="123"/>
                    <a:pt x="178" y="123"/>
                  </a:cubicBezTo>
                  <a:cubicBezTo>
                    <a:pt x="178" y="116"/>
                    <a:pt x="178" y="116"/>
                    <a:pt x="178" y="116"/>
                  </a:cubicBezTo>
                  <a:cubicBezTo>
                    <a:pt x="189" y="114"/>
                    <a:pt x="189" y="114"/>
                    <a:pt x="189" y="114"/>
                  </a:cubicBezTo>
                  <a:cubicBezTo>
                    <a:pt x="171" y="92"/>
                    <a:pt x="171" y="92"/>
                    <a:pt x="171" y="92"/>
                  </a:cubicBezTo>
                  <a:cubicBezTo>
                    <a:pt x="182" y="88"/>
                    <a:pt x="182" y="88"/>
                    <a:pt x="182" y="88"/>
                  </a:cubicBezTo>
                  <a:cubicBezTo>
                    <a:pt x="180" y="83"/>
                    <a:pt x="180" y="83"/>
                    <a:pt x="180" y="83"/>
                  </a:cubicBezTo>
                  <a:cubicBezTo>
                    <a:pt x="167" y="77"/>
                    <a:pt x="167" y="77"/>
                    <a:pt x="167" y="77"/>
                  </a:cubicBezTo>
                  <a:cubicBezTo>
                    <a:pt x="173" y="70"/>
                    <a:pt x="173" y="70"/>
                    <a:pt x="173" y="70"/>
                  </a:cubicBezTo>
                  <a:cubicBezTo>
                    <a:pt x="178" y="70"/>
                    <a:pt x="178" y="70"/>
                    <a:pt x="178" y="70"/>
                  </a:cubicBezTo>
                  <a:cubicBezTo>
                    <a:pt x="202" y="70"/>
                    <a:pt x="202" y="70"/>
                    <a:pt x="202" y="70"/>
                  </a:cubicBezTo>
                  <a:cubicBezTo>
                    <a:pt x="202" y="66"/>
                    <a:pt x="202" y="66"/>
                    <a:pt x="202" y="66"/>
                  </a:cubicBezTo>
                  <a:cubicBezTo>
                    <a:pt x="198" y="63"/>
                    <a:pt x="193" y="59"/>
                    <a:pt x="191" y="52"/>
                  </a:cubicBezTo>
                  <a:cubicBezTo>
                    <a:pt x="198" y="55"/>
                    <a:pt x="206" y="52"/>
                    <a:pt x="215" y="50"/>
                  </a:cubicBezTo>
                  <a:cubicBezTo>
                    <a:pt x="215" y="44"/>
                    <a:pt x="215" y="44"/>
                    <a:pt x="215" y="44"/>
                  </a:cubicBezTo>
                  <a:cubicBezTo>
                    <a:pt x="193" y="30"/>
                    <a:pt x="193" y="30"/>
                    <a:pt x="193" y="30"/>
                  </a:cubicBezTo>
                  <a:cubicBezTo>
                    <a:pt x="184" y="30"/>
                    <a:pt x="184" y="30"/>
                    <a:pt x="184" y="30"/>
                  </a:cubicBezTo>
                  <a:cubicBezTo>
                    <a:pt x="182" y="19"/>
                    <a:pt x="182" y="19"/>
                    <a:pt x="182" y="19"/>
                  </a:cubicBezTo>
                  <a:cubicBezTo>
                    <a:pt x="171" y="13"/>
                    <a:pt x="171" y="13"/>
                    <a:pt x="171" y="13"/>
                  </a:cubicBezTo>
                  <a:cubicBezTo>
                    <a:pt x="167" y="4"/>
                    <a:pt x="167" y="4"/>
                    <a:pt x="167" y="4"/>
                  </a:cubicBezTo>
                  <a:cubicBezTo>
                    <a:pt x="160" y="6"/>
                    <a:pt x="160" y="6"/>
                    <a:pt x="160" y="6"/>
                  </a:cubicBezTo>
                  <a:cubicBezTo>
                    <a:pt x="160" y="0"/>
                    <a:pt x="160" y="0"/>
                    <a:pt x="160" y="0"/>
                  </a:cubicBezTo>
                  <a:cubicBezTo>
                    <a:pt x="154" y="0"/>
                    <a:pt x="154" y="0"/>
                    <a:pt x="154" y="0"/>
                  </a:cubicBezTo>
                  <a:cubicBezTo>
                    <a:pt x="151" y="4"/>
                    <a:pt x="145" y="13"/>
                    <a:pt x="136" y="26"/>
                  </a:cubicBezTo>
                  <a:cubicBezTo>
                    <a:pt x="129" y="37"/>
                    <a:pt x="129" y="37"/>
                    <a:pt x="129" y="37"/>
                  </a:cubicBezTo>
                  <a:cubicBezTo>
                    <a:pt x="136" y="37"/>
                    <a:pt x="136" y="37"/>
                    <a:pt x="136" y="37"/>
                  </a:cubicBezTo>
                  <a:cubicBezTo>
                    <a:pt x="138" y="48"/>
                    <a:pt x="138" y="48"/>
                    <a:pt x="138" y="48"/>
                  </a:cubicBezTo>
                  <a:cubicBezTo>
                    <a:pt x="127" y="55"/>
                    <a:pt x="127" y="55"/>
                    <a:pt x="127" y="55"/>
                  </a:cubicBezTo>
                  <a:cubicBezTo>
                    <a:pt x="121" y="50"/>
                    <a:pt x="121" y="50"/>
                    <a:pt x="121" y="50"/>
                  </a:cubicBezTo>
                  <a:cubicBezTo>
                    <a:pt x="118" y="52"/>
                    <a:pt x="116" y="52"/>
                    <a:pt x="114" y="55"/>
                  </a:cubicBezTo>
                  <a:cubicBezTo>
                    <a:pt x="110" y="57"/>
                    <a:pt x="105" y="57"/>
                    <a:pt x="101" y="59"/>
                  </a:cubicBezTo>
                  <a:cubicBezTo>
                    <a:pt x="99" y="66"/>
                    <a:pt x="99" y="66"/>
                    <a:pt x="99" y="6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89" name="Freeform 79"/>
            <p:cNvSpPr>
              <a:spLocks/>
            </p:cNvSpPr>
            <p:nvPr/>
          </p:nvSpPr>
          <p:spPr bwMode="auto">
            <a:xfrm>
              <a:off x="7537458" y="3398841"/>
              <a:ext cx="15875" cy="14288"/>
            </a:xfrm>
            <a:custGeom>
              <a:avLst/>
              <a:gdLst>
                <a:gd name="T0" fmla="*/ 6 w 10"/>
                <a:gd name="T1" fmla="*/ 7 h 9"/>
                <a:gd name="T2" fmla="*/ 10 w 10"/>
                <a:gd name="T3" fmla="*/ 4 h 9"/>
                <a:gd name="T4" fmla="*/ 10 w 10"/>
                <a:gd name="T5" fmla="*/ 0 h 9"/>
                <a:gd name="T6" fmla="*/ 5 w 10"/>
                <a:gd name="T7" fmla="*/ 1 h 9"/>
                <a:gd name="T8" fmla="*/ 0 w 10"/>
                <a:gd name="T9" fmla="*/ 6 h 9"/>
                <a:gd name="T10" fmla="*/ 2 w 10"/>
                <a:gd name="T11" fmla="*/ 9 h 9"/>
                <a:gd name="T12" fmla="*/ 6 w 10"/>
                <a:gd name="T13" fmla="*/ 7 h 9"/>
                <a:gd name="T14" fmla="*/ 6 w 10"/>
                <a:gd name="T15" fmla="*/ 7 h 9"/>
                <a:gd name="T16" fmla="*/ 6 w 10"/>
                <a:gd name="T17"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9">
                  <a:moveTo>
                    <a:pt x="6" y="7"/>
                  </a:moveTo>
                  <a:lnTo>
                    <a:pt x="10" y="4"/>
                  </a:lnTo>
                  <a:lnTo>
                    <a:pt x="10" y="0"/>
                  </a:lnTo>
                  <a:lnTo>
                    <a:pt x="5" y="1"/>
                  </a:lnTo>
                  <a:lnTo>
                    <a:pt x="0" y="6"/>
                  </a:lnTo>
                  <a:lnTo>
                    <a:pt x="2" y="9"/>
                  </a:lnTo>
                  <a:lnTo>
                    <a:pt x="6" y="7"/>
                  </a:lnTo>
                  <a:lnTo>
                    <a:pt x="6" y="7"/>
                  </a:lnTo>
                  <a:lnTo>
                    <a:pt x="6"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0" name="Freeform 80"/>
            <p:cNvSpPr>
              <a:spLocks/>
            </p:cNvSpPr>
            <p:nvPr/>
          </p:nvSpPr>
          <p:spPr bwMode="auto">
            <a:xfrm>
              <a:off x="7485071" y="3455991"/>
              <a:ext cx="7938" cy="9525"/>
            </a:xfrm>
            <a:custGeom>
              <a:avLst/>
              <a:gdLst>
                <a:gd name="T0" fmla="*/ 5 w 5"/>
                <a:gd name="T1" fmla="*/ 3 h 6"/>
                <a:gd name="T2" fmla="*/ 0 w 5"/>
                <a:gd name="T3" fmla="*/ 0 h 6"/>
                <a:gd name="T4" fmla="*/ 0 w 5"/>
                <a:gd name="T5" fmla="*/ 3 h 6"/>
                <a:gd name="T6" fmla="*/ 2 w 5"/>
                <a:gd name="T7" fmla="*/ 6 h 6"/>
                <a:gd name="T8" fmla="*/ 5 w 5"/>
                <a:gd name="T9" fmla="*/ 3 h 6"/>
                <a:gd name="T10" fmla="*/ 5 w 5"/>
                <a:gd name="T11" fmla="*/ 3 h 6"/>
                <a:gd name="T12" fmla="*/ 5 w 5"/>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5" y="3"/>
                  </a:moveTo>
                  <a:lnTo>
                    <a:pt x="0" y="0"/>
                  </a:lnTo>
                  <a:lnTo>
                    <a:pt x="0" y="3"/>
                  </a:lnTo>
                  <a:lnTo>
                    <a:pt x="2" y="6"/>
                  </a:lnTo>
                  <a:lnTo>
                    <a:pt x="5" y="3"/>
                  </a:lnTo>
                  <a:lnTo>
                    <a:pt x="5" y="3"/>
                  </a:lnTo>
                  <a:lnTo>
                    <a:pt x="5"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1" name="Freeform 81"/>
            <p:cNvSpPr>
              <a:spLocks/>
            </p:cNvSpPr>
            <p:nvPr/>
          </p:nvSpPr>
          <p:spPr bwMode="auto">
            <a:xfrm>
              <a:off x="7310445" y="3625854"/>
              <a:ext cx="26988" cy="23813"/>
            </a:xfrm>
            <a:custGeom>
              <a:avLst/>
              <a:gdLst>
                <a:gd name="T0" fmla="*/ 5 w 40"/>
                <a:gd name="T1" fmla="*/ 14 h 34"/>
                <a:gd name="T2" fmla="*/ 0 w 40"/>
                <a:gd name="T3" fmla="*/ 23 h 34"/>
                <a:gd name="T4" fmla="*/ 5 w 40"/>
                <a:gd name="T5" fmla="*/ 32 h 34"/>
                <a:gd name="T6" fmla="*/ 13 w 40"/>
                <a:gd name="T7" fmla="*/ 34 h 34"/>
                <a:gd name="T8" fmla="*/ 40 w 40"/>
                <a:gd name="T9" fmla="*/ 7 h 34"/>
                <a:gd name="T10" fmla="*/ 38 w 40"/>
                <a:gd name="T11" fmla="*/ 0 h 34"/>
                <a:gd name="T12" fmla="*/ 5 w 40"/>
                <a:gd name="T13" fmla="*/ 14 h 34"/>
              </a:gdLst>
              <a:ahLst/>
              <a:cxnLst>
                <a:cxn ang="0">
                  <a:pos x="T0" y="T1"/>
                </a:cxn>
                <a:cxn ang="0">
                  <a:pos x="T2" y="T3"/>
                </a:cxn>
                <a:cxn ang="0">
                  <a:pos x="T4" y="T5"/>
                </a:cxn>
                <a:cxn ang="0">
                  <a:pos x="T6" y="T7"/>
                </a:cxn>
                <a:cxn ang="0">
                  <a:pos x="T8" y="T9"/>
                </a:cxn>
                <a:cxn ang="0">
                  <a:pos x="T10" y="T11"/>
                </a:cxn>
                <a:cxn ang="0">
                  <a:pos x="T12" y="T13"/>
                </a:cxn>
              </a:cxnLst>
              <a:rect l="0" t="0" r="r" b="b"/>
              <a:pathLst>
                <a:path w="40" h="34">
                  <a:moveTo>
                    <a:pt x="5" y="14"/>
                  </a:moveTo>
                  <a:cubicBezTo>
                    <a:pt x="3" y="16"/>
                    <a:pt x="0" y="20"/>
                    <a:pt x="0" y="23"/>
                  </a:cubicBezTo>
                  <a:cubicBezTo>
                    <a:pt x="5" y="32"/>
                    <a:pt x="5" y="32"/>
                    <a:pt x="5" y="32"/>
                  </a:cubicBezTo>
                  <a:cubicBezTo>
                    <a:pt x="13" y="34"/>
                    <a:pt x="13" y="34"/>
                    <a:pt x="13" y="34"/>
                  </a:cubicBezTo>
                  <a:cubicBezTo>
                    <a:pt x="22" y="25"/>
                    <a:pt x="32" y="16"/>
                    <a:pt x="40" y="7"/>
                  </a:cubicBezTo>
                  <a:cubicBezTo>
                    <a:pt x="38" y="0"/>
                    <a:pt x="38" y="0"/>
                    <a:pt x="38" y="0"/>
                  </a:cubicBezTo>
                  <a:cubicBezTo>
                    <a:pt x="26" y="5"/>
                    <a:pt x="15" y="9"/>
                    <a:pt x="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2" name="Freeform 82"/>
            <p:cNvSpPr>
              <a:spLocks/>
            </p:cNvSpPr>
            <p:nvPr/>
          </p:nvSpPr>
          <p:spPr bwMode="auto">
            <a:xfrm>
              <a:off x="7502533" y="4092580"/>
              <a:ext cx="58738" cy="33338"/>
            </a:xfrm>
            <a:custGeom>
              <a:avLst/>
              <a:gdLst>
                <a:gd name="T0" fmla="*/ 38 w 85"/>
                <a:gd name="T1" fmla="*/ 20 h 47"/>
                <a:gd name="T2" fmla="*/ 29 w 85"/>
                <a:gd name="T3" fmla="*/ 20 h 47"/>
                <a:gd name="T4" fmla="*/ 14 w 85"/>
                <a:gd name="T5" fmla="*/ 22 h 47"/>
                <a:gd name="T6" fmla="*/ 0 w 85"/>
                <a:gd name="T7" fmla="*/ 42 h 47"/>
                <a:gd name="T8" fmla="*/ 0 w 85"/>
                <a:gd name="T9" fmla="*/ 47 h 47"/>
                <a:gd name="T10" fmla="*/ 11 w 85"/>
                <a:gd name="T11" fmla="*/ 47 h 47"/>
                <a:gd name="T12" fmla="*/ 42 w 85"/>
                <a:gd name="T13" fmla="*/ 29 h 47"/>
                <a:gd name="T14" fmla="*/ 65 w 85"/>
                <a:gd name="T15" fmla="*/ 15 h 47"/>
                <a:gd name="T16" fmla="*/ 85 w 85"/>
                <a:gd name="T17" fmla="*/ 4 h 47"/>
                <a:gd name="T18" fmla="*/ 85 w 85"/>
                <a:gd name="T19" fmla="*/ 0 h 47"/>
                <a:gd name="T20" fmla="*/ 51 w 85"/>
                <a:gd name="T21" fmla="*/ 4 h 47"/>
                <a:gd name="T22" fmla="*/ 38 w 85"/>
                <a:gd name="T23" fmla="*/ 20 h 47"/>
                <a:gd name="T24" fmla="*/ 38 w 85"/>
                <a:gd name="T25"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47">
                  <a:moveTo>
                    <a:pt x="38" y="20"/>
                  </a:moveTo>
                  <a:cubicBezTo>
                    <a:pt x="29" y="20"/>
                    <a:pt x="29" y="20"/>
                    <a:pt x="29" y="20"/>
                  </a:cubicBezTo>
                  <a:cubicBezTo>
                    <a:pt x="25" y="20"/>
                    <a:pt x="20" y="22"/>
                    <a:pt x="14" y="22"/>
                  </a:cubicBezTo>
                  <a:cubicBezTo>
                    <a:pt x="9" y="29"/>
                    <a:pt x="5" y="35"/>
                    <a:pt x="0" y="42"/>
                  </a:cubicBezTo>
                  <a:cubicBezTo>
                    <a:pt x="0" y="42"/>
                    <a:pt x="0" y="44"/>
                    <a:pt x="0" y="47"/>
                  </a:cubicBezTo>
                  <a:cubicBezTo>
                    <a:pt x="11" y="47"/>
                    <a:pt x="11" y="47"/>
                    <a:pt x="11" y="47"/>
                  </a:cubicBezTo>
                  <a:cubicBezTo>
                    <a:pt x="22" y="42"/>
                    <a:pt x="31" y="35"/>
                    <a:pt x="42" y="29"/>
                  </a:cubicBezTo>
                  <a:cubicBezTo>
                    <a:pt x="51" y="24"/>
                    <a:pt x="58" y="20"/>
                    <a:pt x="65" y="15"/>
                  </a:cubicBezTo>
                  <a:cubicBezTo>
                    <a:pt x="71" y="13"/>
                    <a:pt x="78" y="9"/>
                    <a:pt x="85" y="4"/>
                  </a:cubicBezTo>
                  <a:cubicBezTo>
                    <a:pt x="85" y="0"/>
                    <a:pt x="85" y="0"/>
                    <a:pt x="85" y="0"/>
                  </a:cubicBezTo>
                  <a:cubicBezTo>
                    <a:pt x="74" y="2"/>
                    <a:pt x="62" y="2"/>
                    <a:pt x="51" y="4"/>
                  </a:cubicBezTo>
                  <a:cubicBezTo>
                    <a:pt x="38" y="20"/>
                    <a:pt x="38" y="20"/>
                    <a:pt x="38" y="20"/>
                  </a:cubicBezTo>
                  <a:cubicBezTo>
                    <a:pt x="38" y="20"/>
                    <a:pt x="38" y="20"/>
                    <a:pt x="38"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3" name="Freeform 83"/>
            <p:cNvSpPr>
              <a:spLocks/>
            </p:cNvSpPr>
            <p:nvPr/>
          </p:nvSpPr>
          <p:spPr bwMode="auto">
            <a:xfrm>
              <a:off x="7813683" y="3998917"/>
              <a:ext cx="19050" cy="9525"/>
            </a:xfrm>
            <a:custGeom>
              <a:avLst/>
              <a:gdLst>
                <a:gd name="T0" fmla="*/ 4 w 12"/>
                <a:gd name="T1" fmla="*/ 6 h 6"/>
                <a:gd name="T2" fmla="*/ 11 w 12"/>
                <a:gd name="T3" fmla="*/ 4 h 6"/>
                <a:gd name="T4" fmla="*/ 12 w 12"/>
                <a:gd name="T5" fmla="*/ 3 h 6"/>
                <a:gd name="T6" fmla="*/ 7 w 12"/>
                <a:gd name="T7" fmla="*/ 0 h 6"/>
                <a:gd name="T8" fmla="*/ 0 w 12"/>
                <a:gd name="T9" fmla="*/ 0 h 6"/>
                <a:gd name="T10" fmla="*/ 1 w 12"/>
                <a:gd name="T11" fmla="*/ 4 h 6"/>
                <a:gd name="T12" fmla="*/ 4 w 12"/>
                <a:gd name="T13" fmla="*/ 6 h 6"/>
                <a:gd name="T14" fmla="*/ 4 w 12"/>
                <a:gd name="T15" fmla="*/ 6 h 6"/>
                <a:gd name="T16" fmla="*/ 4 w 12"/>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6">
                  <a:moveTo>
                    <a:pt x="4" y="6"/>
                  </a:moveTo>
                  <a:lnTo>
                    <a:pt x="11" y="4"/>
                  </a:lnTo>
                  <a:lnTo>
                    <a:pt x="12" y="3"/>
                  </a:lnTo>
                  <a:lnTo>
                    <a:pt x="7" y="0"/>
                  </a:lnTo>
                  <a:lnTo>
                    <a:pt x="0" y="0"/>
                  </a:lnTo>
                  <a:lnTo>
                    <a:pt x="1" y="4"/>
                  </a:lnTo>
                  <a:lnTo>
                    <a:pt x="4" y="6"/>
                  </a:lnTo>
                  <a:lnTo>
                    <a:pt x="4" y="6"/>
                  </a:lnTo>
                  <a:lnTo>
                    <a:pt x="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4" name="Freeform 84"/>
            <p:cNvSpPr>
              <a:spLocks/>
            </p:cNvSpPr>
            <p:nvPr/>
          </p:nvSpPr>
          <p:spPr bwMode="auto">
            <a:xfrm>
              <a:off x="7896233" y="4024317"/>
              <a:ext cx="11113" cy="15875"/>
            </a:xfrm>
            <a:custGeom>
              <a:avLst/>
              <a:gdLst>
                <a:gd name="T0" fmla="*/ 0 w 7"/>
                <a:gd name="T1" fmla="*/ 1 h 10"/>
                <a:gd name="T2" fmla="*/ 4 w 7"/>
                <a:gd name="T3" fmla="*/ 10 h 10"/>
                <a:gd name="T4" fmla="*/ 7 w 7"/>
                <a:gd name="T5" fmla="*/ 8 h 10"/>
                <a:gd name="T6" fmla="*/ 7 w 7"/>
                <a:gd name="T7" fmla="*/ 4 h 10"/>
                <a:gd name="T8" fmla="*/ 2 w 7"/>
                <a:gd name="T9" fmla="*/ 0 h 10"/>
                <a:gd name="T10" fmla="*/ 0 w 7"/>
                <a:gd name="T11" fmla="*/ 1 h 10"/>
                <a:gd name="T12" fmla="*/ 0 w 7"/>
                <a:gd name="T13" fmla="*/ 1 h 10"/>
                <a:gd name="T14" fmla="*/ 0 w 7"/>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0">
                  <a:moveTo>
                    <a:pt x="0" y="1"/>
                  </a:moveTo>
                  <a:lnTo>
                    <a:pt x="4" y="10"/>
                  </a:lnTo>
                  <a:lnTo>
                    <a:pt x="7" y="8"/>
                  </a:lnTo>
                  <a:lnTo>
                    <a:pt x="7" y="4"/>
                  </a:lnTo>
                  <a:lnTo>
                    <a:pt x="2" y="0"/>
                  </a:lnTo>
                  <a:lnTo>
                    <a:pt x="0" y="1"/>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5" name="Freeform 85"/>
            <p:cNvSpPr>
              <a:spLocks/>
            </p:cNvSpPr>
            <p:nvPr/>
          </p:nvSpPr>
          <p:spPr bwMode="auto">
            <a:xfrm>
              <a:off x="7874008" y="4011617"/>
              <a:ext cx="22225" cy="12700"/>
            </a:xfrm>
            <a:custGeom>
              <a:avLst/>
              <a:gdLst>
                <a:gd name="T0" fmla="*/ 4 w 14"/>
                <a:gd name="T1" fmla="*/ 0 h 8"/>
                <a:gd name="T2" fmla="*/ 0 w 14"/>
                <a:gd name="T3" fmla="*/ 0 h 8"/>
                <a:gd name="T4" fmla="*/ 0 w 14"/>
                <a:gd name="T5" fmla="*/ 1 h 8"/>
                <a:gd name="T6" fmla="*/ 13 w 14"/>
                <a:gd name="T7" fmla="*/ 8 h 8"/>
                <a:gd name="T8" fmla="*/ 14 w 14"/>
                <a:gd name="T9" fmla="*/ 7 h 8"/>
                <a:gd name="T10" fmla="*/ 4 w 14"/>
                <a:gd name="T11" fmla="*/ 0 h 8"/>
                <a:gd name="T12" fmla="*/ 4 w 14"/>
                <a:gd name="T13" fmla="*/ 0 h 8"/>
                <a:gd name="T14" fmla="*/ 4 w 14"/>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0"/>
                  </a:moveTo>
                  <a:lnTo>
                    <a:pt x="0" y="0"/>
                  </a:lnTo>
                  <a:lnTo>
                    <a:pt x="0" y="1"/>
                  </a:lnTo>
                  <a:lnTo>
                    <a:pt x="13" y="8"/>
                  </a:lnTo>
                  <a:lnTo>
                    <a:pt x="14" y="7"/>
                  </a:lnTo>
                  <a:lnTo>
                    <a:pt x="4"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6" name="Freeform 86"/>
            <p:cNvSpPr>
              <a:spLocks/>
            </p:cNvSpPr>
            <p:nvPr/>
          </p:nvSpPr>
          <p:spPr bwMode="auto">
            <a:xfrm>
              <a:off x="7843846" y="4032254"/>
              <a:ext cx="50800" cy="25400"/>
            </a:xfrm>
            <a:custGeom>
              <a:avLst/>
              <a:gdLst>
                <a:gd name="T0" fmla="*/ 51 w 75"/>
                <a:gd name="T1" fmla="*/ 0 h 38"/>
                <a:gd name="T2" fmla="*/ 51 w 75"/>
                <a:gd name="T3" fmla="*/ 6 h 38"/>
                <a:gd name="T4" fmla="*/ 57 w 75"/>
                <a:gd name="T5" fmla="*/ 13 h 38"/>
                <a:gd name="T6" fmla="*/ 57 w 75"/>
                <a:gd name="T7" fmla="*/ 19 h 38"/>
                <a:gd name="T8" fmla="*/ 42 w 75"/>
                <a:gd name="T9" fmla="*/ 27 h 38"/>
                <a:gd name="T10" fmla="*/ 31 w 75"/>
                <a:gd name="T11" fmla="*/ 32 h 38"/>
                <a:gd name="T12" fmla="*/ 6 w 75"/>
                <a:gd name="T13" fmla="*/ 21 h 38"/>
                <a:gd name="T14" fmla="*/ 0 w 75"/>
                <a:gd name="T15" fmla="*/ 27 h 38"/>
                <a:gd name="T16" fmla="*/ 0 w 75"/>
                <a:gd name="T17" fmla="*/ 36 h 38"/>
                <a:gd name="T18" fmla="*/ 44 w 75"/>
                <a:gd name="T19" fmla="*/ 38 h 38"/>
                <a:gd name="T20" fmla="*/ 71 w 75"/>
                <a:gd name="T21" fmla="*/ 32 h 38"/>
                <a:gd name="T22" fmla="*/ 75 w 75"/>
                <a:gd name="T23" fmla="*/ 6 h 38"/>
                <a:gd name="T24" fmla="*/ 64 w 75"/>
                <a:gd name="T25" fmla="*/ 0 h 38"/>
                <a:gd name="T26" fmla="*/ 51 w 75"/>
                <a:gd name="T27" fmla="*/ 0 h 38"/>
                <a:gd name="T28" fmla="*/ 51 w 75"/>
                <a:gd name="T2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38">
                  <a:moveTo>
                    <a:pt x="51" y="0"/>
                  </a:moveTo>
                  <a:cubicBezTo>
                    <a:pt x="51" y="6"/>
                    <a:pt x="51" y="6"/>
                    <a:pt x="51" y="6"/>
                  </a:cubicBezTo>
                  <a:cubicBezTo>
                    <a:pt x="57" y="13"/>
                    <a:pt x="57" y="13"/>
                    <a:pt x="57" y="13"/>
                  </a:cubicBezTo>
                  <a:cubicBezTo>
                    <a:pt x="57" y="19"/>
                    <a:pt x="57" y="19"/>
                    <a:pt x="57" y="19"/>
                  </a:cubicBezTo>
                  <a:cubicBezTo>
                    <a:pt x="51" y="21"/>
                    <a:pt x="46" y="23"/>
                    <a:pt x="42" y="27"/>
                  </a:cubicBezTo>
                  <a:cubicBezTo>
                    <a:pt x="37" y="27"/>
                    <a:pt x="33" y="29"/>
                    <a:pt x="31" y="32"/>
                  </a:cubicBezTo>
                  <a:cubicBezTo>
                    <a:pt x="6" y="21"/>
                    <a:pt x="6" y="21"/>
                    <a:pt x="6" y="21"/>
                  </a:cubicBezTo>
                  <a:cubicBezTo>
                    <a:pt x="0" y="27"/>
                    <a:pt x="0" y="27"/>
                    <a:pt x="0" y="27"/>
                  </a:cubicBezTo>
                  <a:cubicBezTo>
                    <a:pt x="0" y="36"/>
                    <a:pt x="0" y="36"/>
                    <a:pt x="0" y="36"/>
                  </a:cubicBezTo>
                  <a:cubicBezTo>
                    <a:pt x="15" y="38"/>
                    <a:pt x="31" y="38"/>
                    <a:pt x="44" y="38"/>
                  </a:cubicBezTo>
                  <a:cubicBezTo>
                    <a:pt x="53" y="38"/>
                    <a:pt x="62" y="36"/>
                    <a:pt x="71" y="32"/>
                  </a:cubicBezTo>
                  <a:cubicBezTo>
                    <a:pt x="75" y="6"/>
                    <a:pt x="75" y="6"/>
                    <a:pt x="75" y="6"/>
                  </a:cubicBezTo>
                  <a:cubicBezTo>
                    <a:pt x="64" y="0"/>
                    <a:pt x="64" y="0"/>
                    <a:pt x="64" y="0"/>
                  </a:cubicBezTo>
                  <a:cubicBezTo>
                    <a:pt x="51" y="0"/>
                    <a:pt x="51" y="0"/>
                    <a:pt x="51" y="0"/>
                  </a:cubicBezTo>
                  <a:cubicBezTo>
                    <a:pt x="51" y="0"/>
                    <a:pt x="51" y="0"/>
                    <a:pt x="5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7" name="Freeform 87"/>
            <p:cNvSpPr>
              <a:spLocks/>
            </p:cNvSpPr>
            <p:nvPr/>
          </p:nvSpPr>
          <p:spPr bwMode="auto">
            <a:xfrm>
              <a:off x="7923221" y="4054479"/>
              <a:ext cx="20638" cy="23813"/>
            </a:xfrm>
            <a:custGeom>
              <a:avLst/>
              <a:gdLst>
                <a:gd name="T0" fmla="*/ 19 w 31"/>
                <a:gd name="T1" fmla="*/ 17 h 34"/>
                <a:gd name="T2" fmla="*/ 15 w 31"/>
                <a:gd name="T3" fmla="*/ 3 h 34"/>
                <a:gd name="T4" fmla="*/ 2 w 31"/>
                <a:gd name="T5" fmla="*/ 0 h 34"/>
                <a:gd name="T6" fmla="*/ 0 w 31"/>
                <a:gd name="T7" fmla="*/ 3 h 34"/>
                <a:gd name="T8" fmla="*/ 13 w 31"/>
                <a:gd name="T9" fmla="*/ 27 h 34"/>
                <a:gd name="T10" fmla="*/ 27 w 31"/>
                <a:gd name="T11" fmla="*/ 34 h 34"/>
                <a:gd name="T12" fmla="*/ 31 w 31"/>
                <a:gd name="T13" fmla="*/ 31 h 34"/>
                <a:gd name="T14" fmla="*/ 31 w 31"/>
                <a:gd name="T15" fmla="*/ 27 h 34"/>
                <a:gd name="T16" fmla="*/ 19 w 31"/>
                <a:gd name="T17" fmla="*/ 17 h 34"/>
                <a:gd name="T18" fmla="*/ 19 w 31"/>
                <a:gd name="T19"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4">
                  <a:moveTo>
                    <a:pt x="19" y="17"/>
                  </a:moveTo>
                  <a:cubicBezTo>
                    <a:pt x="15" y="3"/>
                    <a:pt x="15" y="3"/>
                    <a:pt x="15" y="3"/>
                  </a:cubicBezTo>
                  <a:cubicBezTo>
                    <a:pt x="2" y="0"/>
                    <a:pt x="2" y="0"/>
                    <a:pt x="2" y="0"/>
                  </a:cubicBezTo>
                  <a:cubicBezTo>
                    <a:pt x="0" y="3"/>
                    <a:pt x="0" y="3"/>
                    <a:pt x="0" y="3"/>
                  </a:cubicBezTo>
                  <a:cubicBezTo>
                    <a:pt x="4" y="10"/>
                    <a:pt x="8" y="17"/>
                    <a:pt x="13" y="27"/>
                  </a:cubicBezTo>
                  <a:cubicBezTo>
                    <a:pt x="27" y="34"/>
                    <a:pt x="27" y="34"/>
                    <a:pt x="27" y="34"/>
                  </a:cubicBezTo>
                  <a:cubicBezTo>
                    <a:pt x="31" y="31"/>
                    <a:pt x="31" y="31"/>
                    <a:pt x="31" y="31"/>
                  </a:cubicBezTo>
                  <a:cubicBezTo>
                    <a:pt x="31" y="27"/>
                    <a:pt x="31" y="27"/>
                    <a:pt x="31" y="27"/>
                  </a:cubicBezTo>
                  <a:cubicBezTo>
                    <a:pt x="19" y="17"/>
                    <a:pt x="19" y="17"/>
                    <a:pt x="19" y="17"/>
                  </a:cubicBezTo>
                  <a:cubicBezTo>
                    <a:pt x="19" y="17"/>
                    <a:pt x="19" y="17"/>
                    <a:pt x="1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8" name="Freeform 88"/>
            <p:cNvSpPr>
              <a:spLocks/>
            </p:cNvSpPr>
            <p:nvPr/>
          </p:nvSpPr>
          <p:spPr bwMode="auto">
            <a:xfrm>
              <a:off x="7615246" y="3970342"/>
              <a:ext cx="260350" cy="163513"/>
            </a:xfrm>
            <a:custGeom>
              <a:avLst/>
              <a:gdLst>
                <a:gd name="T0" fmla="*/ 346 w 379"/>
                <a:gd name="T1" fmla="*/ 209 h 238"/>
                <a:gd name="T2" fmla="*/ 333 w 379"/>
                <a:gd name="T3" fmla="*/ 202 h 238"/>
                <a:gd name="T4" fmla="*/ 303 w 379"/>
                <a:gd name="T5" fmla="*/ 150 h 238"/>
                <a:gd name="T6" fmla="*/ 327 w 379"/>
                <a:gd name="T7" fmla="*/ 143 h 238"/>
                <a:gd name="T8" fmla="*/ 287 w 379"/>
                <a:gd name="T9" fmla="*/ 119 h 238"/>
                <a:gd name="T10" fmla="*/ 274 w 379"/>
                <a:gd name="T11" fmla="*/ 92 h 238"/>
                <a:gd name="T12" fmla="*/ 182 w 379"/>
                <a:gd name="T13" fmla="*/ 40 h 238"/>
                <a:gd name="T14" fmla="*/ 158 w 379"/>
                <a:gd name="T15" fmla="*/ 20 h 238"/>
                <a:gd name="T16" fmla="*/ 120 w 379"/>
                <a:gd name="T17" fmla="*/ 31 h 238"/>
                <a:gd name="T18" fmla="*/ 90 w 379"/>
                <a:gd name="T19" fmla="*/ 62 h 238"/>
                <a:gd name="T20" fmla="*/ 61 w 379"/>
                <a:gd name="T21" fmla="*/ 42 h 238"/>
                <a:gd name="T22" fmla="*/ 50 w 379"/>
                <a:gd name="T23" fmla="*/ 29 h 238"/>
                <a:gd name="T24" fmla="*/ 57 w 379"/>
                <a:gd name="T25" fmla="*/ 9 h 238"/>
                <a:gd name="T26" fmla="*/ 15 w 379"/>
                <a:gd name="T27" fmla="*/ 9 h 238"/>
                <a:gd name="T28" fmla="*/ 0 w 379"/>
                <a:gd name="T29" fmla="*/ 24 h 238"/>
                <a:gd name="T30" fmla="*/ 15 w 379"/>
                <a:gd name="T31" fmla="*/ 37 h 238"/>
                <a:gd name="T32" fmla="*/ 46 w 379"/>
                <a:gd name="T33" fmla="*/ 40 h 238"/>
                <a:gd name="T34" fmla="*/ 35 w 379"/>
                <a:gd name="T35" fmla="*/ 48 h 238"/>
                <a:gd name="T36" fmla="*/ 13 w 379"/>
                <a:gd name="T37" fmla="*/ 48 h 238"/>
                <a:gd name="T38" fmla="*/ 19 w 379"/>
                <a:gd name="T39" fmla="*/ 57 h 238"/>
                <a:gd name="T40" fmla="*/ 33 w 379"/>
                <a:gd name="T41" fmla="*/ 77 h 238"/>
                <a:gd name="T42" fmla="*/ 54 w 379"/>
                <a:gd name="T43" fmla="*/ 55 h 238"/>
                <a:gd name="T44" fmla="*/ 54 w 379"/>
                <a:gd name="T45" fmla="*/ 70 h 238"/>
                <a:gd name="T46" fmla="*/ 127 w 379"/>
                <a:gd name="T47" fmla="*/ 99 h 238"/>
                <a:gd name="T48" fmla="*/ 151 w 379"/>
                <a:gd name="T49" fmla="*/ 176 h 238"/>
                <a:gd name="T50" fmla="*/ 182 w 379"/>
                <a:gd name="T51" fmla="*/ 189 h 238"/>
                <a:gd name="T52" fmla="*/ 206 w 379"/>
                <a:gd name="T53" fmla="*/ 196 h 238"/>
                <a:gd name="T54" fmla="*/ 237 w 379"/>
                <a:gd name="T55" fmla="*/ 187 h 238"/>
                <a:gd name="T56" fmla="*/ 226 w 379"/>
                <a:gd name="T57" fmla="*/ 176 h 238"/>
                <a:gd name="T58" fmla="*/ 245 w 379"/>
                <a:gd name="T59" fmla="*/ 163 h 238"/>
                <a:gd name="T60" fmla="*/ 256 w 379"/>
                <a:gd name="T61" fmla="*/ 167 h 238"/>
                <a:gd name="T62" fmla="*/ 292 w 379"/>
                <a:gd name="T63" fmla="*/ 198 h 238"/>
                <a:gd name="T64" fmla="*/ 318 w 379"/>
                <a:gd name="T65" fmla="*/ 227 h 238"/>
                <a:gd name="T66" fmla="*/ 377 w 379"/>
                <a:gd name="T67" fmla="*/ 238 h 238"/>
                <a:gd name="T68" fmla="*/ 362 w 379"/>
                <a:gd name="T69" fmla="*/ 2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9" h="238">
                  <a:moveTo>
                    <a:pt x="342" y="213"/>
                  </a:moveTo>
                  <a:cubicBezTo>
                    <a:pt x="346" y="209"/>
                    <a:pt x="346" y="209"/>
                    <a:pt x="346" y="209"/>
                  </a:cubicBezTo>
                  <a:cubicBezTo>
                    <a:pt x="346" y="205"/>
                    <a:pt x="346" y="205"/>
                    <a:pt x="346" y="205"/>
                  </a:cubicBezTo>
                  <a:cubicBezTo>
                    <a:pt x="333" y="202"/>
                    <a:pt x="333" y="202"/>
                    <a:pt x="333" y="202"/>
                  </a:cubicBezTo>
                  <a:cubicBezTo>
                    <a:pt x="324" y="189"/>
                    <a:pt x="313" y="176"/>
                    <a:pt x="307" y="161"/>
                  </a:cubicBezTo>
                  <a:cubicBezTo>
                    <a:pt x="305" y="156"/>
                    <a:pt x="303" y="154"/>
                    <a:pt x="303" y="150"/>
                  </a:cubicBezTo>
                  <a:cubicBezTo>
                    <a:pt x="318" y="154"/>
                    <a:pt x="318" y="154"/>
                    <a:pt x="318" y="154"/>
                  </a:cubicBezTo>
                  <a:cubicBezTo>
                    <a:pt x="327" y="143"/>
                    <a:pt x="327" y="143"/>
                    <a:pt x="327" y="143"/>
                  </a:cubicBezTo>
                  <a:cubicBezTo>
                    <a:pt x="313" y="128"/>
                    <a:pt x="313" y="128"/>
                    <a:pt x="313" y="128"/>
                  </a:cubicBezTo>
                  <a:cubicBezTo>
                    <a:pt x="305" y="125"/>
                    <a:pt x="296" y="121"/>
                    <a:pt x="287" y="119"/>
                  </a:cubicBezTo>
                  <a:cubicBezTo>
                    <a:pt x="285" y="117"/>
                    <a:pt x="283" y="114"/>
                    <a:pt x="278" y="112"/>
                  </a:cubicBezTo>
                  <a:cubicBezTo>
                    <a:pt x="274" y="92"/>
                    <a:pt x="274" y="92"/>
                    <a:pt x="274" y="92"/>
                  </a:cubicBezTo>
                  <a:cubicBezTo>
                    <a:pt x="261" y="84"/>
                    <a:pt x="248" y="75"/>
                    <a:pt x="232" y="68"/>
                  </a:cubicBezTo>
                  <a:cubicBezTo>
                    <a:pt x="217" y="57"/>
                    <a:pt x="199" y="48"/>
                    <a:pt x="182" y="40"/>
                  </a:cubicBezTo>
                  <a:cubicBezTo>
                    <a:pt x="171" y="29"/>
                    <a:pt x="171" y="29"/>
                    <a:pt x="171" y="29"/>
                  </a:cubicBezTo>
                  <a:cubicBezTo>
                    <a:pt x="162" y="22"/>
                    <a:pt x="158" y="20"/>
                    <a:pt x="158" y="20"/>
                  </a:cubicBezTo>
                  <a:cubicBezTo>
                    <a:pt x="125" y="22"/>
                    <a:pt x="125" y="22"/>
                    <a:pt x="125" y="22"/>
                  </a:cubicBezTo>
                  <a:cubicBezTo>
                    <a:pt x="120" y="31"/>
                    <a:pt x="120" y="31"/>
                    <a:pt x="120" y="31"/>
                  </a:cubicBezTo>
                  <a:cubicBezTo>
                    <a:pt x="109" y="40"/>
                    <a:pt x="109" y="40"/>
                    <a:pt x="109" y="40"/>
                  </a:cubicBezTo>
                  <a:cubicBezTo>
                    <a:pt x="107" y="48"/>
                    <a:pt x="103" y="55"/>
                    <a:pt x="90" y="62"/>
                  </a:cubicBezTo>
                  <a:cubicBezTo>
                    <a:pt x="79" y="62"/>
                    <a:pt x="79" y="62"/>
                    <a:pt x="79" y="62"/>
                  </a:cubicBezTo>
                  <a:cubicBezTo>
                    <a:pt x="61" y="42"/>
                    <a:pt x="61" y="42"/>
                    <a:pt x="61" y="42"/>
                  </a:cubicBezTo>
                  <a:cubicBezTo>
                    <a:pt x="57" y="42"/>
                    <a:pt x="57" y="42"/>
                    <a:pt x="57" y="42"/>
                  </a:cubicBezTo>
                  <a:cubicBezTo>
                    <a:pt x="50" y="29"/>
                    <a:pt x="50" y="29"/>
                    <a:pt x="50" y="29"/>
                  </a:cubicBezTo>
                  <a:cubicBezTo>
                    <a:pt x="59" y="18"/>
                    <a:pt x="59" y="18"/>
                    <a:pt x="59" y="18"/>
                  </a:cubicBezTo>
                  <a:cubicBezTo>
                    <a:pt x="57" y="9"/>
                    <a:pt x="57" y="9"/>
                    <a:pt x="57" y="9"/>
                  </a:cubicBezTo>
                  <a:cubicBezTo>
                    <a:pt x="35" y="0"/>
                    <a:pt x="35" y="0"/>
                    <a:pt x="35" y="0"/>
                  </a:cubicBezTo>
                  <a:cubicBezTo>
                    <a:pt x="15" y="9"/>
                    <a:pt x="15" y="9"/>
                    <a:pt x="15" y="9"/>
                  </a:cubicBezTo>
                  <a:cubicBezTo>
                    <a:pt x="2" y="15"/>
                    <a:pt x="2" y="15"/>
                    <a:pt x="2" y="15"/>
                  </a:cubicBezTo>
                  <a:cubicBezTo>
                    <a:pt x="0" y="24"/>
                    <a:pt x="0" y="24"/>
                    <a:pt x="0" y="24"/>
                  </a:cubicBezTo>
                  <a:cubicBezTo>
                    <a:pt x="11" y="26"/>
                    <a:pt x="11" y="26"/>
                    <a:pt x="11" y="26"/>
                  </a:cubicBezTo>
                  <a:cubicBezTo>
                    <a:pt x="15" y="37"/>
                    <a:pt x="15" y="37"/>
                    <a:pt x="15" y="37"/>
                  </a:cubicBezTo>
                  <a:cubicBezTo>
                    <a:pt x="41" y="35"/>
                    <a:pt x="41" y="35"/>
                    <a:pt x="41" y="35"/>
                  </a:cubicBezTo>
                  <a:cubicBezTo>
                    <a:pt x="46" y="40"/>
                    <a:pt x="46" y="40"/>
                    <a:pt x="46" y="40"/>
                  </a:cubicBezTo>
                  <a:cubicBezTo>
                    <a:pt x="41" y="44"/>
                    <a:pt x="41" y="44"/>
                    <a:pt x="41" y="44"/>
                  </a:cubicBezTo>
                  <a:cubicBezTo>
                    <a:pt x="35" y="48"/>
                    <a:pt x="35" y="48"/>
                    <a:pt x="35" y="48"/>
                  </a:cubicBezTo>
                  <a:cubicBezTo>
                    <a:pt x="26" y="44"/>
                    <a:pt x="26" y="44"/>
                    <a:pt x="26" y="44"/>
                  </a:cubicBezTo>
                  <a:cubicBezTo>
                    <a:pt x="13" y="48"/>
                    <a:pt x="13" y="48"/>
                    <a:pt x="13" y="48"/>
                  </a:cubicBezTo>
                  <a:cubicBezTo>
                    <a:pt x="8" y="55"/>
                    <a:pt x="8" y="55"/>
                    <a:pt x="8" y="55"/>
                  </a:cubicBezTo>
                  <a:cubicBezTo>
                    <a:pt x="19" y="57"/>
                    <a:pt x="19" y="57"/>
                    <a:pt x="19" y="57"/>
                  </a:cubicBezTo>
                  <a:cubicBezTo>
                    <a:pt x="33" y="70"/>
                    <a:pt x="33" y="70"/>
                    <a:pt x="33" y="70"/>
                  </a:cubicBezTo>
                  <a:cubicBezTo>
                    <a:pt x="33" y="77"/>
                    <a:pt x="33" y="77"/>
                    <a:pt x="33" y="77"/>
                  </a:cubicBezTo>
                  <a:cubicBezTo>
                    <a:pt x="41" y="81"/>
                    <a:pt x="41" y="81"/>
                    <a:pt x="41" y="81"/>
                  </a:cubicBezTo>
                  <a:cubicBezTo>
                    <a:pt x="54" y="55"/>
                    <a:pt x="54" y="55"/>
                    <a:pt x="54" y="55"/>
                  </a:cubicBezTo>
                  <a:cubicBezTo>
                    <a:pt x="57" y="55"/>
                    <a:pt x="57" y="55"/>
                    <a:pt x="57" y="55"/>
                  </a:cubicBezTo>
                  <a:cubicBezTo>
                    <a:pt x="54" y="70"/>
                    <a:pt x="54" y="70"/>
                    <a:pt x="54" y="70"/>
                  </a:cubicBezTo>
                  <a:cubicBezTo>
                    <a:pt x="72" y="86"/>
                    <a:pt x="72" y="86"/>
                    <a:pt x="72" y="86"/>
                  </a:cubicBezTo>
                  <a:cubicBezTo>
                    <a:pt x="92" y="81"/>
                    <a:pt x="109" y="86"/>
                    <a:pt x="127" y="99"/>
                  </a:cubicBezTo>
                  <a:cubicBezTo>
                    <a:pt x="149" y="154"/>
                    <a:pt x="149" y="154"/>
                    <a:pt x="149" y="154"/>
                  </a:cubicBezTo>
                  <a:cubicBezTo>
                    <a:pt x="151" y="176"/>
                    <a:pt x="151" y="176"/>
                    <a:pt x="151" y="176"/>
                  </a:cubicBezTo>
                  <a:cubicBezTo>
                    <a:pt x="169" y="176"/>
                    <a:pt x="169" y="176"/>
                    <a:pt x="169" y="176"/>
                  </a:cubicBezTo>
                  <a:cubicBezTo>
                    <a:pt x="182" y="189"/>
                    <a:pt x="182" y="189"/>
                    <a:pt x="182" y="189"/>
                  </a:cubicBezTo>
                  <a:cubicBezTo>
                    <a:pt x="186" y="194"/>
                    <a:pt x="186" y="194"/>
                    <a:pt x="186" y="194"/>
                  </a:cubicBezTo>
                  <a:cubicBezTo>
                    <a:pt x="206" y="196"/>
                    <a:pt x="206" y="196"/>
                    <a:pt x="206" y="196"/>
                  </a:cubicBezTo>
                  <a:cubicBezTo>
                    <a:pt x="210" y="196"/>
                    <a:pt x="215" y="198"/>
                    <a:pt x="219" y="198"/>
                  </a:cubicBezTo>
                  <a:cubicBezTo>
                    <a:pt x="237" y="187"/>
                    <a:pt x="237" y="187"/>
                    <a:pt x="237" y="187"/>
                  </a:cubicBezTo>
                  <a:cubicBezTo>
                    <a:pt x="237" y="185"/>
                    <a:pt x="237" y="185"/>
                    <a:pt x="237" y="185"/>
                  </a:cubicBezTo>
                  <a:cubicBezTo>
                    <a:pt x="226" y="176"/>
                    <a:pt x="226" y="176"/>
                    <a:pt x="226" y="176"/>
                  </a:cubicBezTo>
                  <a:cubicBezTo>
                    <a:pt x="241" y="174"/>
                    <a:pt x="241" y="174"/>
                    <a:pt x="241" y="174"/>
                  </a:cubicBezTo>
                  <a:cubicBezTo>
                    <a:pt x="245" y="163"/>
                    <a:pt x="245" y="163"/>
                    <a:pt x="245" y="163"/>
                  </a:cubicBezTo>
                  <a:cubicBezTo>
                    <a:pt x="250" y="169"/>
                    <a:pt x="250" y="169"/>
                    <a:pt x="250" y="169"/>
                  </a:cubicBezTo>
                  <a:cubicBezTo>
                    <a:pt x="256" y="167"/>
                    <a:pt x="256" y="167"/>
                    <a:pt x="256" y="167"/>
                  </a:cubicBezTo>
                  <a:cubicBezTo>
                    <a:pt x="261" y="161"/>
                    <a:pt x="261" y="161"/>
                    <a:pt x="261" y="161"/>
                  </a:cubicBezTo>
                  <a:cubicBezTo>
                    <a:pt x="272" y="174"/>
                    <a:pt x="283" y="185"/>
                    <a:pt x="292" y="198"/>
                  </a:cubicBezTo>
                  <a:cubicBezTo>
                    <a:pt x="296" y="202"/>
                    <a:pt x="298" y="209"/>
                    <a:pt x="300" y="213"/>
                  </a:cubicBezTo>
                  <a:cubicBezTo>
                    <a:pt x="318" y="227"/>
                    <a:pt x="318" y="227"/>
                    <a:pt x="318" y="227"/>
                  </a:cubicBezTo>
                  <a:cubicBezTo>
                    <a:pt x="331" y="231"/>
                    <a:pt x="344" y="233"/>
                    <a:pt x="360" y="235"/>
                  </a:cubicBezTo>
                  <a:cubicBezTo>
                    <a:pt x="364" y="238"/>
                    <a:pt x="371" y="238"/>
                    <a:pt x="377" y="238"/>
                  </a:cubicBezTo>
                  <a:cubicBezTo>
                    <a:pt x="379" y="229"/>
                    <a:pt x="379" y="229"/>
                    <a:pt x="379" y="229"/>
                  </a:cubicBezTo>
                  <a:cubicBezTo>
                    <a:pt x="373" y="227"/>
                    <a:pt x="366" y="227"/>
                    <a:pt x="362" y="222"/>
                  </a:cubicBezTo>
                  <a:cubicBezTo>
                    <a:pt x="355" y="220"/>
                    <a:pt x="349" y="218"/>
                    <a:pt x="342"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99" name="Freeform 89"/>
            <p:cNvSpPr>
              <a:spLocks/>
            </p:cNvSpPr>
            <p:nvPr/>
          </p:nvSpPr>
          <p:spPr bwMode="auto">
            <a:xfrm>
              <a:off x="8174046" y="4516443"/>
              <a:ext cx="80963" cy="130175"/>
            </a:xfrm>
            <a:custGeom>
              <a:avLst/>
              <a:gdLst>
                <a:gd name="T0" fmla="*/ 104 w 117"/>
                <a:gd name="T1" fmla="*/ 88 h 189"/>
                <a:gd name="T2" fmla="*/ 88 w 117"/>
                <a:gd name="T3" fmla="*/ 97 h 189"/>
                <a:gd name="T4" fmla="*/ 71 w 117"/>
                <a:gd name="T5" fmla="*/ 92 h 189"/>
                <a:gd name="T6" fmla="*/ 66 w 117"/>
                <a:gd name="T7" fmla="*/ 73 h 189"/>
                <a:gd name="T8" fmla="*/ 62 w 117"/>
                <a:gd name="T9" fmla="*/ 60 h 189"/>
                <a:gd name="T10" fmla="*/ 55 w 117"/>
                <a:gd name="T11" fmla="*/ 60 h 189"/>
                <a:gd name="T12" fmla="*/ 55 w 117"/>
                <a:gd name="T13" fmla="*/ 79 h 189"/>
                <a:gd name="T14" fmla="*/ 48 w 117"/>
                <a:gd name="T15" fmla="*/ 79 h 189"/>
                <a:gd name="T16" fmla="*/ 42 w 117"/>
                <a:gd name="T17" fmla="*/ 64 h 189"/>
                <a:gd name="T18" fmla="*/ 35 w 117"/>
                <a:gd name="T19" fmla="*/ 62 h 189"/>
                <a:gd name="T20" fmla="*/ 35 w 117"/>
                <a:gd name="T21" fmla="*/ 42 h 189"/>
                <a:gd name="T22" fmla="*/ 24 w 117"/>
                <a:gd name="T23" fmla="*/ 22 h 189"/>
                <a:gd name="T24" fmla="*/ 15 w 117"/>
                <a:gd name="T25" fmla="*/ 18 h 189"/>
                <a:gd name="T26" fmla="*/ 13 w 117"/>
                <a:gd name="T27" fmla="*/ 9 h 189"/>
                <a:gd name="T28" fmla="*/ 8 w 117"/>
                <a:gd name="T29" fmla="*/ 0 h 189"/>
                <a:gd name="T30" fmla="*/ 2 w 117"/>
                <a:gd name="T31" fmla="*/ 0 h 189"/>
                <a:gd name="T32" fmla="*/ 6 w 117"/>
                <a:gd name="T33" fmla="*/ 13 h 189"/>
                <a:gd name="T34" fmla="*/ 0 w 117"/>
                <a:gd name="T35" fmla="*/ 22 h 189"/>
                <a:gd name="T36" fmla="*/ 35 w 117"/>
                <a:gd name="T37" fmla="*/ 99 h 189"/>
                <a:gd name="T38" fmla="*/ 15 w 117"/>
                <a:gd name="T39" fmla="*/ 130 h 189"/>
                <a:gd name="T40" fmla="*/ 24 w 117"/>
                <a:gd name="T41" fmla="*/ 143 h 189"/>
                <a:gd name="T42" fmla="*/ 35 w 117"/>
                <a:gd name="T43" fmla="*/ 145 h 189"/>
                <a:gd name="T44" fmla="*/ 42 w 117"/>
                <a:gd name="T45" fmla="*/ 156 h 189"/>
                <a:gd name="T46" fmla="*/ 40 w 117"/>
                <a:gd name="T47" fmla="*/ 169 h 189"/>
                <a:gd name="T48" fmla="*/ 33 w 117"/>
                <a:gd name="T49" fmla="*/ 178 h 189"/>
                <a:gd name="T50" fmla="*/ 46 w 117"/>
                <a:gd name="T51" fmla="*/ 189 h 189"/>
                <a:gd name="T52" fmla="*/ 84 w 117"/>
                <a:gd name="T53" fmla="*/ 141 h 189"/>
                <a:gd name="T54" fmla="*/ 80 w 117"/>
                <a:gd name="T55" fmla="*/ 136 h 189"/>
                <a:gd name="T56" fmla="*/ 80 w 117"/>
                <a:gd name="T57" fmla="*/ 123 h 189"/>
                <a:gd name="T58" fmla="*/ 86 w 117"/>
                <a:gd name="T59" fmla="*/ 117 h 189"/>
                <a:gd name="T60" fmla="*/ 95 w 117"/>
                <a:gd name="T61" fmla="*/ 121 h 189"/>
                <a:gd name="T62" fmla="*/ 100 w 117"/>
                <a:gd name="T63" fmla="*/ 125 h 189"/>
                <a:gd name="T64" fmla="*/ 117 w 117"/>
                <a:gd name="T65" fmla="*/ 95 h 189"/>
                <a:gd name="T66" fmla="*/ 111 w 117"/>
                <a:gd name="T67" fmla="*/ 86 h 189"/>
                <a:gd name="T68" fmla="*/ 104 w 117"/>
                <a:gd name="T69" fmla="*/ 88 h 189"/>
                <a:gd name="T70" fmla="*/ 104 w 117"/>
                <a:gd name="T71" fmla="*/ 8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189">
                  <a:moveTo>
                    <a:pt x="104" y="88"/>
                  </a:moveTo>
                  <a:cubicBezTo>
                    <a:pt x="88" y="97"/>
                    <a:pt x="88" y="97"/>
                    <a:pt x="88" y="97"/>
                  </a:cubicBezTo>
                  <a:cubicBezTo>
                    <a:pt x="71" y="92"/>
                    <a:pt x="71" y="92"/>
                    <a:pt x="71" y="92"/>
                  </a:cubicBezTo>
                  <a:cubicBezTo>
                    <a:pt x="71" y="86"/>
                    <a:pt x="68" y="79"/>
                    <a:pt x="66" y="73"/>
                  </a:cubicBezTo>
                  <a:cubicBezTo>
                    <a:pt x="64" y="68"/>
                    <a:pt x="62" y="64"/>
                    <a:pt x="62" y="60"/>
                  </a:cubicBezTo>
                  <a:cubicBezTo>
                    <a:pt x="55" y="60"/>
                    <a:pt x="55" y="60"/>
                    <a:pt x="55" y="60"/>
                  </a:cubicBezTo>
                  <a:cubicBezTo>
                    <a:pt x="55" y="79"/>
                    <a:pt x="55" y="79"/>
                    <a:pt x="55" y="79"/>
                  </a:cubicBezTo>
                  <a:cubicBezTo>
                    <a:pt x="48" y="79"/>
                    <a:pt x="48" y="79"/>
                    <a:pt x="48" y="79"/>
                  </a:cubicBezTo>
                  <a:cubicBezTo>
                    <a:pt x="42" y="64"/>
                    <a:pt x="42" y="64"/>
                    <a:pt x="42" y="64"/>
                  </a:cubicBezTo>
                  <a:cubicBezTo>
                    <a:pt x="35" y="62"/>
                    <a:pt x="35" y="62"/>
                    <a:pt x="35" y="62"/>
                  </a:cubicBezTo>
                  <a:cubicBezTo>
                    <a:pt x="35" y="42"/>
                    <a:pt x="35" y="42"/>
                    <a:pt x="35" y="42"/>
                  </a:cubicBezTo>
                  <a:cubicBezTo>
                    <a:pt x="24" y="22"/>
                    <a:pt x="24" y="22"/>
                    <a:pt x="24" y="22"/>
                  </a:cubicBezTo>
                  <a:cubicBezTo>
                    <a:pt x="15" y="18"/>
                    <a:pt x="15" y="18"/>
                    <a:pt x="15" y="18"/>
                  </a:cubicBezTo>
                  <a:cubicBezTo>
                    <a:pt x="15" y="13"/>
                    <a:pt x="15" y="11"/>
                    <a:pt x="13" y="9"/>
                  </a:cubicBezTo>
                  <a:cubicBezTo>
                    <a:pt x="11" y="5"/>
                    <a:pt x="8" y="2"/>
                    <a:pt x="8" y="0"/>
                  </a:cubicBezTo>
                  <a:cubicBezTo>
                    <a:pt x="2" y="0"/>
                    <a:pt x="2" y="0"/>
                    <a:pt x="2" y="0"/>
                  </a:cubicBezTo>
                  <a:cubicBezTo>
                    <a:pt x="6" y="13"/>
                    <a:pt x="6" y="13"/>
                    <a:pt x="6" y="13"/>
                  </a:cubicBezTo>
                  <a:cubicBezTo>
                    <a:pt x="0" y="22"/>
                    <a:pt x="0" y="22"/>
                    <a:pt x="0" y="22"/>
                  </a:cubicBezTo>
                  <a:cubicBezTo>
                    <a:pt x="11" y="46"/>
                    <a:pt x="22" y="73"/>
                    <a:pt x="35" y="99"/>
                  </a:cubicBezTo>
                  <a:cubicBezTo>
                    <a:pt x="28" y="110"/>
                    <a:pt x="22" y="119"/>
                    <a:pt x="15" y="130"/>
                  </a:cubicBezTo>
                  <a:cubicBezTo>
                    <a:pt x="24" y="143"/>
                    <a:pt x="24" y="143"/>
                    <a:pt x="24" y="143"/>
                  </a:cubicBezTo>
                  <a:cubicBezTo>
                    <a:pt x="35" y="145"/>
                    <a:pt x="35" y="145"/>
                    <a:pt x="35" y="145"/>
                  </a:cubicBezTo>
                  <a:cubicBezTo>
                    <a:pt x="42" y="156"/>
                    <a:pt x="42" y="156"/>
                    <a:pt x="42" y="156"/>
                  </a:cubicBezTo>
                  <a:cubicBezTo>
                    <a:pt x="42" y="161"/>
                    <a:pt x="40" y="165"/>
                    <a:pt x="40" y="169"/>
                  </a:cubicBezTo>
                  <a:cubicBezTo>
                    <a:pt x="37" y="171"/>
                    <a:pt x="35" y="176"/>
                    <a:pt x="33" y="178"/>
                  </a:cubicBezTo>
                  <a:cubicBezTo>
                    <a:pt x="46" y="189"/>
                    <a:pt x="46" y="189"/>
                    <a:pt x="46" y="189"/>
                  </a:cubicBezTo>
                  <a:cubicBezTo>
                    <a:pt x="60" y="174"/>
                    <a:pt x="73" y="156"/>
                    <a:pt x="84" y="141"/>
                  </a:cubicBezTo>
                  <a:cubicBezTo>
                    <a:pt x="80" y="136"/>
                    <a:pt x="80" y="136"/>
                    <a:pt x="80" y="136"/>
                  </a:cubicBezTo>
                  <a:cubicBezTo>
                    <a:pt x="80" y="123"/>
                    <a:pt x="80" y="123"/>
                    <a:pt x="80" y="123"/>
                  </a:cubicBezTo>
                  <a:cubicBezTo>
                    <a:pt x="86" y="117"/>
                    <a:pt x="86" y="117"/>
                    <a:pt x="86" y="117"/>
                  </a:cubicBezTo>
                  <a:cubicBezTo>
                    <a:pt x="91" y="119"/>
                    <a:pt x="91" y="119"/>
                    <a:pt x="95" y="121"/>
                  </a:cubicBezTo>
                  <a:cubicBezTo>
                    <a:pt x="97" y="123"/>
                    <a:pt x="97" y="123"/>
                    <a:pt x="100" y="125"/>
                  </a:cubicBezTo>
                  <a:cubicBezTo>
                    <a:pt x="117" y="95"/>
                    <a:pt x="117" y="95"/>
                    <a:pt x="117" y="95"/>
                  </a:cubicBezTo>
                  <a:cubicBezTo>
                    <a:pt x="111" y="86"/>
                    <a:pt x="111" y="86"/>
                    <a:pt x="111" y="86"/>
                  </a:cubicBezTo>
                  <a:cubicBezTo>
                    <a:pt x="104" y="88"/>
                    <a:pt x="104" y="88"/>
                    <a:pt x="104" y="88"/>
                  </a:cubicBezTo>
                  <a:cubicBezTo>
                    <a:pt x="104" y="88"/>
                    <a:pt x="104" y="88"/>
                    <a:pt x="10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00" name="Freeform 90"/>
            <p:cNvSpPr>
              <a:spLocks/>
            </p:cNvSpPr>
            <p:nvPr/>
          </p:nvSpPr>
          <p:spPr bwMode="auto">
            <a:xfrm>
              <a:off x="8093084" y="4632330"/>
              <a:ext cx="100013" cy="117475"/>
            </a:xfrm>
            <a:custGeom>
              <a:avLst/>
              <a:gdLst>
                <a:gd name="T0" fmla="*/ 140 w 144"/>
                <a:gd name="T1" fmla="*/ 2 h 169"/>
                <a:gd name="T2" fmla="*/ 118 w 144"/>
                <a:gd name="T3" fmla="*/ 16 h 169"/>
                <a:gd name="T4" fmla="*/ 114 w 144"/>
                <a:gd name="T5" fmla="*/ 9 h 169"/>
                <a:gd name="T6" fmla="*/ 118 w 144"/>
                <a:gd name="T7" fmla="*/ 0 h 169"/>
                <a:gd name="T8" fmla="*/ 107 w 144"/>
                <a:gd name="T9" fmla="*/ 5 h 169"/>
                <a:gd name="T10" fmla="*/ 103 w 144"/>
                <a:gd name="T11" fmla="*/ 20 h 169"/>
                <a:gd name="T12" fmla="*/ 94 w 144"/>
                <a:gd name="T13" fmla="*/ 27 h 169"/>
                <a:gd name="T14" fmla="*/ 94 w 144"/>
                <a:gd name="T15" fmla="*/ 38 h 169"/>
                <a:gd name="T16" fmla="*/ 50 w 144"/>
                <a:gd name="T17" fmla="*/ 80 h 169"/>
                <a:gd name="T18" fmla="*/ 0 w 144"/>
                <a:gd name="T19" fmla="*/ 147 h 169"/>
                <a:gd name="T20" fmla="*/ 39 w 144"/>
                <a:gd name="T21" fmla="*/ 169 h 169"/>
                <a:gd name="T22" fmla="*/ 59 w 144"/>
                <a:gd name="T23" fmla="*/ 169 h 169"/>
                <a:gd name="T24" fmla="*/ 85 w 144"/>
                <a:gd name="T25" fmla="*/ 133 h 169"/>
                <a:gd name="T26" fmla="*/ 114 w 144"/>
                <a:gd name="T27" fmla="*/ 80 h 169"/>
                <a:gd name="T28" fmla="*/ 127 w 144"/>
                <a:gd name="T29" fmla="*/ 80 h 169"/>
                <a:gd name="T30" fmla="*/ 129 w 144"/>
                <a:gd name="T31" fmla="*/ 73 h 169"/>
                <a:gd name="T32" fmla="*/ 120 w 144"/>
                <a:gd name="T33" fmla="*/ 67 h 169"/>
                <a:gd name="T34" fmla="*/ 142 w 144"/>
                <a:gd name="T35" fmla="*/ 36 h 169"/>
                <a:gd name="T36" fmla="*/ 140 w 144"/>
                <a:gd name="T37" fmla="*/ 20 h 169"/>
                <a:gd name="T38" fmla="*/ 144 w 144"/>
                <a:gd name="T39" fmla="*/ 13 h 169"/>
                <a:gd name="T40" fmla="*/ 140 w 144"/>
                <a:gd name="T41" fmla="*/ 2 h 169"/>
                <a:gd name="T42" fmla="*/ 140 w 144"/>
                <a:gd name="T43" fmla="*/ 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69">
                  <a:moveTo>
                    <a:pt x="140" y="2"/>
                  </a:moveTo>
                  <a:cubicBezTo>
                    <a:pt x="118" y="16"/>
                    <a:pt x="118" y="16"/>
                    <a:pt x="118" y="16"/>
                  </a:cubicBezTo>
                  <a:cubicBezTo>
                    <a:pt x="114" y="9"/>
                    <a:pt x="114" y="9"/>
                    <a:pt x="114" y="9"/>
                  </a:cubicBezTo>
                  <a:cubicBezTo>
                    <a:pt x="118" y="0"/>
                    <a:pt x="118" y="0"/>
                    <a:pt x="118" y="0"/>
                  </a:cubicBezTo>
                  <a:cubicBezTo>
                    <a:pt x="107" y="5"/>
                    <a:pt x="107" y="5"/>
                    <a:pt x="107" y="5"/>
                  </a:cubicBezTo>
                  <a:cubicBezTo>
                    <a:pt x="103" y="20"/>
                    <a:pt x="103" y="20"/>
                    <a:pt x="103" y="20"/>
                  </a:cubicBezTo>
                  <a:cubicBezTo>
                    <a:pt x="94" y="27"/>
                    <a:pt x="94" y="27"/>
                    <a:pt x="94" y="27"/>
                  </a:cubicBezTo>
                  <a:cubicBezTo>
                    <a:pt x="94" y="38"/>
                    <a:pt x="94" y="38"/>
                    <a:pt x="94" y="38"/>
                  </a:cubicBezTo>
                  <a:cubicBezTo>
                    <a:pt x="76" y="51"/>
                    <a:pt x="63" y="64"/>
                    <a:pt x="50" y="80"/>
                  </a:cubicBezTo>
                  <a:cubicBezTo>
                    <a:pt x="31" y="102"/>
                    <a:pt x="15" y="122"/>
                    <a:pt x="0" y="147"/>
                  </a:cubicBezTo>
                  <a:cubicBezTo>
                    <a:pt x="13" y="153"/>
                    <a:pt x="26" y="160"/>
                    <a:pt x="39" y="169"/>
                  </a:cubicBezTo>
                  <a:cubicBezTo>
                    <a:pt x="59" y="169"/>
                    <a:pt x="59" y="169"/>
                    <a:pt x="59" y="169"/>
                  </a:cubicBezTo>
                  <a:cubicBezTo>
                    <a:pt x="70" y="158"/>
                    <a:pt x="79" y="147"/>
                    <a:pt x="85" y="133"/>
                  </a:cubicBezTo>
                  <a:cubicBezTo>
                    <a:pt x="96" y="116"/>
                    <a:pt x="107" y="98"/>
                    <a:pt x="114" y="80"/>
                  </a:cubicBezTo>
                  <a:cubicBezTo>
                    <a:pt x="127" y="80"/>
                    <a:pt x="127" y="80"/>
                    <a:pt x="127" y="80"/>
                  </a:cubicBezTo>
                  <a:cubicBezTo>
                    <a:pt x="129" y="73"/>
                    <a:pt x="129" y="73"/>
                    <a:pt x="129" y="73"/>
                  </a:cubicBezTo>
                  <a:cubicBezTo>
                    <a:pt x="120" y="67"/>
                    <a:pt x="120" y="67"/>
                    <a:pt x="120" y="67"/>
                  </a:cubicBezTo>
                  <a:cubicBezTo>
                    <a:pt x="142" y="36"/>
                    <a:pt x="142" y="36"/>
                    <a:pt x="142" y="36"/>
                  </a:cubicBezTo>
                  <a:cubicBezTo>
                    <a:pt x="140" y="20"/>
                    <a:pt x="140" y="20"/>
                    <a:pt x="140" y="20"/>
                  </a:cubicBezTo>
                  <a:cubicBezTo>
                    <a:pt x="144" y="13"/>
                    <a:pt x="144" y="13"/>
                    <a:pt x="144" y="13"/>
                  </a:cubicBezTo>
                  <a:cubicBezTo>
                    <a:pt x="140" y="2"/>
                    <a:pt x="140" y="2"/>
                    <a:pt x="140" y="2"/>
                  </a:cubicBezTo>
                  <a:cubicBezTo>
                    <a:pt x="140" y="2"/>
                    <a:pt x="140" y="2"/>
                    <a:pt x="14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01" name="Freeform 91"/>
            <p:cNvSpPr>
              <a:spLocks/>
            </p:cNvSpPr>
            <p:nvPr/>
          </p:nvSpPr>
          <p:spPr bwMode="auto">
            <a:xfrm>
              <a:off x="8097846" y="4745043"/>
              <a:ext cx="15875" cy="15875"/>
            </a:xfrm>
            <a:custGeom>
              <a:avLst/>
              <a:gdLst>
                <a:gd name="T0" fmla="*/ 5 w 10"/>
                <a:gd name="T1" fmla="*/ 0 h 10"/>
                <a:gd name="T2" fmla="*/ 3 w 10"/>
                <a:gd name="T3" fmla="*/ 7 h 10"/>
                <a:gd name="T4" fmla="*/ 0 w 10"/>
                <a:gd name="T5" fmla="*/ 10 h 10"/>
                <a:gd name="T6" fmla="*/ 3 w 10"/>
                <a:gd name="T7" fmla="*/ 10 h 10"/>
                <a:gd name="T8" fmla="*/ 8 w 10"/>
                <a:gd name="T9" fmla="*/ 9 h 10"/>
                <a:gd name="T10" fmla="*/ 10 w 10"/>
                <a:gd name="T11" fmla="*/ 4 h 10"/>
                <a:gd name="T12" fmla="*/ 5 w 10"/>
                <a:gd name="T13" fmla="*/ 0 h 10"/>
                <a:gd name="T14" fmla="*/ 5 w 10"/>
                <a:gd name="T15" fmla="*/ 0 h 10"/>
                <a:gd name="T16" fmla="*/ 5 w 1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5" y="0"/>
                  </a:moveTo>
                  <a:lnTo>
                    <a:pt x="3" y="7"/>
                  </a:lnTo>
                  <a:lnTo>
                    <a:pt x="0" y="10"/>
                  </a:lnTo>
                  <a:lnTo>
                    <a:pt x="3" y="10"/>
                  </a:lnTo>
                  <a:lnTo>
                    <a:pt x="8" y="9"/>
                  </a:lnTo>
                  <a:lnTo>
                    <a:pt x="10" y="4"/>
                  </a:lnTo>
                  <a:lnTo>
                    <a:pt x="5"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02" name="Freeform 92"/>
            <p:cNvSpPr>
              <a:spLocks/>
            </p:cNvSpPr>
            <p:nvPr/>
          </p:nvSpPr>
          <p:spPr bwMode="auto">
            <a:xfrm>
              <a:off x="8018471" y="4116392"/>
              <a:ext cx="20638" cy="9525"/>
            </a:xfrm>
            <a:custGeom>
              <a:avLst/>
              <a:gdLst>
                <a:gd name="T0" fmla="*/ 4 w 13"/>
                <a:gd name="T1" fmla="*/ 0 h 6"/>
                <a:gd name="T2" fmla="*/ 0 w 13"/>
                <a:gd name="T3" fmla="*/ 0 h 6"/>
                <a:gd name="T4" fmla="*/ 6 w 13"/>
                <a:gd name="T5" fmla="*/ 4 h 6"/>
                <a:gd name="T6" fmla="*/ 10 w 13"/>
                <a:gd name="T7" fmla="*/ 6 h 6"/>
                <a:gd name="T8" fmla="*/ 13 w 13"/>
                <a:gd name="T9" fmla="*/ 6 h 6"/>
                <a:gd name="T10" fmla="*/ 12 w 13"/>
                <a:gd name="T11" fmla="*/ 3 h 6"/>
                <a:gd name="T12" fmla="*/ 4 w 13"/>
                <a:gd name="T13" fmla="*/ 0 h 6"/>
                <a:gd name="T14" fmla="*/ 4 w 13"/>
                <a:gd name="T15" fmla="*/ 0 h 6"/>
                <a:gd name="T16" fmla="*/ 4 w 13"/>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6">
                  <a:moveTo>
                    <a:pt x="4" y="0"/>
                  </a:moveTo>
                  <a:lnTo>
                    <a:pt x="0" y="0"/>
                  </a:lnTo>
                  <a:lnTo>
                    <a:pt x="6" y="4"/>
                  </a:lnTo>
                  <a:lnTo>
                    <a:pt x="10" y="6"/>
                  </a:lnTo>
                  <a:lnTo>
                    <a:pt x="13" y="6"/>
                  </a:lnTo>
                  <a:lnTo>
                    <a:pt x="12" y="3"/>
                  </a:lnTo>
                  <a:lnTo>
                    <a:pt x="4"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03" name="Freeform 93"/>
            <p:cNvSpPr>
              <a:spLocks/>
            </p:cNvSpPr>
            <p:nvPr/>
          </p:nvSpPr>
          <p:spPr bwMode="auto">
            <a:xfrm>
              <a:off x="8088321" y="4183067"/>
              <a:ext cx="12700" cy="19050"/>
            </a:xfrm>
            <a:custGeom>
              <a:avLst/>
              <a:gdLst>
                <a:gd name="T0" fmla="*/ 18 w 18"/>
                <a:gd name="T1" fmla="*/ 6 h 27"/>
                <a:gd name="T2" fmla="*/ 10 w 18"/>
                <a:gd name="T3" fmla="*/ 8 h 27"/>
                <a:gd name="T4" fmla="*/ 4 w 18"/>
                <a:gd name="T5" fmla="*/ 0 h 27"/>
                <a:gd name="T6" fmla="*/ 0 w 18"/>
                <a:gd name="T7" fmla="*/ 2 h 27"/>
                <a:gd name="T8" fmla="*/ 0 w 18"/>
                <a:gd name="T9" fmla="*/ 20 h 27"/>
                <a:gd name="T10" fmla="*/ 6 w 18"/>
                <a:gd name="T11" fmla="*/ 27 h 27"/>
                <a:gd name="T12" fmla="*/ 18 w 18"/>
                <a:gd name="T13" fmla="*/ 16 h 27"/>
                <a:gd name="T14" fmla="*/ 18 w 18"/>
                <a:gd name="T15" fmla="*/ 6 h 27"/>
                <a:gd name="T16" fmla="*/ 18 w 18"/>
                <a:gd name="T17"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7">
                  <a:moveTo>
                    <a:pt x="18" y="6"/>
                  </a:moveTo>
                  <a:cubicBezTo>
                    <a:pt x="10" y="8"/>
                    <a:pt x="10" y="8"/>
                    <a:pt x="10" y="8"/>
                  </a:cubicBezTo>
                  <a:cubicBezTo>
                    <a:pt x="4" y="0"/>
                    <a:pt x="4" y="0"/>
                    <a:pt x="4" y="0"/>
                  </a:cubicBezTo>
                  <a:cubicBezTo>
                    <a:pt x="0" y="2"/>
                    <a:pt x="0" y="2"/>
                    <a:pt x="0" y="2"/>
                  </a:cubicBezTo>
                  <a:cubicBezTo>
                    <a:pt x="0" y="8"/>
                    <a:pt x="0" y="14"/>
                    <a:pt x="0" y="20"/>
                  </a:cubicBezTo>
                  <a:cubicBezTo>
                    <a:pt x="6" y="27"/>
                    <a:pt x="6" y="27"/>
                    <a:pt x="6" y="27"/>
                  </a:cubicBezTo>
                  <a:cubicBezTo>
                    <a:pt x="18" y="16"/>
                    <a:pt x="18" y="16"/>
                    <a:pt x="18" y="16"/>
                  </a:cubicBezTo>
                  <a:cubicBezTo>
                    <a:pt x="18" y="6"/>
                    <a:pt x="18" y="6"/>
                    <a:pt x="18" y="6"/>
                  </a:cubicBezTo>
                  <a:cubicBezTo>
                    <a:pt x="18" y="6"/>
                    <a:pt x="18" y="6"/>
                    <a:pt x="1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04" name="Freeform 94"/>
            <p:cNvSpPr>
              <a:spLocks/>
            </p:cNvSpPr>
            <p:nvPr/>
          </p:nvSpPr>
          <p:spPr bwMode="auto">
            <a:xfrm>
              <a:off x="8251834" y="4210055"/>
              <a:ext cx="17463" cy="11113"/>
            </a:xfrm>
            <a:custGeom>
              <a:avLst/>
              <a:gdLst>
                <a:gd name="T0" fmla="*/ 0 w 11"/>
                <a:gd name="T1" fmla="*/ 3 h 7"/>
                <a:gd name="T2" fmla="*/ 3 w 11"/>
                <a:gd name="T3" fmla="*/ 7 h 7"/>
                <a:gd name="T4" fmla="*/ 7 w 11"/>
                <a:gd name="T5" fmla="*/ 7 h 7"/>
                <a:gd name="T6" fmla="*/ 8 w 11"/>
                <a:gd name="T7" fmla="*/ 4 h 7"/>
                <a:gd name="T8" fmla="*/ 11 w 11"/>
                <a:gd name="T9" fmla="*/ 2 h 7"/>
                <a:gd name="T10" fmla="*/ 11 w 11"/>
                <a:gd name="T11" fmla="*/ 0 h 7"/>
                <a:gd name="T12" fmla="*/ 8 w 11"/>
                <a:gd name="T13" fmla="*/ 0 h 7"/>
                <a:gd name="T14" fmla="*/ 0 w 11"/>
                <a:gd name="T15" fmla="*/ 3 h 7"/>
                <a:gd name="T16" fmla="*/ 0 w 11"/>
                <a:gd name="T17" fmla="*/ 3 h 7"/>
                <a:gd name="T18" fmla="*/ 0 w 11"/>
                <a:gd name="T1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7">
                  <a:moveTo>
                    <a:pt x="0" y="3"/>
                  </a:moveTo>
                  <a:lnTo>
                    <a:pt x="3" y="7"/>
                  </a:lnTo>
                  <a:lnTo>
                    <a:pt x="7" y="7"/>
                  </a:lnTo>
                  <a:lnTo>
                    <a:pt x="8" y="4"/>
                  </a:lnTo>
                  <a:lnTo>
                    <a:pt x="11" y="2"/>
                  </a:lnTo>
                  <a:lnTo>
                    <a:pt x="11" y="0"/>
                  </a:lnTo>
                  <a:lnTo>
                    <a:pt x="8" y="0"/>
                  </a:lnTo>
                  <a:lnTo>
                    <a:pt x="0" y="3"/>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05" name="Freeform 95"/>
            <p:cNvSpPr>
              <a:spLocks/>
            </p:cNvSpPr>
            <p:nvPr/>
          </p:nvSpPr>
          <p:spPr bwMode="auto">
            <a:xfrm>
              <a:off x="8239134" y="4227517"/>
              <a:ext cx="15875" cy="17463"/>
            </a:xfrm>
            <a:custGeom>
              <a:avLst/>
              <a:gdLst>
                <a:gd name="T0" fmla="*/ 0 w 10"/>
                <a:gd name="T1" fmla="*/ 4 h 11"/>
                <a:gd name="T2" fmla="*/ 0 w 10"/>
                <a:gd name="T3" fmla="*/ 8 h 11"/>
                <a:gd name="T4" fmla="*/ 2 w 10"/>
                <a:gd name="T5" fmla="*/ 11 h 11"/>
                <a:gd name="T6" fmla="*/ 9 w 10"/>
                <a:gd name="T7" fmla="*/ 6 h 11"/>
                <a:gd name="T8" fmla="*/ 10 w 10"/>
                <a:gd name="T9" fmla="*/ 2 h 11"/>
                <a:gd name="T10" fmla="*/ 6 w 10"/>
                <a:gd name="T11" fmla="*/ 0 h 11"/>
                <a:gd name="T12" fmla="*/ 0 w 10"/>
                <a:gd name="T13" fmla="*/ 4 h 11"/>
                <a:gd name="T14" fmla="*/ 0 w 10"/>
                <a:gd name="T15" fmla="*/ 4 h 11"/>
                <a:gd name="T16" fmla="*/ 0 w 10"/>
                <a:gd name="T1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1">
                  <a:moveTo>
                    <a:pt x="0" y="4"/>
                  </a:moveTo>
                  <a:lnTo>
                    <a:pt x="0" y="8"/>
                  </a:lnTo>
                  <a:lnTo>
                    <a:pt x="2" y="11"/>
                  </a:lnTo>
                  <a:lnTo>
                    <a:pt x="9" y="6"/>
                  </a:lnTo>
                  <a:lnTo>
                    <a:pt x="10" y="2"/>
                  </a:lnTo>
                  <a:lnTo>
                    <a:pt x="6" y="0"/>
                  </a:lnTo>
                  <a:lnTo>
                    <a:pt x="0"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06" name="Freeform 96"/>
            <p:cNvSpPr>
              <a:spLocks/>
            </p:cNvSpPr>
            <p:nvPr/>
          </p:nvSpPr>
          <p:spPr bwMode="auto">
            <a:xfrm>
              <a:off x="8097846" y="4208467"/>
              <a:ext cx="11113" cy="12700"/>
            </a:xfrm>
            <a:custGeom>
              <a:avLst/>
              <a:gdLst>
                <a:gd name="T0" fmla="*/ 1 w 7"/>
                <a:gd name="T1" fmla="*/ 0 h 8"/>
                <a:gd name="T2" fmla="*/ 0 w 7"/>
                <a:gd name="T3" fmla="*/ 1 h 8"/>
                <a:gd name="T4" fmla="*/ 3 w 7"/>
                <a:gd name="T5" fmla="*/ 8 h 8"/>
                <a:gd name="T6" fmla="*/ 7 w 7"/>
                <a:gd name="T7" fmla="*/ 6 h 8"/>
                <a:gd name="T8" fmla="*/ 4 w 7"/>
                <a:gd name="T9" fmla="*/ 0 h 8"/>
                <a:gd name="T10" fmla="*/ 1 w 7"/>
                <a:gd name="T11" fmla="*/ 0 h 8"/>
                <a:gd name="T12" fmla="*/ 1 w 7"/>
                <a:gd name="T13" fmla="*/ 0 h 8"/>
                <a:gd name="T14" fmla="*/ 1 w 7"/>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8">
                  <a:moveTo>
                    <a:pt x="1" y="0"/>
                  </a:moveTo>
                  <a:lnTo>
                    <a:pt x="0" y="1"/>
                  </a:lnTo>
                  <a:lnTo>
                    <a:pt x="3" y="8"/>
                  </a:lnTo>
                  <a:lnTo>
                    <a:pt x="7" y="6"/>
                  </a:lnTo>
                  <a:lnTo>
                    <a:pt x="4" y="0"/>
                  </a:lnTo>
                  <a:lnTo>
                    <a:pt x="1" y="0"/>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07" name="Freeform 97"/>
            <p:cNvSpPr>
              <a:spLocks/>
            </p:cNvSpPr>
            <p:nvPr/>
          </p:nvSpPr>
          <p:spPr bwMode="auto">
            <a:xfrm>
              <a:off x="8051809" y="4278317"/>
              <a:ext cx="38100" cy="36513"/>
            </a:xfrm>
            <a:custGeom>
              <a:avLst/>
              <a:gdLst>
                <a:gd name="T0" fmla="*/ 2 w 55"/>
                <a:gd name="T1" fmla="*/ 0 h 53"/>
                <a:gd name="T2" fmla="*/ 0 w 55"/>
                <a:gd name="T3" fmla="*/ 4 h 53"/>
                <a:gd name="T4" fmla="*/ 13 w 55"/>
                <a:gd name="T5" fmla="*/ 20 h 53"/>
                <a:gd name="T6" fmla="*/ 51 w 55"/>
                <a:gd name="T7" fmla="*/ 53 h 53"/>
                <a:gd name="T8" fmla="*/ 55 w 55"/>
                <a:gd name="T9" fmla="*/ 53 h 53"/>
                <a:gd name="T10" fmla="*/ 55 w 55"/>
                <a:gd name="T11" fmla="*/ 44 h 53"/>
                <a:gd name="T12" fmla="*/ 18 w 55"/>
                <a:gd name="T13" fmla="*/ 11 h 53"/>
                <a:gd name="T14" fmla="*/ 2 w 55"/>
                <a:gd name="T15" fmla="*/ 0 h 53"/>
                <a:gd name="T16" fmla="*/ 2 w 55"/>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3">
                  <a:moveTo>
                    <a:pt x="2" y="0"/>
                  </a:moveTo>
                  <a:cubicBezTo>
                    <a:pt x="0" y="4"/>
                    <a:pt x="0" y="4"/>
                    <a:pt x="0" y="4"/>
                  </a:cubicBezTo>
                  <a:cubicBezTo>
                    <a:pt x="2" y="11"/>
                    <a:pt x="7" y="15"/>
                    <a:pt x="13" y="20"/>
                  </a:cubicBezTo>
                  <a:cubicBezTo>
                    <a:pt x="24" y="33"/>
                    <a:pt x="38" y="44"/>
                    <a:pt x="51" y="53"/>
                  </a:cubicBezTo>
                  <a:cubicBezTo>
                    <a:pt x="53" y="53"/>
                    <a:pt x="53" y="53"/>
                    <a:pt x="55" y="53"/>
                  </a:cubicBezTo>
                  <a:cubicBezTo>
                    <a:pt x="55" y="44"/>
                    <a:pt x="55" y="44"/>
                    <a:pt x="55" y="44"/>
                  </a:cubicBezTo>
                  <a:cubicBezTo>
                    <a:pt x="42" y="33"/>
                    <a:pt x="31" y="22"/>
                    <a:pt x="18" y="11"/>
                  </a:cubicBezTo>
                  <a:cubicBezTo>
                    <a:pt x="2" y="0"/>
                    <a:pt x="2" y="0"/>
                    <a:pt x="2" y="0"/>
                  </a:cubicBezTo>
                  <a:cubicBezTo>
                    <a:pt x="2" y="0"/>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08" name="Freeform 98"/>
            <p:cNvSpPr>
              <a:spLocks/>
            </p:cNvSpPr>
            <p:nvPr/>
          </p:nvSpPr>
          <p:spPr bwMode="auto">
            <a:xfrm>
              <a:off x="7596196" y="4141792"/>
              <a:ext cx="15875" cy="11113"/>
            </a:xfrm>
            <a:custGeom>
              <a:avLst/>
              <a:gdLst>
                <a:gd name="T0" fmla="*/ 9 w 10"/>
                <a:gd name="T1" fmla="*/ 4 h 7"/>
                <a:gd name="T2" fmla="*/ 10 w 10"/>
                <a:gd name="T3" fmla="*/ 1 h 7"/>
                <a:gd name="T4" fmla="*/ 7 w 10"/>
                <a:gd name="T5" fmla="*/ 0 h 7"/>
                <a:gd name="T6" fmla="*/ 4 w 10"/>
                <a:gd name="T7" fmla="*/ 1 h 7"/>
                <a:gd name="T8" fmla="*/ 1 w 10"/>
                <a:gd name="T9" fmla="*/ 0 h 7"/>
                <a:gd name="T10" fmla="*/ 0 w 10"/>
                <a:gd name="T11" fmla="*/ 3 h 7"/>
                <a:gd name="T12" fmla="*/ 3 w 10"/>
                <a:gd name="T13" fmla="*/ 7 h 7"/>
                <a:gd name="T14" fmla="*/ 9 w 10"/>
                <a:gd name="T15" fmla="*/ 4 h 7"/>
                <a:gd name="T16" fmla="*/ 9 w 10"/>
                <a:gd name="T17" fmla="*/ 4 h 7"/>
                <a:gd name="T18" fmla="*/ 9 w 10"/>
                <a:gd name="T19"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7">
                  <a:moveTo>
                    <a:pt x="9" y="4"/>
                  </a:moveTo>
                  <a:lnTo>
                    <a:pt x="10" y="1"/>
                  </a:lnTo>
                  <a:lnTo>
                    <a:pt x="7" y="0"/>
                  </a:lnTo>
                  <a:lnTo>
                    <a:pt x="4" y="1"/>
                  </a:lnTo>
                  <a:lnTo>
                    <a:pt x="1" y="0"/>
                  </a:lnTo>
                  <a:lnTo>
                    <a:pt x="0" y="3"/>
                  </a:lnTo>
                  <a:lnTo>
                    <a:pt x="3" y="7"/>
                  </a:lnTo>
                  <a:lnTo>
                    <a:pt x="9" y="4"/>
                  </a:lnTo>
                  <a:lnTo>
                    <a:pt x="9" y="4"/>
                  </a:lnTo>
                  <a:lnTo>
                    <a:pt x="9"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09" name="Freeform 99"/>
            <p:cNvSpPr>
              <a:spLocks/>
            </p:cNvSpPr>
            <p:nvPr/>
          </p:nvSpPr>
          <p:spPr bwMode="auto">
            <a:xfrm>
              <a:off x="7623183" y="4146555"/>
              <a:ext cx="7938" cy="9525"/>
            </a:xfrm>
            <a:custGeom>
              <a:avLst/>
              <a:gdLst>
                <a:gd name="T0" fmla="*/ 5 w 5"/>
                <a:gd name="T1" fmla="*/ 4 h 6"/>
                <a:gd name="T2" fmla="*/ 5 w 5"/>
                <a:gd name="T3" fmla="*/ 0 h 6"/>
                <a:gd name="T4" fmla="*/ 2 w 5"/>
                <a:gd name="T5" fmla="*/ 0 h 6"/>
                <a:gd name="T6" fmla="*/ 0 w 5"/>
                <a:gd name="T7" fmla="*/ 3 h 6"/>
                <a:gd name="T8" fmla="*/ 1 w 5"/>
                <a:gd name="T9" fmla="*/ 6 h 6"/>
                <a:gd name="T10" fmla="*/ 5 w 5"/>
                <a:gd name="T11" fmla="*/ 4 h 6"/>
                <a:gd name="T12" fmla="*/ 5 w 5"/>
                <a:gd name="T13" fmla="*/ 4 h 6"/>
                <a:gd name="T14" fmla="*/ 5 w 5"/>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5" y="4"/>
                  </a:moveTo>
                  <a:lnTo>
                    <a:pt x="5" y="0"/>
                  </a:lnTo>
                  <a:lnTo>
                    <a:pt x="2" y="0"/>
                  </a:lnTo>
                  <a:lnTo>
                    <a:pt x="0" y="3"/>
                  </a:lnTo>
                  <a:lnTo>
                    <a:pt x="1" y="6"/>
                  </a:lnTo>
                  <a:lnTo>
                    <a:pt x="5" y="4"/>
                  </a:lnTo>
                  <a:lnTo>
                    <a:pt x="5" y="4"/>
                  </a:lnTo>
                  <a:lnTo>
                    <a:pt x="5"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10" name="Freeform 100"/>
            <p:cNvSpPr>
              <a:spLocks/>
            </p:cNvSpPr>
            <p:nvPr/>
          </p:nvSpPr>
          <p:spPr bwMode="auto">
            <a:xfrm>
              <a:off x="7688271" y="4179892"/>
              <a:ext cx="11113" cy="11113"/>
            </a:xfrm>
            <a:custGeom>
              <a:avLst/>
              <a:gdLst>
                <a:gd name="T0" fmla="*/ 3 w 7"/>
                <a:gd name="T1" fmla="*/ 0 h 7"/>
                <a:gd name="T2" fmla="*/ 0 w 7"/>
                <a:gd name="T3" fmla="*/ 3 h 7"/>
                <a:gd name="T4" fmla="*/ 0 w 7"/>
                <a:gd name="T5" fmla="*/ 7 h 7"/>
                <a:gd name="T6" fmla="*/ 7 w 7"/>
                <a:gd name="T7" fmla="*/ 6 h 7"/>
                <a:gd name="T8" fmla="*/ 7 w 7"/>
                <a:gd name="T9" fmla="*/ 4 h 7"/>
                <a:gd name="T10" fmla="*/ 5 w 7"/>
                <a:gd name="T11" fmla="*/ 3 h 7"/>
                <a:gd name="T12" fmla="*/ 3 w 7"/>
                <a:gd name="T13" fmla="*/ 0 h 7"/>
                <a:gd name="T14" fmla="*/ 3 w 7"/>
                <a:gd name="T15" fmla="*/ 0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0" y="3"/>
                  </a:lnTo>
                  <a:lnTo>
                    <a:pt x="0" y="7"/>
                  </a:lnTo>
                  <a:lnTo>
                    <a:pt x="7" y="6"/>
                  </a:lnTo>
                  <a:lnTo>
                    <a:pt x="7" y="4"/>
                  </a:lnTo>
                  <a:lnTo>
                    <a:pt x="5" y="3"/>
                  </a:lnTo>
                  <a:lnTo>
                    <a:pt x="3" y="0"/>
                  </a:lnTo>
                  <a:lnTo>
                    <a:pt x="3"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11" name="Freeform 101"/>
            <p:cNvSpPr>
              <a:spLocks/>
            </p:cNvSpPr>
            <p:nvPr/>
          </p:nvSpPr>
          <p:spPr bwMode="auto">
            <a:xfrm>
              <a:off x="7723196" y="4213230"/>
              <a:ext cx="12700" cy="11113"/>
            </a:xfrm>
            <a:custGeom>
              <a:avLst/>
              <a:gdLst>
                <a:gd name="T0" fmla="*/ 5 w 8"/>
                <a:gd name="T1" fmla="*/ 5 h 7"/>
                <a:gd name="T2" fmla="*/ 8 w 8"/>
                <a:gd name="T3" fmla="*/ 2 h 7"/>
                <a:gd name="T4" fmla="*/ 6 w 8"/>
                <a:gd name="T5" fmla="*/ 0 h 7"/>
                <a:gd name="T6" fmla="*/ 1 w 8"/>
                <a:gd name="T7" fmla="*/ 5 h 7"/>
                <a:gd name="T8" fmla="*/ 0 w 8"/>
                <a:gd name="T9" fmla="*/ 7 h 7"/>
                <a:gd name="T10" fmla="*/ 3 w 8"/>
                <a:gd name="T11" fmla="*/ 7 h 7"/>
                <a:gd name="T12" fmla="*/ 5 w 8"/>
                <a:gd name="T13" fmla="*/ 5 h 7"/>
                <a:gd name="T14" fmla="*/ 5 w 8"/>
                <a:gd name="T15" fmla="*/ 5 h 7"/>
                <a:gd name="T16" fmla="*/ 5 w 8"/>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5" y="5"/>
                  </a:moveTo>
                  <a:lnTo>
                    <a:pt x="8" y="2"/>
                  </a:lnTo>
                  <a:lnTo>
                    <a:pt x="6" y="0"/>
                  </a:lnTo>
                  <a:lnTo>
                    <a:pt x="1" y="5"/>
                  </a:lnTo>
                  <a:lnTo>
                    <a:pt x="0" y="7"/>
                  </a:lnTo>
                  <a:lnTo>
                    <a:pt x="3" y="7"/>
                  </a:lnTo>
                  <a:lnTo>
                    <a:pt x="5" y="5"/>
                  </a:lnTo>
                  <a:lnTo>
                    <a:pt x="5" y="5"/>
                  </a:lnTo>
                  <a:lnTo>
                    <a:pt x="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12" name="Freeform 102"/>
            <p:cNvSpPr>
              <a:spLocks/>
            </p:cNvSpPr>
            <p:nvPr/>
          </p:nvSpPr>
          <p:spPr bwMode="auto">
            <a:xfrm>
              <a:off x="7380295" y="4130680"/>
              <a:ext cx="531813" cy="476251"/>
            </a:xfrm>
            <a:custGeom>
              <a:avLst/>
              <a:gdLst>
                <a:gd name="T0" fmla="*/ 750 w 775"/>
                <a:gd name="T1" fmla="*/ 322 h 693"/>
                <a:gd name="T2" fmla="*/ 717 w 775"/>
                <a:gd name="T3" fmla="*/ 269 h 693"/>
                <a:gd name="T4" fmla="*/ 687 w 775"/>
                <a:gd name="T5" fmla="*/ 240 h 693"/>
                <a:gd name="T6" fmla="*/ 662 w 775"/>
                <a:gd name="T7" fmla="*/ 201 h 693"/>
                <a:gd name="T8" fmla="*/ 625 w 775"/>
                <a:gd name="T9" fmla="*/ 143 h 693"/>
                <a:gd name="T10" fmla="*/ 601 w 775"/>
                <a:gd name="T11" fmla="*/ 80 h 693"/>
                <a:gd name="T12" fmla="*/ 574 w 775"/>
                <a:gd name="T13" fmla="*/ 29 h 693"/>
                <a:gd name="T14" fmla="*/ 559 w 775"/>
                <a:gd name="T15" fmla="*/ 27 h 693"/>
                <a:gd name="T16" fmla="*/ 541 w 775"/>
                <a:gd name="T17" fmla="*/ 124 h 693"/>
                <a:gd name="T18" fmla="*/ 493 w 775"/>
                <a:gd name="T19" fmla="*/ 141 h 693"/>
                <a:gd name="T20" fmla="*/ 433 w 775"/>
                <a:gd name="T21" fmla="*/ 62 h 693"/>
                <a:gd name="T22" fmla="*/ 444 w 775"/>
                <a:gd name="T23" fmla="*/ 49 h 693"/>
                <a:gd name="T24" fmla="*/ 414 w 775"/>
                <a:gd name="T25" fmla="*/ 38 h 693"/>
                <a:gd name="T26" fmla="*/ 336 w 775"/>
                <a:gd name="T27" fmla="*/ 42 h 693"/>
                <a:gd name="T28" fmla="*/ 306 w 775"/>
                <a:gd name="T29" fmla="*/ 99 h 693"/>
                <a:gd name="T30" fmla="*/ 281 w 775"/>
                <a:gd name="T31" fmla="*/ 91 h 693"/>
                <a:gd name="T32" fmla="*/ 240 w 775"/>
                <a:gd name="T33" fmla="*/ 93 h 693"/>
                <a:gd name="T34" fmla="*/ 226 w 775"/>
                <a:gd name="T35" fmla="*/ 106 h 693"/>
                <a:gd name="T36" fmla="*/ 193 w 775"/>
                <a:gd name="T37" fmla="*/ 126 h 693"/>
                <a:gd name="T38" fmla="*/ 189 w 775"/>
                <a:gd name="T39" fmla="*/ 150 h 693"/>
                <a:gd name="T40" fmla="*/ 163 w 775"/>
                <a:gd name="T41" fmla="*/ 141 h 693"/>
                <a:gd name="T42" fmla="*/ 149 w 775"/>
                <a:gd name="T43" fmla="*/ 194 h 693"/>
                <a:gd name="T44" fmla="*/ 66 w 775"/>
                <a:gd name="T45" fmla="*/ 236 h 693"/>
                <a:gd name="T46" fmla="*/ 11 w 775"/>
                <a:gd name="T47" fmla="*/ 249 h 693"/>
                <a:gd name="T48" fmla="*/ 17 w 775"/>
                <a:gd name="T49" fmla="*/ 348 h 693"/>
                <a:gd name="T50" fmla="*/ 6 w 775"/>
                <a:gd name="T51" fmla="*/ 361 h 693"/>
                <a:gd name="T52" fmla="*/ 24 w 775"/>
                <a:gd name="T53" fmla="*/ 436 h 693"/>
                <a:gd name="T54" fmla="*/ 22 w 775"/>
                <a:gd name="T55" fmla="*/ 555 h 693"/>
                <a:gd name="T56" fmla="*/ 70 w 775"/>
                <a:gd name="T57" fmla="*/ 601 h 693"/>
                <a:gd name="T58" fmla="*/ 110 w 775"/>
                <a:gd name="T59" fmla="*/ 577 h 693"/>
                <a:gd name="T60" fmla="*/ 207 w 775"/>
                <a:gd name="T61" fmla="*/ 559 h 693"/>
                <a:gd name="T62" fmla="*/ 301 w 775"/>
                <a:gd name="T63" fmla="*/ 517 h 693"/>
                <a:gd name="T64" fmla="*/ 396 w 775"/>
                <a:gd name="T65" fmla="*/ 535 h 693"/>
                <a:gd name="T66" fmla="*/ 403 w 775"/>
                <a:gd name="T67" fmla="*/ 561 h 693"/>
                <a:gd name="T68" fmla="*/ 425 w 775"/>
                <a:gd name="T69" fmla="*/ 590 h 693"/>
                <a:gd name="T70" fmla="*/ 453 w 775"/>
                <a:gd name="T71" fmla="*/ 559 h 693"/>
                <a:gd name="T72" fmla="*/ 473 w 775"/>
                <a:gd name="T73" fmla="*/ 557 h 693"/>
                <a:gd name="T74" fmla="*/ 451 w 775"/>
                <a:gd name="T75" fmla="*/ 608 h 693"/>
                <a:gd name="T76" fmla="*/ 486 w 775"/>
                <a:gd name="T77" fmla="*/ 592 h 693"/>
                <a:gd name="T78" fmla="*/ 497 w 775"/>
                <a:gd name="T79" fmla="*/ 603 h 693"/>
                <a:gd name="T80" fmla="*/ 510 w 775"/>
                <a:gd name="T81" fmla="*/ 660 h 693"/>
                <a:gd name="T82" fmla="*/ 554 w 775"/>
                <a:gd name="T83" fmla="*/ 678 h 693"/>
                <a:gd name="T84" fmla="*/ 594 w 775"/>
                <a:gd name="T85" fmla="*/ 693 h 693"/>
                <a:gd name="T86" fmla="*/ 614 w 775"/>
                <a:gd name="T87" fmla="*/ 669 h 693"/>
                <a:gd name="T88" fmla="*/ 636 w 775"/>
                <a:gd name="T89" fmla="*/ 693 h 693"/>
                <a:gd name="T90" fmla="*/ 702 w 775"/>
                <a:gd name="T91" fmla="*/ 641 h 693"/>
                <a:gd name="T92" fmla="*/ 750 w 775"/>
                <a:gd name="T93" fmla="*/ 520 h 693"/>
                <a:gd name="T94" fmla="*/ 766 w 775"/>
                <a:gd name="T95" fmla="*/ 388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75" h="693">
                  <a:moveTo>
                    <a:pt x="766" y="388"/>
                  </a:moveTo>
                  <a:cubicBezTo>
                    <a:pt x="761" y="359"/>
                    <a:pt x="761" y="359"/>
                    <a:pt x="761" y="359"/>
                  </a:cubicBezTo>
                  <a:cubicBezTo>
                    <a:pt x="755" y="341"/>
                    <a:pt x="755" y="341"/>
                    <a:pt x="755" y="341"/>
                  </a:cubicBezTo>
                  <a:cubicBezTo>
                    <a:pt x="750" y="322"/>
                    <a:pt x="750" y="322"/>
                    <a:pt x="750" y="322"/>
                  </a:cubicBezTo>
                  <a:cubicBezTo>
                    <a:pt x="731" y="300"/>
                    <a:pt x="731" y="300"/>
                    <a:pt x="731" y="300"/>
                  </a:cubicBezTo>
                  <a:cubicBezTo>
                    <a:pt x="728" y="278"/>
                    <a:pt x="728" y="278"/>
                    <a:pt x="728" y="278"/>
                  </a:cubicBezTo>
                  <a:cubicBezTo>
                    <a:pt x="720" y="278"/>
                    <a:pt x="720" y="278"/>
                    <a:pt x="720" y="278"/>
                  </a:cubicBezTo>
                  <a:cubicBezTo>
                    <a:pt x="717" y="269"/>
                    <a:pt x="717" y="269"/>
                    <a:pt x="717" y="269"/>
                  </a:cubicBezTo>
                  <a:cubicBezTo>
                    <a:pt x="713" y="264"/>
                    <a:pt x="713" y="264"/>
                    <a:pt x="713" y="264"/>
                  </a:cubicBezTo>
                  <a:cubicBezTo>
                    <a:pt x="709" y="271"/>
                    <a:pt x="709" y="271"/>
                    <a:pt x="709" y="271"/>
                  </a:cubicBezTo>
                  <a:cubicBezTo>
                    <a:pt x="702" y="271"/>
                    <a:pt x="702" y="271"/>
                    <a:pt x="702" y="271"/>
                  </a:cubicBezTo>
                  <a:cubicBezTo>
                    <a:pt x="687" y="240"/>
                    <a:pt x="687" y="240"/>
                    <a:pt x="687" y="240"/>
                  </a:cubicBezTo>
                  <a:cubicBezTo>
                    <a:pt x="682" y="218"/>
                    <a:pt x="682" y="218"/>
                    <a:pt x="682" y="218"/>
                  </a:cubicBezTo>
                  <a:cubicBezTo>
                    <a:pt x="678" y="214"/>
                    <a:pt x="678" y="214"/>
                    <a:pt x="678" y="214"/>
                  </a:cubicBezTo>
                  <a:cubicBezTo>
                    <a:pt x="669" y="214"/>
                    <a:pt x="669" y="214"/>
                    <a:pt x="669" y="214"/>
                  </a:cubicBezTo>
                  <a:cubicBezTo>
                    <a:pt x="662" y="201"/>
                    <a:pt x="662" y="201"/>
                    <a:pt x="662" y="201"/>
                  </a:cubicBezTo>
                  <a:cubicBezTo>
                    <a:pt x="656" y="205"/>
                    <a:pt x="656" y="205"/>
                    <a:pt x="656" y="205"/>
                  </a:cubicBezTo>
                  <a:cubicBezTo>
                    <a:pt x="643" y="194"/>
                    <a:pt x="643" y="194"/>
                    <a:pt x="643" y="194"/>
                  </a:cubicBezTo>
                  <a:cubicBezTo>
                    <a:pt x="634" y="150"/>
                    <a:pt x="634" y="150"/>
                    <a:pt x="634" y="150"/>
                  </a:cubicBezTo>
                  <a:cubicBezTo>
                    <a:pt x="625" y="143"/>
                    <a:pt x="625" y="143"/>
                    <a:pt x="625" y="143"/>
                  </a:cubicBezTo>
                  <a:cubicBezTo>
                    <a:pt x="614" y="119"/>
                    <a:pt x="614" y="119"/>
                    <a:pt x="614" y="119"/>
                  </a:cubicBezTo>
                  <a:cubicBezTo>
                    <a:pt x="618" y="102"/>
                    <a:pt x="618" y="102"/>
                    <a:pt x="618" y="102"/>
                  </a:cubicBezTo>
                  <a:cubicBezTo>
                    <a:pt x="605" y="73"/>
                    <a:pt x="605" y="73"/>
                    <a:pt x="605" y="73"/>
                  </a:cubicBezTo>
                  <a:cubicBezTo>
                    <a:pt x="601" y="80"/>
                    <a:pt x="601" y="80"/>
                    <a:pt x="601" y="80"/>
                  </a:cubicBezTo>
                  <a:cubicBezTo>
                    <a:pt x="590" y="82"/>
                    <a:pt x="590" y="82"/>
                    <a:pt x="590" y="82"/>
                  </a:cubicBezTo>
                  <a:cubicBezTo>
                    <a:pt x="581" y="49"/>
                    <a:pt x="581" y="49"/>
                    <a:pt x="581" y="49"/>
                  </a:cubicBezTo>
                  <a:cubicBezTo>
                    <a:pt x="581" y="31"/>
                    <a:pt x="581" y="31"/>
                    <a:pt x="581" y="31"/>
                  </a:cubicBezTo>
                  <a:cubicBezTo>
                    <a:pt x="574" y="29"/>
                    <a:pt x="574" y="29"/>
                    <a:pt x="574" y="29"/>
                  </a:cubicBezTo>
                  <a:cubicBezTo>
                    <a:pt x="572" y="9"/>
                    <a:pt x="572" y="9"/>
                    <a:pt x="572" y="9"/>
                  </a:cubicBezTo>
                  <a:cubicBezTo>
                    <a:pt x="568" y="0"/>
                    <a:pt x="568" y="0"/>
                    <a:pt x="568" y="0"/>
                  </a:cubicBezTo>
                  <a:cubicBezTo>
                    <a:pt x="554" y="9"/>
                    <a:pt x="554" y="9"/>
                    <a:pt x="554" y="9"/>
                  </a:cubicBezTo>
                  <a:cubicBezTo>
                    <a:pt x="559" y="27"/>
                    <a:pt x="559" y="27"/>
                    <a:pt x="559" y="27"/>
                  </a:cubicBezTo>
                  <a:cubicBezTo>
                    <a:pt x="548" y="47"/>
                    <a:pt x="548" y="47"/>
                    <a:pt x="548" y="47"/>
                  </a:cubicBezTo>
                  <a:cubicBezTo>
                    <a:pt x="548" y="80"/>
                    <a:pt x="548" y="80"/>
                    <a:pt x="548" y="80"/>
                  </a:cubicBezTo>
                  <a:cubicBezTo>
                    <a:pt x="541" y="108"/>
                    <a:pt x="541" y="108"/>
                    <a:pt x="541" y="108"/>
                  </a:cubicBezTo>
                  <a:cubicBezTo>
                    <a:pt x="541" y="124"/>
                    <a:pt x="541" y="124"/>
                    <a:pt x="541" y="124"/>
                  </a:cubicBezTo>
                  <a:cubicBezTo>
                    <a:pt x="528" y="150"/>
                    <a:pt x="528" y="150"/>
                    <a:pt x="528" y="150"/>
                  </a:cubicBezTo>
                  <a:cubicBezTo>
                    <a:pt x="510" y="157"/>
                    <a:pt x="510" y="157"/>
                    <a:pt x="510" y="157"/>
                  </a:cubicBezTo>
                  <a:cubicBezTo>
                    <a:pt x="497" y="150"/>
                    <a:pt x="497" y="150"/>
                    <a:pt x="497" y="150"/>
                  </a:cubicBezTo>
                  <a:cubicBezTo>
                    <a:pt x="493" y="141"/>
                    <a:pt x="493" y="141"/>
                    <a:pt x="493" y="141"/>
                  </a:cubicBezTo>
                  <a:cubicBezTo>
                    <a:pt x="425" y="102"/>
                    <a:pt x="425" y="102"/>
                    <a:pt x="425" y="102"/>
                  </a:cubicBezTo>
                  <a:cubicBezTo>
                    <a:pt x="438" y="73"/>
                    <a:pt x="438" y="73"/>
                    <a:pt x="438" y="73"/>
                  </a:cubicBezTo>
                  <a:cubicBezTo>
                    <a:pt x="429" y="69"/>
                    <a:pt x="429" y="69"/>
                    <a:pt x="429" y="69"/>
                  </a:cubicBezTo>
                  <a:cubicBezTo>
                    <a:pt x="433" y="62"/>
                    <a:pt x="433" y="62"/>
                    <a:pt x="433" y="62"/>
                  </a:cubicBezTo>
                  <a:cubicBezTo>
                    <a:pt x="447" y="66"/>
                    <a:pt x="447" y="66"/>
                    <a:pt x="447" y="66"/>
                  </a:cubicBezTo>
                  <a:cubicBezTo>
                    <a:pt x="460" y="42"/>
                    <a:pt x="460" y="42"/>
                    <a:pt x="460" y="42"/>
                  </a:cubicBezTo>
                  <a:cubicBezTo>
                    <a:pt x="447" y="36"/>
                    <a:pt x="447" y="36"/>
                    <a:pt x="447" y="36"/>
                  </a:cubicBezTo>
                  <a:cubicBezTo>
                    <a:pt x="444" y="49"/>
                    <a:pt x="444" y="49"/>
                    <a:pt x="444" y="49"/>
                  </a:cubicBezTo>
                  <a:cubicBezTo>
                    <a:pt x="429" y="49"/>
                    <a:pt x="429" y="49"/>
                    <a:pt x="429" y="49"/>
                  </a:cubicBezTo>
                  <a:cubicBezTo>
                    <a:pt x="436" y="40"/>
                    <a:pt x="436" y="40"/>
                    <a:pt x="436" y="40"/>
                  </a:cubicBezTo>
                  <a:cubicBezTo>
                    <a:pt x="433" y="29"/>
                    <a:pt x="433" y="29"/>
                    <a:pt x="433" y="29"/>
                  </a:cubicBezTo>
                  <a:cubicBezTo>
                    <a:pt x="414" y="38"/>
                    <a:pt x="414" y="38"/>
                    <a:pt x="414" y="38"/>
                  </a:cubicBezTo>
                  <a:cubicBezTo>
                    <a:pt x="370" y="29"/>
                    <a:pt x="370" y="29"/>
                    <a:pt x="370" y="29"/>
                  </a:cubicBezTo>
                  <a:cubicBezTo>
                    <a:pt x="367" y="47"/>
                    <a:pt x="367" y="47"/>
                    <a:pt x="367" y="47"/>
                  </a:cubicBezTo>
                  <a:cubicBezTo>
                    <a:pt x="354" y="49"/>
                    <a:pt x="354" y="49"/>
                    <a:pt x="354" y="49"/>
                  </a:cubicBezTo>
                  <a:cubicBezTo>
                    <a:pt x="336" y="42"/>
                    <a:pt x="336" y="42"/>
                    <a:pt x="336" y="42"/>
                  </a:cubicBezTo>
                  <a:cubicBezTo>
                    <a:pt x="319" y="58"/>
                    <a:pt x="319" y="58"/>
                    <a:pt x="319" y="58"/>
                  </a:cubicBezTo>
                  <a:cubicBezTo>
                    <a:pt x="319" y="69"/>
                    <a:pt x="319" y="69"/>
                    <a:pt x="319" y="69"/>
                  </a:cubicBezTo>
                  <a:cubicBezTo>
                    <a:pt x="299" y="82"/>
                    <a:pt x="299" y="82"/>
                    <a:pt x="299" y="82"/>
                  </a:cubicBezTo>
                  <a:cubicBezTo>
                    <a:pt x="306" y="99"/>
                    <a:pt x="306" y="99"/>
                    <a:pt x="306" y="99"/>
                  </a:cubicBezTo>
                  <a:cubicBezTo>
                    <a:pt x="288" y="97"/>
                    <a:pt x="288" y="97"/>
                    <a:pt x="288" y="97"/>
                  </a:cubicBezTo>
                  <a:cubicBezTo>
                    <a:pt x="281" y="102"/>
                    <a:pt x="281" y="102"/>
                    <a:pt x="281" y="102"/>
                  </a:cubicBezTo>
                  <a:cubicBezTo>
                    <a:pt x="277" y="102"/>
                    <a:pt x="277" y="102"/>
                    <a:pt x="277" y="102"/>
                  </a:cubicBezTo>
                  <a:cubicBezTo>
                    <a:pt x="281" y="91"/>
                    <a:pt x="281" y="91"/>
                    <a:pt x="281" y="91"/>
                  </a:cubicBezTo>
                  <a:cubicBezTo>
                    <a:pt x="257" y="75"/>
                    <a:pt x="257" y="75"/>
                    <a:pt x="257" y="75"/>
                  </a:cubicBezTo>
                  <a:cubicBezTo>
                    <a:pt x="251" y="84"/>
                    <a:pt x="251" y="84"/>
                    <a:pt x="251" y="84"/>
                  </a:cubicBezTo>
                  <a:cubicBezTo>
                    <a:pt x="242" y="80"/>
                    <a:pt x="242" y="80"/>
                    <a:pt x="242" y="80"/>
                  </a:cubicBezTo>
                  <a:cubicBezTo>
                    <a:pt x="240" y="93"/>
                    <a:pt x="240" y="93"/>
                    <a:pt x="240" y="93"/>
                  </a:cubicBezTo>
                  <a:cubicBezTo>
                    <a:pt x="233" y="91"/>
                    <a:pt x="233" y="91"/>
                    <a:pt x="233" y="91"/>
                  </a:cubicBezTo>
                  <a:cubicBezTo>
                    <a:pt x="231" y="84"/>
                    <a:pt x="231" y="84"/>
                    <a:pt x="231" y="84"/>
                  </a:cubicBezTo>
                  <a:cubicBezTo>
                    <a:pt x="220" y="99"/>
                    <a:pt x="220" y="99"/>
                    <a:pt x="220" y="99"/>
                  </a:cubicBezTo>
                  <a:cubicBezTo>
                    <a:pt x="226" y="106"/>
                    <a:pt x="226" y="106"/>
                    <a:pt x="226" y="106"/>
                  </a:cubicBezTo>
                  <a:cubicBezTo>
                    <a:pt x="215" y="108"/>
                    <a:pt x="215" y="108"/>
                    <a:pt x="215" y="108"/>
                  </a:cubicBezTo>
                  <a:cubicBezTo>
                    <a:pt x="209" y="113"/>
                    <a:pt x="209" y="113"/>
                    <a:pt x="209" y="113"/>
                  </a:cubicBezTo>
                  <a:cubicBezTo>
                    <a:pt x="204" y="132"/>
                    <a:pt x="204" y="132"/>
                    <a:pt x="204" y="132"/>
                  </a:cubicBezTo>
                  <a:cubicBezTo>
                    <a:pt x="193" y="126"/>
                    <a:pt x="193" y="126"/>
                    <a:pt x="193" y="126"/>
                  </a:cubicBezTo>
                  <a:cubicBezTo>
                    <a:pt x="189" y="132"/>
                    <a:pt x="189" y="132"/>
                    <a:pt x="189" y="132"/>
                  </a:cubicBezTo>
                  <a:cubicBezTo>
                    <a:pt x="193" y="137"/>
                    <a:pt x="193" y="137"/>
                    <a:pt x="193" y="137"/>
                  </a:cubicBezTo>
                  <a:cubicBezTo>
                    <a:pt x="198" y="146"/>
                    <a:pt x="198" y="146"/>
                    <a:pt x="198" y="146"/>
                  </a:cubicBezTo>
                  <a:cubicBezTo>
                    <a:pt x="189" y="150"/>
                    <a:pt x="189" y="150"/>
                    <a:pt x="189" y="150"/>
                  </a:cubicBezTo>
                  <a:cubicBezTo>
                    <a:pt x="178" y="137"/>
                    <a:pt x="178" y="137"/>
                    <a:pt x="178" y="137"/>
                  </a:cubicBezTo>
                  <a:cubicBezTo>
                    <a:pt x="180" y="126"/>
                    <a:pt x="180" y="126"/>
                    <a:pt x="180" y="126"/>
                  </a:cubicBezTo>
                  <a:cubicBezTo>
                    <a:pt x="178" y="126"/>
                    <a:pt x="178" y="126"/>
                    <a:pt x="178" y="126"/>
                  </a:cubicBezTo>
                  <a:cubicBezTo>
                    <a:pt x="163" y="141"/>
                    <a:pt x="163" y="141"/>
                    <a:pt x="163" y="141"/>
                  </a:cubicBezTo>
                  <a:cubicBezTo>
                    <a:pt x="160" y="150"/>
                    <a:pt x="160" y="150"/>
                    <a:pt x="160" y="150"/>
                  </a:cubicBezTo>
                  <a:cubicBezTo>
                    <a:pt x="165" y="170"/>
                    <a:pt x="165" y="170"/>
                    <a:pt x="165" y="170"/>
                  </a:cubicBezTo>
                  <a:cubicBezTo>
                    <a:pt x="158" y="174"/>
                    <a:pt x="158" y="174"/>
                    <a:pt x="158" y="174"/>
                  </a:cubicBezTo>
                  <a:cubicBezTo>
                    <a:pt x="149" y="194"/>
                    <a:pt x="149" y="194"/>
                    <a:pt x="149" y="194"/>
                  </a:cubicBezTo>
                  <a:cubicBezTo>
                    <a:pt x="145" y="196"/>
                    <a:pt x="145" y="196"/>
                    <a:pt x="145" y="196"/>
                  </a:cubicBezTo>
                  <a:cubicBezTo>
                    <a:pt x="123" y="214"/>
                    <a:pt x="123" y="214"/>
                    <a:pt x="123" y="214"/>
                  </a:cubicBezTo>
                  <a:cubicBezTo>
                    <a:pt x="105" y="220"/>
                    <a:pt x="105" y="220"/>
                    <a:pt x="105" y="220"/>
                  </a:cubicBezTo>
                  <a:cubicBezTo>
                    <a:pt x="96" y="229"/>
                    <a:pt x="83" y="234"/>
                    <a:pt x="66" y="236"/>
                  </a:cubicBezTo>
                  <a:cubicBezTo>
                    <a:pt x="61" y="229"/>
                    <a:pt x="61" y="229"/>
                    <a:pt x="61" y="229"/>
                  </a:cubicBezTo>
                  <a:cubicBezTo>
                    <a:pt x="17" y="258"/>
                    <a:pt x="17" y="258"/>
                    <a:pt x="17" y="258"/>
                  </a:cubicBezTo>
                  <a:cubicBezTo>
                    <a:pt x="13" y="264"/>
                    <a:pt x="13" y="264"/>
                    <a:pt x="13" y="264"/>
                  </a:cubicBezTo>
                  <a:cubicBezTo>
                    <a:pt x="11" y="249"/>
                    <a:pt x="11" y="249"/>
                    <a:pt x="11" y="249"/>
                  </a:cubicBezTo>
                  <a:cubicBezTo>
                    <a:pt x="4" y="264"/>
                    <a:pt x="4" y="264"/>
                    <a:pt x="4" y="264"/>
                  </a:cubicBezTo>
                  <a:cubicBezTo>
                    <a:pt x="4" y="291"/>
                    <a:pt x="4" y="291"/>
                    <a:pt x="4" y="291"/>
                  </a:cubicBezTo>
                  <a:cubicBezTo>
                    <a:pt x="0" y="306"/>
                    <a:pt x="0" y="306"/>
                    <a:pt x="0" y="306"/>
                  </a:cubicBezTo>
                  <a:cubicBezTo>
                    <a:pt x="17" y="348"/>
                    <a:pt x="17" y="348"/>
                    <a:pt x="17" y="348"/>
                  </a:cubicBezTo>
                  <a:cubicBezTo>
                    <a:pt x="17" y="357"/>
                    <a:pt x="17" y="357"/>
                    <a:pt x="17" y="357"/>
                  </a:cubicBezTo>
                  <a:cubicBezTo>
                    <a:pt x="19" y="372"/>
                    <a:pt x="19" y="372"/>
                    <a:pt x="19" y="372"/>
                  </a:cubicBezTo>
                  <a:cubicBezTo>
                    <a:pt x="15" y="374"/>
                    <a:pt x="15" y="374"/>
                    <a:pt x="15" y="374"/>
                  </a:cubicBezTo>
                  <a:cubicBezTo>
                    <a:pt x="6" y="361"/>
                    <a:pt x="6" y="361"/>
                    <a:pt x="6" y="361"/>
                  </a:cubicBezTo>
                  <a:cubicBezTo>
                    <a:pt x="4" y="363"/>
                    <a:pt x="4" y="363"/>
                    <a:pt x="4" y="363"/>
                  </a:cubicBezTo>
                  <a:cubicBezTo>
                    <a:pt x="11" y="377"/>
                    <a:pt x="11" y="377"/>
                    <a:pt x="11" y="377"/>
                  </a:cubicBezTo>
                  <a:cubicBezTo>
                    <a:pt x="2" y="385"/>
                    <a:pt x="2" y="385"/>
                    <a:pt x="2" y="385"/>
                  </a:cubicBezTo>
                  <a:cubicBezTo>
                    <a:pt x="24" y="436"/>
                    <a:pt x="24" y="436"/>
                    <a:pt x="24" y="436"/>
                  </a:cubicBezTo>
                  <a:cubicBezTo>
                    <a:pt x="24" y="478"/>
                    <a:pt x="24" y="478"/>
                    <a:pt x="24" y="478"/>
                  </a:cubicBezTo>
                  <a:cubicBezTo>
                    <a:pt x="37" y="500"/>
                    <a:pt x="44" y="526"/>
                    <a:pt x="37" y="555"/>
                  </a:cubicBezTo>
                  <a:cubicBezTo>
                    <a:pt x="33" y="559"/>
                    <a:pt x="33" y="559"/>
                    <a:pt x="33" y="559"/>
                  </a:cubicBezTo>
                  <a:cubicBezTo>
                    <a:pt x="22" y="555"/>
                    <a:pt x="22" y="555"/>
                    <a:pt x="22" y="555"/>
                  </a:cubicBezTo>
                  <a:cubicBezTo>
                    <a:pt x="26" y="583"/>
                    <a:pt x="26" y="583"/>
                    <a:pt x="26" y="583"/>
                  </a:cubicBezTo>
                  <a:cubicBezTo>
                    <a:pt x="35" y="583"/>
                    <a:pt x="35" y="583"/>
                    <a:pt x="35" y="583"/>
                  </a:cubicBezTo>
                  <a:cubicBezTo>
                    <a:pt x="63" y="603"/>
                    <a:pt x="63" y="603"/>
                    <a:pt x="63" y="603"/>
                  </a:cubicBezTo>
                  <a:cubicBezTo>
                    <a:pt x="70" y="601"/>
                    <a:pt x="70" y="601"/>
                    <a:pt x="70" y="601"/>
                  </a:cubicBezTo>
                  <a:cubicBezTo>
                    <a:pt x="88" y="601"/>
                    <a:pt x="88" y="601"/>
                    <a:pt x="88" y="601"/>
                  </a:cubicBezTo>
                  <a:cubicBezTo>
                    <a:pt x="96" y="586"/>
                    <a:pt x="96" y="586"/>
                    <a:pt x="96" y="586"/>
                  </a:cubicBezTo>
                  <a:cubicBezTo>
                    <a:pt x="110" y="586"/>
                    <a:pt x="110" y="586"/>
                    <a:pt x="110" y="586"/>
                  </a:cubicBezTo>
                  <a:cubicBezTo>
                    <a:pt x="110" y="577"/>
                    <a:pt x="110" y="577"/>
                    <a:pt x="110" y="577"/>
                  </a:cubicBezTo>
                  <a:cubicBezTo>
                    <a:pt x="121" y="572"/>
                    <a:pt x="121" y="572"/>
                    <a:pt x="121" y="572"/>
                  </a:cubicBezTo>
                  <a:cubicBezTo>
                    <a:pt x="147" y="570"/>
                    <a:pt x="147" y="570"/>
                    <a:pt x="147" y="570"/>
                  </a:cubicBezTo>
                  <a:cubicBezTo>
                    <a:pt x="191" y="575"/>
                    <a:pt x="191" y="575"/>
                    <a:pt x="191" y="575"/>
                  </a:cubicBezTo>
                  <a:cubicBezTo>
                    <a:pt x="207" y="559"/>
                    <a:pt x="207" y="559"/>
                    <a:pt x="207" y="559"/>
                  </a:cubicBezTo>
                  <a:cubicBezTo>
                    <a:pt x="207" y="553"/>
                    <a:pt x="207" y="553"/>
                    <a:pt x="207" y="553"/>
                  </a:cubicBezTo>
                  <a:cubicBezTo>
                    <a:pt x="218" y="537"/>
                    <a:pt x="218" y="537"/>
                    <a:pt x="218" y="537"/>
                  </a:cubicBezTo>
                  <a:cubicBezTo>
                    <a:pt x="229" y="539"/>
                    <a:pt x="229" y="539"/>
                    <a:pt x="229" y="539"/>
                  </a:cubicBezTo>
                  <a:cubicBezTo>
                    <a:pt x="301" y="517"/>
                    <a:pt x="301" y="517"/>
                    <a:pt x="301" y="517"/>
                  </a:cubicBezTo>
                  <a:cubicBezTo>
                    <a:pt x="317" y="509"/>
                    <a:pt x="317" y="509"/>
                    <a:pt x="317" y="509"/>
                  </a:cubicBezTo>
                  <a:cubicBezTo>
                    <a:pt x="343" y="520"/>
                    <a:pt x="343" y="520"/>
                    <a:pt x="343" y="520"/>
                  </a:cubicBezTo>
                  <a:cubicBezTo>
                    <a:pt x="370" y="517"/>
                    <a:pt x="370" y="517"/>
                    <a:pt x="370" y="517"/>
                  </a:cubicBezTo>
                  <a:cubicBezTo>
                    <a:pt x="396" y="535"/>
                    <a:pt x="396" y="535"/>
                    <a:pt x="396" y="535"/>
                  </a:cubicBezTo>
                  <a:cubicBezTo>
                    <a:pt x="389" y="542"/>
                    <a:pt x="389" y="542"/>
                    <a:pt x="389" y="542"/>
                  </a:cubicBezTo>
                  <a:cubicBezTo>
                    <a:pt x="403" y="553"/>
                    <a:pt x="403" y="553"/>
                    <a:pt x="403" y="553"/>
                  </a:cubicBezTo>
                  <a:cubicBezTo>
                    <a:pt x="398" y="557"/>
                    <a:pt x="398" y="557"/>
                    <a:pt x="398" y="557"/>
                  </a:cubicBezTo>
                  <a:cubicBezTo>
                    <a:pt x="403" y="561"/>
                    <a:pt x="403" y="561"/>
                    <a:pt x="403" y="561"/>
                  </a:cubicBezTo>
                  <a:cubicBezTo>
                    <a:pt x="414" y="559"/>
                    <a:pt x="414" y="559"/>
                    <a:pt x="414" y="559"/>
                  </a:cubicBezTo>
                  <a:cubicBezTo>
                    <a:pt x="420" y="575"/>
                    <a:pt x="420" y="575"/>
                    <a:pt x="420" y="575"/>
                  </a:cubicBezTo>
                  <a:cubicBezTo>
                    <a:pt x="429" y="583"/>
                    <a:pt x="429" y="583"/>
                    <a:pt x="429" y="583"/>
                  </a:cubicBezTo>
                  <a:cubicBezTo>
                    <a:pt x="425" y="590"/>
                    <a:pt x="425" y="590"/>
                    <a:pt x="425" y="590"/>
                  </a:cubicBezTo>
                  <a:cubicBezTo>
                    <a:pt x="438" y="594"/>
                    <a:pt x="438" y="594"/>
                    <a:pt x="438" y="594"/>
                  </a:cubicBezTo>
                  <a:cubicBezTo>
                    <a:pt x="440" y="583"/>
                    <a:pt x="440" y="583"/>
                    <a:pt x="440" y="583"/>
                  </a:cubicBezTo>
                  <a:cubicBezTo>
                    <a:pt x="453" y="570"/>
                    <a:pt x="453" y="570"/>
                    <a:pt x="453" y="570"/>
                  </a:cubicBezTo>
                  <a:cubicBezTo>
                    <a:pt x="453" y="559"/>
                    <a:pt x="453" y="559"/>
                    <a:pt x="453" y="559"/>
                  </a:cubicBezTo>
                  <a:cubicBezTo>
                    <a:pt x="469" y="548"/>
                    <a:pt x="469" y="548"/>
                    <a:pt x="469" y="548"/>
                  </a:cubicBezTo>
                  <a:cubicBezTo>
                    <a:pt x="469" y="537"/>
                    <a:pt x="469" y="537"/>
                    <a:pt x="469" y="537"/>
                  </a:cubicBezTo>
                  <a:cubicBezTo>
                    <a:pt x="473" y="537"/>
                    <a:pt x="473" y="537"/>
                    <a:pt x="473" y="537"/>
                  </a:cubicBezTo>
                  <a:cubicBezTo>
                    <a:pt x="473" y="557"/>
                    <a:pt x="473" y="557"/>
                    <a:pt x="473" y="557"/>
                  </a:cubicBezTo>
                  <a:cubicBezTo>
                    <a:pt x="462" y="570"/>
                    <a:pt x="462" y="570"/>
                    <a:pt x="462" y="570"/>
                  </a:cubicBezTo>
                  <a:cubicBezTo>
                    <a:pt x="458" y="594"/>
                    <a:pt x="458" y="594"/>
                    <a:pt x="458" y="594"/>
                  </a:cubicBezTo>
                  <a:cubicBezTo>
                    <a:pt x="447" y="597"/>
                    <a:pt x="447" y="597"/>
                    <a:pt x="447" y="597"/>
                  </a:cubicBezTo>
                  <a:cubicBezTo>
                    <a:pt x="451" y="608"/>
                    <a:pt x="451" y="608"/>
                    <a:pt x="451" y="608"/>
                  </a:cubicBezTo>
                  <a:cubicBezTo>
                    <a:pt x="469" y="603"/>
                    <a:pt x="469" y="603"/>
                    <a:pt x="469" y="603"/>
                  </a:cubicBezTo>
                  <a:cubicBezTo>
                    <a:pt x="471" y="583"/>
                    <a:pt x="471" y="583"/>
                    <a:pt x="471" y="583"/>
                  </a:cubicBezTo>
                  <a:cubicBezTo>
                    <a:pt x="477" y="581"/>
                    <a:pt x="477" y="581"/>
                    <a:pt x="477" y="581"/>
                  </a:cubicBezTo>
                  <a:cubicBezTo>
                    <a:pt x="486" y="592"/>
                    <a:pt x="486" y="592"/>
                    <a:pt x="486" y="592"/>
                  </a:cubicBezTo>
                  <a:cubicBezTo>
                    <a:pt x="484" y="603"/>
                    <a:pt x="484" y="603"/>
                    <a:pt x="484" y="603"/>
                  </a:cubicBezTo>
                  <a:cubicBezTo>
                    <a:pt x="477" y="610"/>
                    <a:pt x="477" y="610"/>
                    <a:pt x="477" y="610"/>
                  </a:cubicBezTo>
                  <a:cubicBezTo>
                    <a:pt x="482" y="616"/>
                    <a:pt x="482" y="616"/>
                    <a:pt x="482" y="616"/>
                  </a:cubicBezTo>
                  <a:cubicBezTo>
                    <a:pt x="497" y="603"/>
                    <a:pt x="497" y="603"/>
                    <a:pt x="497" y="603"/>
                  </a:cubicBezTo>
                  <a:cubicBezTo>
                    <a:pt x="504" y="612"/>
                    <a:pt x="504" y="612"/>
                    <a:pt x="504" y="612"/>
                  </a:cubicBezTo>
                  <a:cubicBezTo>
                    <a:pt x="493" y="619"/>
                    <a:pt x="493" y="619"/>
                    <a:pt x="493" y="619"/>
                  </a:cubicBezTo>
                  <a:cubicBezTo>
                    <a:pt x="506" y="641"/>
                    <a:pt x="506" y="641"/>
                    <a:pt x="506" y="641"/>
                  </a:cubicBezTo>
                  <a:cubicBezTo>
                    <a:pt x="510" y="660"/>
                    <a:pt x="510" y="660"/>
                    <a:pt x="510" y="660"/>
                  </a:cubicBezTo>
                  <a:cubicBezTo>
                    <a:pt x="519" y="665"/>
                    <a:pt x="519" y="665"/>
                    <a:pt x="519" y="665"/>
                  </a:cubicBezTo>
                  <a:cubicBezTo>
                    <a:pt x="535" y="667"/>
                    <a:pt x="535" y="667"/>
                    <a:pt x="535" y="667"/>
                  </a:cubicBezTo>
                  <a:cubicBezTo>
                    <a:pt x="548" y="682"/>
                    <a:pt x="548" y="682"/>
                    <a:pt x="548" y="682"/>
                  </a:cubicBezTo>
                  <a:cubicBezTo>
                    <a:pt x="554" y="678"/>
                    <a:pt x="554" y="678"/>
                    <a:pt x="554" y="678"/>
                  </a:cubicBezTo>
                  <a:cubicBezTo>
                    <a:pt x="568" y="685"/>
                    <a:pt x="568" y="685"/>
                    <a:pt x="568" y="685"/>
                  </a:cubicBezTo>
                  <a:cubicBezTo>
                    <a:pt x="579" y="685"/>
                    <a:pt x="579" y="685"/>
                    <a:pt x="579" y="685"/>
                  </a:cubicBezTo>
                  <a:cubicBezTo>
                    <a:pt x="581" y="691"/>
                    <a:pt x="581" y="691"/>
                    <a:pt x="581" y="691"/>
                  </a:cubicBezTo>
                  <a:cubicBezTo>
                    <a:pt x="594" y="693"/>
                    <a:pt x="594" y="693"/>
                    <a:pt x="594" y="693"/>
                  </a:cubicBezTo>
                  <a:cubicBezTo>
                    <a:pt x="605" y="685"/>
                    <a:pt x="605" y="685"/>
                    <a:pt x="605" y="685"/>
                  </a:cubicBezTo>
                  <a:cubicBezTo>
                    <a:pt x="603" y="676"/>
                    <a:pt x="603" y="676"/>
                    <a:pt x="603" y="676"/>
                  </a:cubicBezTo>
                  <a:cubicBezTo>
                    <a:pt x="610" y="678"/>
                    <a:pt x="610" y="678"/>
                    <a:pt x="610" y="678"/>
                  </a:cubicBezTo>
                  <a:cubicBezTo>
                    <a:pt x="614" y="669"/>
                    <a:pt x="614" y="669"/>
                    <a:pt x="614" y="669"/>
                  </a:cubicBezTo>
                  <a:cubicBezTo>
                    <a:pt x="623" y="674"/>
                    <a:pt x="623" y="674"/>
                    <a:pt x="623" y="674"/>
                  </a:cubicBezTo>
                  <a:cubicBezTo>
                    <a:pt x="616" y="685"/>
                    <a:pt x="616" y="685"/>
                    <a:pt x="616" y="685"/>
                  </a:cubicBezTo>
                  <a:cubicBezTo>
                    <a:pt x="632" y="689"/>
                    <a:pt x="632" y="689"/>
                    <a:pt x="632" y="689"/>
                  </a:cubicBezTo>
                  <a:cubicBezTo>
                    <a:pt x="636" y="693"/>
                    <a:pt x="636" y="693"/>
                    <a:pt x="636" y="693"/>
                  </a:cubicBezTo>
                  <a:cubicBezTo>
                    <a:pt x="640" y="693"/>
                    <a:pt x="640" y="693"/>
                    <a:pt x="640" y="693"/>
                  </a:cubicBezTo>
                  <a:cubicBezTo>
                    <a:pt x="640" y="689"/>
                    <a:pt x="640" y="689"/>
                    <a:pt x="640" y="689"/>
                  </a:cubicBezTo>
                  <a:cubicBezTo>
                    <a:pt x="676" y="652"/>
                    <a:pt x="676" y="652"/>
                    <a:pt x="676" y="652"/>
                  </a:cubicBezTo>
                  <a:cubicBezTo>
                    <a:pt x="702" y="641"/>
                    <a:pt x="702" y="641"/>
                    <a:pt x="702" y="641"/>
                  </a:cubicBezTo>
                  <a:cubicBezTo>
                    <a:pt x="715" y="610"/>
                    <a:pt x="715" y="610"/>
                    <a:pt x="715" y="610"/>
                  </a:cubicBezTo>
                  <a:cubicBezTo>
                    <a:pt x="722" y="610"/>
                    <a:pt x="722" y="610"/>
                    <a:pt x="722" y="610"/>
                  </a:cubicBezTo>
                  <a:cubicBezTo>
                    <a:pt x="717" y="599"/>
                    <a:pt x="717" y="599"/>
                    <a:pt x="717" y="599"/>
                  </a:cubicBezTo>
                  <a:cubicBezTo>
                    <a:pt x="720" y="553"/>
                    <a:pt x="733" y="524"/>
                    <a:pt x="750" y="520"/>
                  </a:cubicBezTo>
                  <a:cubicBezTo>
                    <a:pt x="761" y="456"/>
                    <a:pt x="761" y="456"/>
                    <a:pt x="761" y="456"/>
                  </a:cubicBezTo>
                  <a:cubicBezTo>
                    <a:pt x="770" y="434"/>
                    <a:pt x="770" y="434"/>
                    <a:pt x="770" y="434"/>
                  </a:cubicBezTo>
                  <a:cubicBezTo>
                    <a:pt x="775" y="412"/>
                    <a:pt x="775" y="412"/>
                    <a:pt x="775" y="412"/>
                  </a:cubicBezTo>
                  <a:cubicBezTo>
                    <a:pt x="766" y="388"/>
                    <a:pt x="766" y="388"/>
                    <a:pt x="766" y="388"/>
                  </a:cubicBezTo>
                  <a:cubicBezTo>
                    <a:pt x="766" y="388"/>
                    <a:pt x="766" y="388"/>
                    <a:pt x="766" y="3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13" name="Freeform 103"/>
            <p:cNvSpPr>
              <a:spLocks/>
            </p:cNvSpPr>
            <p:nvPr/>
          </p:nvSpPr>
          <p:spPr bwMode="auto">
            <a:xfrm>
              <a:off x="7793046" y="4637093"/>
              <a:ext cx="52388" cy="50800"/>
            </a:xfrm>
            <a:custGeom>
              <a:avLst/>
              <a:gdLst>
                <a:gd name="T0" fmla="*/ 63 w 76"/>
                <a:gd name="T1" fmla="*/ 6 h 75"/>
                <a:gd name="T2" fmla="*/ 35 w 76"/>
                <a:gd name="T3" fmla="*/ 8 h 75"/>
                <a:gd name="T4" fmla="*/ 0 w 76"/>
                <a:gd name="T5" fmla="*/ 0 h 75"/>
                <a:gd name="T6" fmla="*/ 13 w 76"/>
                <a:gd name="T7" fmla="*/ 33 h 75"/>
                <a:gd name="T8" fmla="*/ 9 w 76"/>
                <a:gd name="T9" fmla="*/ 42 h 75"/>
                <a:gd name="T10" fmla="*/ 33 w 76"/>
                <a:gd name="T11" fmla="*/ 75 h 75"/>
                <a:gd name="T12" fmla="*/ 48 w 76"/>
                <a:gd name="T13" fmla="*/ 75 h 75"/>
                <a:gd name="T14" fmla="*/ 50 w 76"/>
                <a:gd name="T15" fmla="*/ 71 h 75"/>
                <a:gd name="T16" fmla="*/ 52 w 76"/>
                <a:gd name="T17" fmla="*/ 62 h 75"/>
                <a:gd name="T18" fmla="*/ 59 w 76"/>
                <a:gd name="T19" fmla="*/ 68 h 75"/>
                <a:gd name="T20" fmla="*/ 65 w 76"/>
                <a:gd name="T21" fmla="*/ 66 h 75"/>
                <a:gd name="T22" fmla="*/ 65 w 76"/>
                <a:gd name="T23" fmla="*/ 46 h 75"/>
                <a:gd name="T24" fmla="*/ 76 w 76"/>
                <a:gd name="T25" fmla="*/ 39 h 75"/>
                <a:gd name="T26" fmla="*/ 76 w 76"/>
                <a:gd name="T27" fmla="*/ 15 h 75"/>
                <a:gd name="T28" fmla="*/ 76 w 76"/>
                <a:gd name="T29" fmla="*/ 0 h 75"/>
                <a:gd name="T30" fmla="*/ 69 w 76"/>
                <a:gd name="T31" fmla="*/ 0 h 75"/>
                <a:gd name="T32" fmla="*/ 63 w 76"/>
                <a:gd name="T33" fmla="*/ 6 h 75"/>
                <a:gd name="T34" fmla="*/ 63 w 76"/>
                <a:gd name="T35" fmla="*/ 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75">
                  <a:moveTo>
                    <a:pt x="63" y="6"/>
                  </a:moveTo>
                  <a:cubicBezTo>
                    <a:pt x="35" y="8"/>
                    <a:pt x="35" y="8"/>
                    <a:pt x="35" y="8"/>
                  </a:cubicBezTo>
                  <a:cubicBezTo>
                    <a:pt x="24" y="6"/>
                    <a:pt x="11" y="2"/>
                    <a:pt x="0" y="0"/>
                  </a:cubicBezTo>
                  <a:cubicBezTo>
                    <a:pt x="5" y="8"/>
                    <a:pt x="11" y="19"/>
                    <a:pt x="13" y="33"/>
                  </a:cubicBezTo>
                  <a:cubicBezTo>
                    <a:pt x="9" y="42"/>
                    <a:pt x="9" y="42"/>
                    <a:pt x="9" y="42"/>
                  </a:cubicBezTo>
                  <a:cubicBezTo>
                    <a:pt x="33" y="75"/>
                    <a:pt x="33" y="75"/>
                    <a:pt x="33" y="75"/>
                  </a:cubicBezTo>
                  <a:cubicBezTo>
                    <a:pt x="48" y="75"/>
                    <a:pt x="48" y="75"/>
                    <a:pt x="48" y="75"/>
                  </a:cubicBezTo>
                  <a:cubicBezTo>
                    <a:pt x="48" y="73"/>
                    <a:pt x="48" y="71"/>
                    <a:pt x="50" y="71"/>
                  </a:cubicBezTo>
                  <a:cubicBezTo>
                    <a:pt x="50" y="66"/>
                    <a:pt x="52" y="64"/>
                    <a:pt x="52" y="62"/>
                  </a:cubicBezTo>
                  <a:cubicBezTo>
                    <a:pt x="59" y="68"/>
                    <a:pt x="59" y="68"/>
                    <a:pt x="59" y="68"/>
                  </a:cubicBezTo>
                  <a:cubicBezTo>
                    <a:pt x="65" y="66"/>
                    <a:pt x="65" y="66"/>
                    <a:pt x="65" y="66"/>
                  </a:cubicBezTo>
                  <a:cubicBezTo>
                    <a:pt x="65" y="46"/>
                    <a:pt x="65" y="46"/>
                    <a:pt x="65" y="46"/>
                  </a:cubicBezTo>
                  <a:cubicBezTo>
                    <a:pt x="76" y="39"/>
                    <a:pt x="76" y="39"/>
                    <a:pt x="76" y="39"/>
                  </a:cubicBezTo>
                  <a:cubicBezTo>
                    <a:pt x="76" y="15"/>
                    <a:pt x="76" y="15"/>
                    <a:pt x="76" y="15"/>
                  </a:cubicBezTo>
                  <a:cubicBezTo>
                    <a:pt x="76" y="0"/>
                    <a:pt x="76" y="0"/>
                    <a:pt x="76" y="0"/>
                  </a:cubicBezTo>
                  <a:cubicBezTo>
                    <a:pt x="69" y="0"/>
                    <a:pt x="69" y="0"/>
                    <a:pt x="69" y="0"/>
                  </a:cubicBezTo>
                  <a:cubicBezTo>
                    <a:pt x="63" y="6"/>
                    <a:pt x="63" y="6"/>
                    <a:pt x="63" y="6"/>
                  </a:cubicBezTo>
                  <a:cubicBezTo>
                    <a:pt x="63" y="6"/>
                    <a:pt x="63" y="6"/>
                    <a:pt x="6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14" name="Freeform 104"/>
            <p:cNvSpPr>
              <a:spLocks/>
            </p:cNvSpPr>
            <p:nvPr/>
          </p:nvSpPr>
          <p:spPr bwMode="auto">
            <a:xfrm>
              <a:off x="4862518" y="4660905"/>
              <a:ext cx="11113" cy="26988"/>
            </a:xfrm>
            <a:custGeom>
              <a:avLst/>
              <a:gdLst>
                <a:gd name="T0" fmla="*/ 7 w 7"/>
                <a:gd name="T1" fmla="*/ 10 h 17"/>
                <a:gd name="T2" fmla="*/ 7 w 7"/>
                <a:gd name="T3" fmla="*/ 0 h 17"/>
                <a:gd name="T4" fmla="*/ 1 w 7"/>
                <a:gd name="T5" fmla="*/ 1 h 17"/>
                <a:gd name="T6" fmla="*/ 0 w 7"/>
                <a:gd name="T7" fmla="*/ 17 h 17"/>
                <a:gd name="T8" fmla="*/ 4 w 7"/>
                <a:gd name="T9" fmla="*/ 17 h 17"/>
                <a:gd name="T10" fmla="*/ 7 w 7"/>
                <a:gd name="T11" fmla="*/ 10 h 17"/>
                <a:gd name="T12" fmla="*/ 7 w 7"/>
                <a:gd name="T13" fmla="*/ 10 h 17"/>
                <a:gd name="T14" fmla="*/ 7 w 7"/>
                <a:gd name="T15" fmla="*/ 1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7">
                  <a:moveTo>
                    <a:pt x="7" y="10"/>
                  </a:moveTo>
                  <a:lnTo>
                    <a:pt x="7" y="0"/>
                  </a:lnTo>
                  <a:lnTo>
                    <a:pt x="1" y="1"/>
                  </a:lnTo>
                  <a:lnTo>
                    <a:pt x="0" y="17"/>
                  </a:lnTo>
                  <a:lnTo>
                    <a:pt x="4" y="17"/>
                  </a:lnTo>
                  <a:lnTo>
                    <a:pt x="7" y="10"/>
                  </a:lnTo>
                  <a:lnTo>
                    <a:pt x="7" y="10"/>
                  </a:lnTo>
                  <a:lnTo>
                    <a:pt x="7"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15" name="Freeform 105"/>
            <p:cNvSpPr>
              <a:spLocks/>
            </p:cNvSpPr>
            <p:nvPr/>
          </p:nvSpPr>
          <p:spPr bwMode="auto">
            <a:xfrm>
              <a:off x="4857755" y="4721230"/>
              <a:ext cx="9525" cy="12700"/>
            </a:xfrm>
            <a:custGeom>
              <a:avLst/>
              <a:gdLst>
                <a:gd name="T0" fmla="*/ 0 w 6"/>
                <a:gd name="T1" fmla="*/ 5 h 8"/>
                <a:gd name="T2" fmla="*/ 3 w 6"/>
                <a:gd name="T3" fmla="*/ 6 h 8"/>
                <a:gd name="T4" fmla="*/ 5 w 6"/>
                <a:gd name="T5" fmla="*/ 8 h 8"/>
                <a:gd name="T6" fmla="*/ 6 w 6"/>
                <a:gd name="T7" fmla="*/ 2 h 8"/>
                <a:gd name="T8" fmla="*/ 5 w 6"/>
                <a:gd name="T9" fmla="*/ 0 h 8"/>
                <a:gd name="T10" fmla="*/ 2 w 6"/>
                <a:gd name="T11" fmla="*/ 0 h 8"/>
                <a:gd name="T12" fmla="*/ 0 w 6"/>
                <a:gd name="T13" fmla="*/ 5 h 8"/>
                <a:gd name="T14" fmla="*/ 0 w 6"/>
                <a:gd name="T15" fmla="*/ 5 h 8"/>
                <a:gd name="T16" fmla="*/ 0 w 6"/>
                <a:gd name="T1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0" y="5"/>
                  </a:moveTo>
                  <a:lnTo>
                    <a:pt x="3" y="6"/>
                  </a:lnTo>
                  <a:lnTo>
                    <a:pt x="5" y="8"/>
                  </a:lnTo>
                  <a:lnTo>
                    <a:pt x="6" y="2"/>
                  </a:lnTo>
                  <a:lnTo>
                    <a:pt x="5" y="0"/>
                  </a:lnTo>
                  <a:lnTo>
                    <a:pt x="2" y="0"/>
                  </a:lnTo>
                  <a:lnTo>
                    <a:pt x="0"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16" name="Freeform 106"/>
            <p:cNvSpPr>
              <a:spLocks/>
            </p:cNvSpPr>
            <p:nvPr/>
          </p:nvSpPr>
          <p:spPr bwMode="auto">
            <a:xfrm>
              <a:off x="4851405" y="4775205"/>
              <a:ext cx="4763" cy="11113"/>
            </a:xfrm>
            <a:custGeom>
              <a:avLst/>
              <a:gdLst>
                <a:gd name="T0" fmla="*/ 3 w 3"/>
                <a:gd name="T1" fmla="*/ 2 h 7"/>
                <a:gd name="T2" fmla="*/ 1 w 3"/>
                <a:gd name="T3" fmla="*/ 0 h 7"/>
                <a:gd name="T4" fmla="*/ 0 w 3"/>
                <a:gd name="T5" fmla="*/ 3 h 7"/>
                <a:gd name="T6" fmla="*/ 0 w 3"/>
                <a:gd name="T7" fmla="*/ 7 h 7"/>
                <a:gd name="T8" fmla="*/ 3 w 3"/>
                <a:gd name="T9" fmla="*/ 6 h 7"/>
                <a:gd name="T10" fmla="*/ 3 w 3"/>
                <a:gd name="T11" fmla="*/ 2 h 7"/>
                <a:gd name="T12" fmla="*/ 3 w 3"/>
                <a:gd name="T13" fmla="*/ 2 h 7"/>
                <a:gd name="T14" fmla="*/ 3 w 3"/>
                <a:gd name="T15" fmla="*/ 2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3" y="2"/>
                  </a:moveTo>
                  <a:lnTo>
                    <a:pt x="1" y="0"/>
                  </a:lnTo>
                  <a:lnTo>
                    <a:pt x="0" y="3"/>
                  </a:lnTo>
                  <a:lnTo>
                    <a:pt x="0" y="7"/>
                  </a:lnTo>
                  <a:lnTo>
                    <a:pt x="3" y="6"/>
                  </a:lnTo>
                  <a:lnTo>
                    <a:pt x="3" y="2"/>
                  </a:lnTo>
                  <a:lnTo>
                    <a:pt x="3" y="2"/>
                  </a:lnTo>
                  <a:lnTo>
                    <a:pt x="3"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17" name="Freeform 107"/>
            <p:cNvSpPr>
              <a:spLocks/>
            </p:cNvSpPr>
            <p:nvPr/>
          </p:nvSpPr>
          <p:spPr bwMode="auto">
            <a:xfrm>
              <a:off x="4856168" y="4816480"/>
              <a:ext cx="6350" cy="14288"/>
            </a:xfrm>
            <a:custGeom>
              <a:avLst/>
              <a:gdLst>
                <a:gd name="T0" fmla="*/ 4 w 4"/>
                <a:gd name="T1" fmla="*/ 0 h 9"/>
                <a:gd name="T2" fmla="*/ 2 w 4"/>
                <a:gd name="T3" fmla="*/ 0 h 9"/>
                <a:gd name="T4" fmla="*/ 0 w 4"/>
                <a:gd name="T5" fmla="*/ 0 h 9"/>
                <a:gd name="T6" fmla="*/ 0 w 4"/>
                <a:gd name="T7" fmla="*/ 6 h 9"/>
                <a:gd name="T8" fmla="*/ 2 w 4"/>
                <a:gd name="T9" fmla="*/ 9 h 9"/>
                <a:gd name="T10" fmla="*/ 4 w 4"/>
                <a:gd name="T11" fmla="*/ 6 h 9"/>
                <a:gd name="T12" fmla="*/ 4 w 4"/>
                <a:gd name="T13" fmla="*/ 0 h 9"/>
                <a:gd name="T14" fmla="*/ 4 w 4"/>
                <a:gd name="T15" fmla="*/ 0 h 9"/>
                <a:gd name="T16" fmla="*/ 4 w 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9">
                  <a:moveTo>
                    <a:pt x="4" y="0"/>
                  </a:moveTo>
                  <a:lnTo>
                    <a:pt x="2" y="0"/>
                  </a:lnTo>
                  <a:lnTo>
                    <a:pt x="0" y="0"/>
                  </a:lnTo>
                  <a:lnTo>
                    <a:pt x="0" y="6"/>
                  </a:lnTo>
                  <a:lnTo>
                    <a:pt x="2" y="9"/>
                  </a:lnTo>
                  <a:lnTo>
                    <a:pt x="4" y="6"/>
                  </a:lnTo>
                  <a:lnTo>
                    <a:pt x="4"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18" name="Freeform 108"/>
            <p:cNvSpPr>
              <a:spLocks/>
            </p:cNvSpPr>
            <p:nvPr/>
          </p:nvSpPr>
          <p:spPr bwMode="auto">
            <a:xfrm>
              <a:off x="4875218" y="4879980"/>
              <a:ext cx="14288" cy="9525"/>
            </a:xfrm>
            <a:custGeom>
              <a:avLst/>
              <a:gdLst>
                <a:gd name="T0" fmla="*/ 0 w 9"/>
                <a:gd name="T1" fmla="*/ 2 h 6"/>
                <a:gd name="T2" fmla="*/ 3 w 9"/>
                <a:gd name="T3" fmla="*/ 6 h 6"/>
                <a:gd name="T4" fmla="*/ 7 w 9"/>
                <a:gd name="T5" fmla="*/ 6 h 6"/>
                <a:gd name="T6" fmla="*/ 9 w 9"/>
                <a:gd name="T7" fmla="*/ 4 h 6"/>
                <a:gd name="T8" fmla="*/ 3 w 9"/>
                <a:gd name="T9" fmla="*/ 0 h 6"/>
                <a:gd name="T10" fmla="*/ 0 w 9"/>
                <a:gd name="T11" fmla="*/ 2 h 6"/>
                <a:gd name="T12" fmla="*/ 0 w 9"/>
                <a:gd name="T13" fmla="*/ 2 h 6"/>
                <a:gd name="T14" fmla="*/ 0 w 9"/>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0" y="2"/>
                  </a:moveTo>
                  <a:lnTo>
                    <a:pt x="3" y="6"/>
                  </a:lnTo>
                  <a:lnTo>
                    <a:pt x="7" y="6"/>
                  </a:lnTo>
                  <a:lnTo>
                    <a:pt x="9" y="4"/>
                  </a:lnTo>
                  <a:lnTo>
                    <a:pt x="3" y="0"/>
                  </a:lnTo>
                  <a:lnTo>
                    <a:pt x="0" y="2"/>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19" name="Freeform 109"/>
            <p:cNvSpPr>
              <a:spLocks/>
            </p:cNvSpPr>
            <p:nvPr/>
          </p:nvSpPr>
          <p:spPr bwMode="auto">
            <a:xfrm>
              <a:off x="4891093" y="4889505"/>
              <a:ext cx="9525" cy="7938"/>
            </a:xfrm>
            <a:custGeom>
              <a:avLst/>
              <a:gdLst>
                <a:gd name="T0" fmla="*/ 0 w 6"/>
                <a:gd name="T1" fmla="*/ 2 h 5"/>
                <a:gd name="T2" fmla="*/ 0 w 6"/>
                <a:gd name="T3" fmla="*/ 5 h 5"/>
                <a:gd name="T4" fmla="*/ 6 w 6"/>
                <a:gd name="T5" fmla="*/ 5 h 5"/>
                <a:gd name="T6" fmla="*/ 6 w 6"/>
                <a:gd name="T7" fmla="*/ 1 h 5"/>
                <a:gd name="T8" fmla="*/ 1 w 6"/>
                <a:gd name="T9" fmla="*/ 0 h 5"/>
                <a:gd name="T10" fmla="*/ 0 w 6"/>
                <a:gd name="T11" fmla="*/ 2 h 5"/>
                <a:gd name="T12" fmla="*/ 0 w 6"/>
                <a:gd name="T13" fmla="*/ 2 h 5"/>
                <a:gd name="T14" fmla="*/ 0 w 6"/>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0" y="2"/>
                  </a:moveTo>
                  <a:lnTo>
                    <a:pt x="0" y="5"/>
                  </a:lnTo>
                  <a:lnTo>
                    <a:pt x="6" y="5"/>
                  </a:lnTo>
                  <a:lnTo>
                    <a:pt x="6" y="1"/>
                  </a:lnTo>
                  <a:lnTo>
                    <a:pt x="1" y="0"/>
                  </a:lnTo>
                  <a:lnTo>
                    <a:pt x="0" y="2"/>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20" name="Freeform 110"/>
            <p:cNvSpPr>
              <a:spLocks/>
            </p:cNvSpPr>
            <p:nvPr/>
          </p:nvSpPr>
          <p:spPr bwMode="auto">
            <a:xfrm>
              <a:off x="4862518" y="4840293"/>
              <a:ext cx="7938" cy="11113"/>
            </a:xfrm>
            <a:custGeom>
              <a:avLst/>
              <a:gdLst>
                <a:gd name="T0" fmla="*/ 5 w 5"/>
                <a:gd name="T1" fmla="*/ 4 h 7"/>
                <a:gd name="T2" fmla="*/ 0 w 5"/>
                <a:gd name="T3" fmla="*/ 0 h 7"/>
                <a:gd name="T4" fmla="*/ 0 w 5"/>
                <a:gd name="T5" fmla="*/ 2 h 7"/>
                <a:gd name="T6" fmla="*/ 0 w 5"/>
                <a:gd name="T7" fmla="*/ 4 h 7"/>
                <a:gd name="T8" fmla="*/ 2 w 5"/>
                <a:gd name="T9" fmla="*/ 7 h 7"/>
                <a:gd name="T10" fmla="*/ 5 w 5"/>
                <a:gd name="T11" fmla="*/ 4 h 7"/>
                <a:gd name="T12" fmla="*/ 5 w 5"/>
                <a:gd name="T13" fmla="*/ 4 h 7"/>
                <a:gd name="T14" fmla="*/ 5 w 5"/>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7">
                  <a:moveTo>
                    <a:pt x="5" y="4"/>
                  </a:moveTo>
                  <a:lnTo>
                    <a:pt x="0" y="0"/>
                  </a:lnTo>
                  <a:lnTo>
                    <a:pt x="0" y="2"/>
                  </a:lnTo>
                  <a:lnTo>
                    <a:pt x="0" y="4"/>
                  </a:lnTo>
                  <a:lnTo>
                    <a:pt x="2" y="7"/>
                  </a:lnTo>
                  <a:lnTo>
                    <a:pt x="5" y="4"/>
                  </a:lnTo>
                  <a:lnTo>
                    <a:pt x="5" y="4"/>
                  </a:lnTo>
                  <a:lnTo>
                    <a:pt x="5"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21" name="Freeform 111"/>
            <p:cNvSpPr>
              <a:spLocks/>
            </p:cNvSpPr>
            <p:nvPr/>
          </p:nvSpPr>
          <p:spPr bwMode="auto">
            <a:xfrm>
              <a:off x="4862518" y="4860930"/>
              <a:ext cx="12700" cy="15875"/>
            </a:xfrm>
            <a:custGeom>
              <a:avLst/>
              <a:gdLst>
                <a:gd name="T0" fmla="*/ 3 w 8"/>
                <a:gd name="T1" fmla="*/ 0 h 10"/>
                <a:gd name="T2" fmla="*/ 0 w 8"/>
                <a:gd name="T3" fmla="*/ 4 h 10"/>
                <a:gd name="T4" fmla="*/ 5 w 8"/>
                <a:gd name="T5" fmla="*/ 10 h 10"/>
                <a:gd name="T6" fmla="*/ 8 w 8"/>
                <a:gd name="T7" fmla="*/ 8 h 10"/>
                <a:gd name="T8" fmla="*/ 5 w 8"/>
                <a:gd name="T9" fmla="*/ 3 h 10"/>
                <a:gd name="T10" fmla="*/ 3 w 8"/>
                <a:gd name="T11" fmla="*/ 0 h 10"/>
                <a:gd name="T12" fmla="*/ 3 w 8"/>
                <a:gd name="T13" fmla="*/ 0 h 10"/>
                <a:gd name="T14" fmla="*/ 3 w 8"/>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0">
                  <a:moveTo>
                    <a:pt x="3" y="0"/>
                  </a:moveTo>
                  <a:lnTo>
                    <a:pt x="0" y="4"/>
                  </a:lnTo>
                  <a:lnTo>
                    <a:pt x="5" y="10"/>
                  </a:lnTo>
                  <a:lnTo>
                    <a:pt x="8" y="8"/>
                  </a:lnTo>
                  <a:lnTo>
                    <a:pt x="5" y="3"/>
                  </a:lnTo>
                  <a:lnTo>
                    <a:pt x="3" y="0"/>
                  </a:lnTo>
                  <a:lnTo>
                    <a:pt x="3"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22" name="Freeform 112"/>
            <p:cNvSpPr>
              <a:spLocks noEditPoints="1"/>
            </p:cNvSpPr>
            <p:nvPr/>
          </p:nvSpPr>
          <p:spPr bwMode="auto">
            <a:xfrm>
              <a:off x="3619504" y="2579690"/>
              <a:ext cx="1782764" cy="2301878"/>
            </a:xfrm>
            <a:custGeom>
              <a:avLst/>
              <a:gdLst>
                <a:gd name="T0" fmla="*/ 2248 w 2598"/>
                <a:gd name="T1" fmla="*/ 2794 h 3353"/>
                <a:gd name="T2" fmla="*/ 2393 w 2598"/>
                <a:gd name="T3" fmla="*/ 2563 h 3353"/>
                <a:gd name="T4" fmla="*/ 2506 w 2598"/>
                <a:gd name="T5" fmla="*/ 2393 h 3353"/>
                <a:gd name="T6" fmla="*/ 2519 w 2598"/>
                <a:gd name="T7" fmla="*/ 2107 h 3353"/>
                <a:gd name="T8" fmla="*/ 2332 w 2598"/>
                <a:gd name="T9" fmla="*/ 2030 h 3353"/>
                <a:gd name="T10" fmla="*/ 2167 w 2598"/>
                <a:gd name="T11" fmla="*/ 1871 h 3353"/>
                <a:gd name="T12" fmla="*/ 2059 w 2598"/>
                <a:gd name="T13" fmla="*/ 1755 h 3353"/>
                <a:gd name="T14" fmla="*/ 1880 w 2598"/>
                <a:gd name="T15" fmla="*/ 1750 h 3353"/>
                <a:gd name="T16" fmla="*/ 1823 w 2598"/>
                <a:gd name="T17" fmla="*/ 1744 h 3353"/>
                <a:gd name="T18" fmla="*/ 1654 w 2598"/>
                <a:gd name="T19" fmla="*/ 1774 h 3353"/>
                <a:gd name="T20" fmla="*/ 1570 w 2598"/>
                <a:gd name="T21" fmla="*/ 1556 h 3353"/>
                <a:gd name="T22" fmla="*/ 1372 w 2598"/>
                <a:gd name="T23" fmla="*/ 1486 h 3353"/>
                <a:gd name="T24" fmla="*/ 1532 w 2598"/>
                <a:gd name="T25" fmla="*/ 1290 h 3353"/>
                <a:gd name="T26" fmla="*/ 1643 w 2598"/>
                <a:gd name="T27" fmla="*/ 1281 h 3353"/>
                <a:gd name="T28" fmla="*/ 1750 w 2598"/>
                <a:gd name="T29" fmla="*/ 1187 h 3353"/>
                <a:gd name="T30" fmla="*/ 1817 w 2598"/>
                <a:gd name="T31" fmla="*/ 1046 h 3353"/>
                <a:gd name="T32" fmla="*/ 1977 w 2598"/>
                <a:gd name="T33" fmla="*/ 894 h 3353"/>
                <a:gd name="T34" fmla="*/ 2052 w 2598"/>
                <a:gd name="T35" fmla="*/ 881 h 3353"/>
                <a:gd name="T36" fmla="*/ 2019 w 2598"/>
                <a:gd name="T37" fmla="*/ 773 h 3353"/>
                <a:gd name="T38" fmla="*/ 2167 w 2598"/>
                <a:gd name="T39" fmla="*/ 702 h 3353"/>
                <a:gd name="T40" fmla="*/ 2105 w 2598"/>
                <a:gd name="T41" fmla="*/ 605 h 3353"/>
                <a:gd name="T42" fmla="*/ 1916 w 2598"/>
                <a:gd name="T43" fmla="*/ 475 h 3353"/>
                <a:gd name="T44" fmla="*/ 1759 w 2598"/>
                <a:gd name="T45" fmla="*/ 557 h 3353"/>
                <a:gd name="T46" fmla="*/ 1581 w 2598"/>
                <a:gd name="T47" fmla="*/ 603 h 3353"/>
                <a:gd name="T48" fmla="*/ 1572 w 2598"/>
                <a:gd name="T49" fmla="*/ 279 h 3353"/>
                <a:gd name="T50" fmla="*/ 1680 w 2598"/>
                <a:gd name="T51" fmla="*/ 145 h 3353"/>
                <a:gd name="T52" fmla="*/ 1521 w 2598"/>
                <a:gd name="T53" fmla="*/ 187 h 3353"/>
                <a:gd name="T54" fmla="*/ 1466 w 2598"/>
                <a:gd name="T55" fmla="*/ 152 h 3353"/>
                <a:gd name="T56" fmla="*/ 1198 w 2598"/>
                <a:gd name="T57" fmla="*/ 220 h 3353"/>
                <a:gd name="T58" fmla="*/ 815 w 2598"/>
                <a:gd name="T59" fmla="*/ 75 h 3353"/>
                <a:gd name="T60" fmla="*/ 517 w 2598"/>
                <a:gd name="T61" fmla="*/ 77 h 3353"/>
                <a:gd name="T62" fmla="*/ 77 w 2598"/>
                <a:gd name="T63" fmla="*/ 132 h 3353"/>
                <a:gd name="T64" fmla="*/ 97 w 2598"/>
                <a:gd name="T65" fmla="*/ 290 h 3353"/>
                <a:gd name="T66" fmla="*/ 103 w 2598"/>
                <a:gd name="T67" fmla="*/ 467 h 3353"/>
                <a:gd name="T68" fmla="*/ 97 w 2598"/>
                <a:gd name="T69" fmla="*/ 592 h 3353"/>
                <a:gd name="T70" fmla="*/ 324 w 2598"/>
                <a:gd name="T71" fmla="*/ 467 h 3353"/>
                <a:gd name="T72" fmla="*/ 546 w 2598"/>
                <a:gd name="T73" fmla="*/ 480 h 3353"/>
                <a:gd name="T74" fmla="*/ 731 w 2598"/>
                <a:gd name="T75" fmla="*/ 619 h 3353"/>
                <a:gd name="T76" fmla="*/ 854 w 2598"/>
                <a:gd name="T77" fmla="*/ 856 h 3353"/>
                <a:gd name="T78" fmla="*/ 1030 w 2598"/>
                <a:gd name="T79" fmla="*/ 1338 h 3353"/>
                <a:gd name="T80" fmla="*/ 1207 w 2598"/>
                <a:gd name="T81" fmla="*/ 1508 h 3353"/>
                <a:gd name="T82" fmla="*/ 1588 w 2598"/>
                <a:gd name="T83" fmla="*/ 1759 h 3353"/>
                <a:gd name="T84" fmla="*/ 1759 w 2598"/>
                <a:gd name="T85" fmla="*/ 1922 h 3353"/>
                <a:gd name="T86" fmla="*/ 1766 w 2598"/>
                <a:gd name="T87" fmla="*/ 2290 h 3353"/>
                <a:gd name="T88" fmla="*/ 1836 w 2598"/>
                <a:gd name="T89" fmla="*/ 2963 h 3353"/>
                <a:gd name="T90" fmla="*/ 1799 w 2598"/>
                <a:gd name="T91" fmla="*/ 3172 h 3353"/>
                <a:gd name="T92" fmla="*/ 1839 w 2598"/>
                <a:gd name="T93" fmla="*/ 3316 h 3353"/>
                <a:gd name="T94" fmla="*/ 1900 w 2598"/>
                <a:gd name="T95" fmla="*/ 3320 h 3353"/>
                <a:gd name="T96" fmla="*/ 1968 w 2598"/>
                <a:gd name="T97" fmla="*/ 3168 h 3353"/>
                <a:gd name="T98" fmla="*/ 1997 w 2598"/>
                <a:gd name="T99" fmla="*/ 2999 h 3353"/>
                <a:gd name="T100" fmla="*/ 2149 w 2598"/>
                <a:gd name="T101" fmla="*/ 2871 h 3353"/>
                <a:gd name="T102" fmla="*/ 1726 w 2598"/>
                <a:gd name="T103" fmla="*/ 925 h 3353"/>
                <a:gd name="T104" fmla="*/ 1717 w 2598"/>
                <a:gd name="T105" fmla="*/ 951 h 3353"/>
                <a:gd name="T106" fmla="*/ 1709 w 2598"/>
                <a:gd name="T107" fmla="*/ 894 h 3353"/>
                <a:gd name="T108" fmla="*/ 1634 w 2598"/>
                <a:gd name="T109" fmla="*/ 872 h 3353"/>
                <a:gd name="T110" fmla="*/ 1585 w 2598"/>
                <a:gd name="T111" fmla="*/ 865 h 3353"/>
                <a:gd name="T112" fmla="*/ 1491 w 2598"/>
                <a:gd name="T113" fmla="*/ 825 h 3353"/>
                <a:gd name="T114" fmla="*/ 1343 w 2598"/>
                <a:gd name="T115" fmla="*/ 647 h 3353"/>
                <a:gd name="T116" fmla="*/ 887 w 2598"/>
                <a:gd name="T117" fmla="*/ 253 h 3353"/>
                <a:gd name="T118" fmla="*/ 989 w 2598"/>
                <a:gd name="T119" fmla="*/ 227 h 3353"/>
                <a:gd name="T120" fmla="*/ 1066 w 2598"/>
                <a:gd name="T121" fmla="*/ 392 h 3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98" h="3353">
                  <a:moveTo>
                    <a:pt x="2129" y="2820"/>
                  </a:moveTo>
                  <a:cubicBezTo>
                    <a:pt x="2129" y="2820"/>
                    <a:pt x="2129" y="2820"/>
                    <a:pt x="2129" y="2820"/>
                  </a:cubicBezTo>
                  <a:cubicBezTo>
                    <a:pt x="2129" y="2820"/>
                    <a:pt x="2129" y="2820"/>
                    <a:pt x="2129" y="2820"/>
                  </a:cubicBezTo>
                  <a:cubicBezTo>
                    <a:pt x="2129" y="2820"/>
                    <a:pt x="2134" y="2827"/>
                    <a:pt x="2136" y="2831"/>
                  </a:cubicBezTo>
                  <a:cubicBezTo>
                    <a:pt x="2136" y="2831"/>
                    <a:pt x="2136" y="2836"/>
                    <a:pt x="2138" y="2838"/>
                  </a:cubicBezTo>
                  <a:cubicBezTo>
                    <a:pt x="2138" y="2840"/>
                    <a:pt x="2140" y="2842"/>
                    <a:pt x="2140" y="2844"/>
                  </a:cubicBezTo>
                  <a:cubicBezTo>
                    <a:pt x="2142" y="2844"/>
                    <a:pt x="2145" y="2847"/>
                    <a:pt x="2147" y="2849"/>
                  </a:cubicBezTo>
                  <a:cubicBezTo>
                    <a:pt x="2149" y="2849"/>
                    <a:pt x="2153" y="2851"/>
                    <a:pt x="2156" y="2853"/>
                  </a:cubicBezTo>
                  <a:cubicBezTo>
                    <a:pt x="2162" y="2855"/>
                    <a:pt x="2167" y="2858"/>
                    <a:pt x="2171" y="2860"/>
                  </a:cubicBezTo>
                  <a:cubicBezTo>
                    <a:pt x="2178" y="2858"/>
                    <a:pt x="2178" y="2858"/>
                    <a:pt x="2178" y="2858"/>
                  </a:cubicBezTo>
                  <a:cubicBezTo>
                    <a:pt x="2182" y="2862"/>
                    <a:pt x="2182" y="2862"/>
                    <a:pt x="2182" y="2862"/>
                  </a:cubicBezTo>
                  <a:cubicBezTo>
                    <a:pt x="2186" y="2860"/>
                    <a:pt x="2189" y="2860"/>
                    <a:pt x="2193" y="2858"/>
                  </a:cubicBezTo>
                  <a:cubicBezTo>
                    <a:pt x="2200" y="2858"/>
                    <a:pt x="2204" y="2855"/>
                    <a:pt x="2208" y="2855"/>
                  </a:cubicBezTo>
                  <a:cubicBezTo>
                    <a:pt x="2213" y="2851"/>
                    <a:pt x="2219" y="2844"/>
                    <a:pt x="2222" y="2838"/>
                  </a:cubicBezTo>
                  <a:cubicBezTo>
                    <a:pt x="2226" y="2833"/>
                    <a:pt x="2228" y="2827"/>
                    <a:pt x="2230" y="2822"/>
                  </a:cubicBezTo>
                  <a:cubicBezTo>
                    <a:pt x="2230" y="2822"/>
                    <a:pt x="2230" y="2822"/>
                    <a:pt x="2230" y="2822"/>
                  </a:cubicBezTo>
                  <a:cubicBezTo>
                    <a:pt x="2248" y="2794"/>
                    <a:pt x="2248" y="2794"/>
                    <a:pt x="2248" y="2794"/>
                  </a:cubicBezTo>
                  <a:cubicBezTo>
                    <a:pt x="2250" y="2785"/>
                    <a:pt x="2250" y="2785"/>
                    <a:pt x="2250" y="2785"/>
                  </a:cubicBezTo>
                  <a:cubicBezTo>
                    <a:pt x="2246" y="2774"/>
                    <a:pt x="2246" y="2774"/>
                    <a:pt x="2246" y="2774"/>
                  </a:cubicBezTo>
                  <a:cubicBezTo>
                    <a:pt x="2261" y="2748"/>
                    <a:pt x="2261" y="2748"/>
                    <a:pt x="2261" y="2748"/>
                  </a:cubicBezTo>
                  <a:cubicBezTo>
                    <a:pt x="2277" y="2732"/>
                    <a:pt x="2277" y="2732"/>
                    <a:pt x="2277" y="2732"/>
                  </a:cubicBezTo>
                  <a:cubicBezTo>
                    <a:pt x="2283" y="2734"/>
                    <a:pt x="2283" y="2734"/>
                    <a:pt x="2283" y="2734"/>
                  </a:cubicBezTo>
                  <a:cubicBezTo>
                    <a:pt x="2272" y="2752"/>
                    <a:pt x="2272" y="2752"/>
                    <a:pt x="2272" y="2752"/>
                  </a:cubicBezTo>
                  <a:cubicBezTo>
                    <a:pt x="2268" y="2761"/>
                    <a:pt x="2268" y="2761"/>
                    <a:pt x="2268" y="2761"/>
                  </a:cubicBezTo>
                  <a:cubicBezTo>
                    <a:pt x="2257" y="2774"/>
                    <a:pt x="2255" y="2781"/>
                    <a:pt x="2255" y="2778"/>
                  </a:cubicBezTo>
                  <a:cubicBezTo>
                    <a:pt x="2272" y="2761"/>
                    <a:pt x="2272" y="2761"/>
                    <a:pt x="2272" y="2761"/>
                  </a:cubicBezTo>
                  <a:cubicBezTo>
                    <a:pt x="2314" y="2686"/>
                    <a:pt x="2314" y="2686"/>
                    <a:pt x="2314" y="2686"/>
                  </a:cubicBezTo>
                  <a:cubicBezTo>
                    <a:pt x="2312" y="2673"/>
                    <a:pt x="2312" y="2673"/>
                    <a:pt x="2312" y="2673"/>
                  </a:cubicBezTo>
                  <a:cubicBezTo>
                    <a:pt x="2314" y="2633"/>
                    <a:pt x="2314" y="2633"/>
                    <a:pt x="2314" y="2633"/>
                  </a:cubicBezTo>
                  <a:cubicBezTo>
                    <a:pt x="2319" y="2622"/>
                    <a:pt x="2319" y="2622"/>
                    <a:pt x="2319" y="2622"/>
                  </a:cubicBezTo>
                  <a:cubicBezTo>
                    <a:pt x="2371" y="2582"/>
                    <a:pt x="2371" y="2582"/>
                    <a:pt x="2371" y="2582"/>
                  </a:cubicBezTo>
                  <a:cubicBezTo>
                    <a:pt x="2382" y="2582"/>
                    <a:pt x="2382" y="2582"/>
                    <a:pt x="2382" y="2582"/>
                  </a:cubicBezTo>
                  <a:cubicBezTo>
                    <a:pt x="2398" y="2567"/>
                    <a:pt x="2398" y="2567"/>
                    <a:pt x="2398" y="2567"/>
                  </a:cubicBezTo>
                  <a:cubicBezTo>
                    <a:pt x="2393" y="2563"/>
                    <a:pt x="2393" y="2563"/>
                    <a:pt x="2393" y="2563"/>
                  </a:cubicBezTo>
                  <a:cubicBezTo>
                    <a:pt x="2402" y="2556"/>
                    <a:pt x="2402" y="2556"/>
                    <a:pt x="2402" y="2556"/>
                  </a:cubicBezTo>
                  <a:cubicBezTo>
                    <a:pt x="2409" y="2556"/>
                    <a:pt x="2409" y="2556"/>
                    <a:pt x="2409" y="2556"/>
                  </a:cubicBezTo>
                  <a:cubicBezTo>
                    <a:pt x="2411" y="2560"/>
                    <a:pt x="2411" y="2560"/>
                    <a:pt x="2411" y="2560"/>
                  </a:cubicBezTo>
                  <a:cubicBezTo>
                    <a:pt x="2424" y="2558"/>
                    <a:pt x="2424" y="2558"/>
                    <a:pt x="2424" y="2558"/>
                  </a:cubicBezTo>
                  <a:cubicBezTo>
                    <a:pt x="2442" y="2560"/>
                    <a:pt x="2442" y="2560"/>
                    <a:pt x="2442" y="2560"/>
                  </a:cubicBezTo>
                  <a:cubicBezTo>
                    <a:pt x="2446" y="2554"/>
                    <a:pt x="2446" y="2554"/>
                    <a:pt x="2446" y="2554"/>
                  </a:cubicBezTo>
                  <a:cubicBezTo>
                    <a:pt x="2448" y="2543"/>
                    <a:pt x="2448" y="2543"/>
                    <a:pt x="2448" y="2543"/>
                  </a:cubicBezTo>
                  <a:cubicBezTo>
                    <a:pt x="2464" y="2532"/>
                    <a:pt x="2464" y="2532"/>
                    <a:pt x="2464" y="2532"/>
                  </a:cubicBezTo>
                  <a:cubicBezTo>
                    <a:pt x="2464" y="2516"/>
                    <a:pt x="2464" y="2516"/>
                    <a:pt x="2464" y="2516"/>
                  </a:cubicBezTo>
                  <a:cubicBezTo>
                    <a:pt x="2473" y="2503"/>
                    <a:pt x="2473" y="2503"/>
                    <a:pt x="2473" y="2503"/>
                  </a:cubicBezTo>
                  <a:cubicBezTo>
                    <a:pt x="2475" y="2486"/>
                    <a:pt x="2475" y="2486"/>
                    <a:pt x="2475" y="2486"/>
                  </a:cubicBezTo>
                  <a:cubicBezTo>
                    <a:pt x="2486" y="2470"/>
                    <a:pt x="2486" y="2470"/>
                    <a:pt x="2486" y="2470"/>
                  </a:cubicBezTo>
                  <a:cubicBezTo>
                    <a:pt x="2488" y="2455"/>
                    <a:pt x="2488" y="2455"/>
                    <a:pt x="2488" y="2455"/>
                  </a:cubicBezTo>
                  <a:cubicBezTo>
                    <a:pt x="2504" y="2437"/>
                    <a:pt x="2504" y="2437"/>
                    <a:pt x="2504" y="2437"/>
                  </a:cubicBezTo>
                  <a:cubicBezTo>
                    <a:pt x="2499" y="2415"/>
                    <a:pt x="2499" y="2415"/>
                    <a:pt x="2499" y="2415"/>
                  </a:cubicBezTo>
                  <a:cubicBezTo>
                    <a:pt x="2508" y="2404"/>
                    <a:pt x="2508" y="2404"/>
                    <a:pt x="2508" y="2404"/>
                  </a:cubicBezTo>
                  <a:cubicBezTo>
                    <a:pt x="2506" y="2393"/>
                    <a:pt x="2506" y="2393"/>
                    <a:pt x="2506" y="2393"/>
                  </a:cubicBezTo>
                  <a:cubicBezTo>
                    <a:pt x="2504" y="2380"/>
                    <a:pt x="2504" y="2380"/>
                    <a:pt x="2504" y="2380"/>
                  </a:cubicBezTo>
                  <a:cubicBezTo>
                    <a:pt x="2510" y="2367"/>
                    <a:pt x="2510" y="2367"/>
                    <a:pt x="2510" y="2367"/>
                  </a:cubicBezTo>
                  <a:cubicBezTo>
                    <a:pt x="2510" y="2338"/>
                    <a:pt x="2510" y="2338"/>
                    <a:pt x="2510" y="2338"/>
                  </a:cubicBezTo>
                  <a:cubicBezTo>
                    <a:pt x="2510" y="2336"/>
                    <a:pt x="2512" y="2329"/>
                    <a:pt x="2517" y="2316"/>
                  </a:cubicBezTo>
                  <a:cubicBezTo>
                    <a:pt x="2521" y="2316"/>
                    <a:pt x="2521" y="2316"/>
                    <a:pt x="2521" y="2316"/>
                  </a:cubicBezTo>
                  <a:cubicBezTo>
                    <a:pt x="2523" y="2323"/>
                    <a:pt x="2523" y="2323"/>
                    <a:pt x="2523" y="2323"/>
                  </a:cubicBezTo>
                  <a:cubicBezTo>
                    <a:pt x="2528" y="2312"/>
                    <a:pt x="2528" y="2312"/>
                    <a:pt x="2528" y="2312"/>
                  </a:cubicBezTo>
                  <a:cubicBezTo>
                    <a:pt x="2556" y="2263"/>
                    <a:pt x="2556" y="2263"/>
                    <a:pt x="2556" y="2263"/>
                  </a:cubicBezTo>
                  <a:cubicBezTo>
                    <a:pt x="2572" y="2248"/>
                    <a:pt x="2572" y="2248"/>
                    <a:pt x="2572" y="2248"/>
                  </a:cubicBezTo>
                  <a:cubicBezTo>
                    <a:pt x="2587" y="2226"/>
                    <a:pt x="2587" y="2226"/>
                    <a:pt x="2587" y="2226"/>
                  </a:cubicBezTo>
                  <a:cubicBezTo>
                    <a:pt x="2598" y="2195"/>
                    <a:pt x="2598" y="2195"/>
                    <a:pt x="2598" y="2195"/>
                  </a:cubicBezTo>
                  <a:cubicBezTo>
                    <a:pt x="2594" y="2195"/>
                    <a:pt x="2594" y="2195"/>
                    <a:pt x="2594" y="2195"/>
                  </a:cubicBezTo>
                  <a:cubicBezTo>
                    <a:pt x="2598" y="2169"/>
                    <a:pt x="2598" y="2169"/>
                    <a:pt x="2598" y="2169"/>
                  </a:cubicBezTo>
                  <a:cubicBezTo>
                    <a:pt x="2594" y="2149"/>
                    <a:pt x="2594" y="2149"/>
                    <a:pt x="2594" y="2149"/>
                  </a:cubicBezTo>
                  <a:cubicBezTo>
                    <a:pt x="2583" y="2140"/>
                    <a:pt x="2583" y="2140"/>
                    <a:pt x="2583" y="2140"/>
                  </a:cubicBezTo>
                  <a:cubicBezTo>
                    <a:pt x="2541" y="2122"/>
                    <a:pt x="2541" y="2122"/>
                    <a:pt x="2541" y="2122"/>
                  </a:cubicBezTo>
                  <a:cubicBezTo>
                    <a:pt x="2519" y="2107"/>
                    <a:pt x="2519" y="2107"/>
                    <a:pt x="2519" y="2107"/>
                  </a:cubicBezTo>
                  <a:cubicBezTo>
                    <a:pt x="2499" y="2085"/>
                    <a:pt x="2499" y="2085"/>
                    <a:pt x="2499" y="2085"/>
                  </a:cubicBezTo>
                  <a:cubicBezTo>
                    <a:pt x="2490" y="2080"/>
                    <a:pt x="2490" y="2080"/>
                    <a:pt x="2490" y="2080"/>
                  </a:cubicBezTo>
                  <a:cubicBezTo>
                    <a:pt x="2475" y="2083"/>
                    <a:pt x="2475" y="2083"/>
                    <a:pt x="2475" y="2083"/>
                  </a:cubicBezTo>
                  <a:cubicBezTo>
                    <a:pt x="2442" y="2076"/>
                    <a:pt x="2442" y="2076"/>
                    <a:pt x="2442" y="2076"/>
                  </a:cubicBezTo>
                  <a:cubicBezTo>
                    <a:pt x="2429" y="2067"/>
                    <a:pt x="2429" y="2067"/>
                    <a:pt x="2429" y="2067"/>
                  </a:cubicBezTo>
                  <a:cubicBezTo>
                    <a:pt x="2424" y="2067"/>
                    <a:pt x="2424" y="2067"/>
                    <a:pt x="2424" y="2067"/>
                  </a:cubicBezTo>
                  <a:cubicBezTo>
                    <a:pt x="2418" y="2076"/>
                    <a:pt x="2418" y="2076"/>
                    <a:pt x="2418" y="2076"/>
                  </a:cubicBezTo>
                  <a:cubicBezTo>
                    <a:pt x="2415" y="2056"/>
                    <a:pt x="2415" y="2056"/>
                    <a:pt x="2415" y="2056"/>
                  </a:cubicBezTo>
                  <a:cubicBezTo>
                    <a:pt x="2407" y="2050"/>
                    <a:pt x="2407" y="2050"/>
                    <a:pt x="2407" y="2050"/>
                  </a:cubicBezTo>
                  <a:cubicBezTo>
                    <a:pt x="2358" y="2034"/>
                    <a:pt x="2358" y="2034"/>
                    <a:pt x="2358" y="2034"/>
                  </a:cubicBezTo>
                  <a:cubicBezTo>
                    <a:pt x="2349" y="2034"/>
                    <a:pt x="2349" y="2034"/>
                    <a:pt x="2349" y="2034"/>
                  </a:cubicBezTo>
                  <a:cubicBezTo>
                    <a:pt x="2341" y="2041"/>
                    <a:pt x="2341" y="2041"/>
                    <a:pt x="2341" y="2041"/>
                  </a:cubicBezTo>
                  <a:cubicBezTo>
                    <a:pt x="2323" y="2054"/>
                    <a:pt x="2323" y="2054"/>
                    <a:pt x="2323" y="2054"/>
                  </a:cubicBezTo>
                  <a:cubicBezTo>
                    <a:pt x="2319" y="2058"/>
                    <a:pt x="2319" y="2058"/>
                    <a:pt x="2319" y="2058"/>
                  </a:cubicBezTo>
                  <a:cubicBezTo>
                    <a:pt x="2308" y="2056"/>
                    <a:pt x="2308" y="2056"/>
                    <a:pt x="2308" y="2056"/>
                  </a:cubicBezTo>
                  <a:cubicBezTo>
                    <a:pt x="2321" y="2047"/>
                    <a:pt x="2321" y="2047"/>
                    <a:pt x="2321" y="2047"/>
                  </a:cubicBezTo>
                  <a:cubicBezTo>
                    <a:pt x="2332" y="2030"/>
                    <a:pt x="2332" y="2030"/>
                    <a:pt x="2332" y="2030"/>
                  </a:cubicBezTo>
                  <a:cubicBezTo>
                    <a:pt x="2330" y="2019"/>
                    <a:pt x="2330" y="2019"/>
                    <a:pt x="2330" y="2019"/>
                  </a:cubicBezTo>
                  <a:cubicBezTo>
                    <a:pt x="2310" y="2014"/>
                    <a:pt x="2310" y="2014"/>
                    <a:pt x="2310" y="2014"/>
                  </a:cubicBezTo>
                  <a:cubicBezTo>
                    <a:pt x="2303" y="2017"/>
                    <a:pt x="2303" y="2017"/>
                    <a:pt x="2303" y="2017"/>
                  </a:cubicBezTo>
                  <a:cubicBezTo>
                    <a:pt x="2290" y="2023"/>
                    <a:pt x="2290" y="2023"/>
                    <a:pt x="2290" y="2023"/>
                  </a:cubicBezTo>
                  <a:cubicBezTo>
                    <a:pt x="2294" y="2012"/>
                    <a:pt x="2294" y="2012"/>
                    <a:pt x="2294" y="2012"/>
                  </a:cubicBezTo>
                  <a:cubicBezTo>
                    <a:pt x="2290" y="2008"/>
                    <a:pt x="2290" y="2008"/>
                    <a:pt x="2290" y="2008"/>
                  </a:cubicBezTo>
                  <a:cubicBezTo>
                    <a:pt x="2279" y="2008"/>
                    <a:pt x="2279" y="2008"/>
                    <a:pt x="2279" y="2008"/>
                  </a:cubicBezTo>
                  <a:cubicBezTo>
                    <a:pt x="2292" y="1995"/>
                    <a:pt x="2292" y="1995"/>
                    <a:pt x="2292" y="1995"/>
                  </a:cubicBezTo>
                  <a:cubicBezTo>
                    <a:pt x="2297" y="1979"/>
                    <a:pt x="2297" y="1979"/>
                    <a:pt x="2297" y="1979"/>
                  </a:cubicBezTo>
                  <a:cubicBezTo>
                    <a:pt x="2294" y="1968"/>
                    <a:pt x="2294" y="1968"/>
                    <a:pt x="2294" y="1968"/>
                  </a:cubicBezTo>
                  <a:cubicBezTo>
                    <a:pt x="2283" y="1953"/>
                    <a:pt x="2283" y="1953"/>
                    <a:pt x="2283" y="1953"/>
                  </a:cubicBezTo>
                  <a:cubicBezTo>
                    <a:pt x="2270" y="1913"/>
                    <a:pt x="2270" y="1913"/>
                    <a:pt x="2270" y="1913"/>
                  </a:cubicBezTo>
                  <a:cubicBezTo>
                    <a:pt x="2266" y="1909"/>
                    <a:pt x="2266" y="1909"/>
                    <a:pt x="2266" y="1909"/>
                  </a:cubicBezTo>
                  <a:cubicBezTo>
                    <a:pt x="2264" y="1907"/>
                    <a:pt x="2259" y="1902"/>
                    <a:pt x="2255" y="1902"/>
                  </a:cubicBezTo>
                  <a:cubicBezTo>
                    <a:pt x="2244" y="1893"/>
                    <a:pt x="2233" y="1887"/>
                    <a:pt x="2219" y="1880"/>
                  </a:cubicBezTo>
                  <a:cubicBezTo>
                    <a:pt x="2217" y="1880"/>
                    <a:pt x="2213" y="1878"/>
                    <a:pt x="2211" y="1878"/>
                  </a:cubicBezTo>
                  <a:cubicBezTo>
                    <a:pt x="2195" y="1876"/>
                    <a:pt x="2182" y="1873"/>
                    <a:pt x="2167" y="1871"/>
                  </a:cubicBezTo>
                  <a:cubicBezTo>
                    <a:pt x="2162" y="1862"/>
                    <a:pt x="2162" y="1862"/>
                    <a:pt x="2162" y="1862"/>
                  </a:cubicBezTo>
                  <a:cubicBezTo>
                    <a:pt x="2156" y="1858"/>
                    <a:pt x="2147" y="1854"/>
                    <a:pt x="2140" y="1849"/>
                  </a:cubicBezTo>
                  <a:cubicBezTo>
                    <a:pt x="2140" y="1849"/>
                    <a:pt x="2140" y="1849"/>
                    <a:pt x="2140" y="1849"/>
                  </a:cubicBezTo>
                  <a:cubicBezTo>
                    <a:pt x="2131" y="1843"/>
                    <a:pt x="2131" y="1843"/>
                    <a:pt x="2131" y="1843"/>
                  </a:cubicBezTo>
                  <a:cubicBezTo>
                    <a:pt x="2129" y="1821"/>
                    <a:pt x="2129" y="1821"/>
                    <a:pt x="2129" y="1821"/>
                  </a:cubicBezTo>
                  <a:cubicBezTo>
                    <a:pt x="2120" y="1816"/>
                    <a:pt x="2109" y="1814"/>
                    <a:pt x="2101" y="1812"/>
                  </a:cubicBezTo>
                  <a:cubicBezTo>
                    <a:pt x="2096" y="1812"/>
                    <a:pt x="2092" y="1812"/>
                    <a:pt x="2085" y="1814"/>
                  </a:cubicBezTo>
                  <a:cubicBezTo>
                    <a:pt x="2098" y="1807"/>
                    <a:pt x="2098" y="1807"/>
                    <a:pt x="2098" y="1807"/>
                  </a:cubicBezTo>
                  <a:cubicBezTo>
                    <a:pt x="2079" y="1807"/>
                    <a:pt x="2079" y="1807"/>
                    <a:pt x="2079" y="1807"/>
                  </a:cubicBezTo>
                  <a:cubicBezTo>
                    <a:pt x="2081" y="1799"/>
                    <a:pt x="2081" y="1799"/>
                    <a:pt x="2081" y="1799"/>
                  </a:cubicBezTo>
                  <a:cubicBezTo>
                    <a:pt x="2079" y="1788"/>
                    <a:pt x="2079" y="1788"/>
                    <a:pt x="2079" y="1788"/>
                  </a:cubicBezTo>
                  <a:cubicBezTo>
                    <a:pt x="2065" y="1774"/>
                    <a:pt x="2065" y="1774"/>
                    <a:pt x="2065" y="1774"/>
                  </a:cubicBezTo>
                  <a:cubicBezTo>
                    <a:pt x="2043" y="1772"/>
                    <a:pt x="2043" y="1772"/>
                    <a:pt x="2043" y="1772"/>
                  </a:cubicBezTo>
                  <a:cubicBezTo>
                    <a:pt x="2041" y="1766"/>
                    <a:pt x="2041" y="1766"/>
                    <a:pt x="2041" y="1766"/>
                  </a:cubicBezTo>
                  <a:cubicBezTo>
                    <a:pt x="2046" y="1759"/>
                    <a:pt x="2046" y="1759"/>
                    <a:pt x="2046" y="1759"/>
                  </a:cubicBezTo>
                  <a:cubicBezTo>
                    <a:pt x="2054" y="1759"/>
                    <a:pt x="2054" y="1759"/>
                    <a:pt x="2054" y="1759"/>
                  </a:cubicBezTo>
                  <a:cubicBezTo>
                    <a:pt x="2059" y="1755"/>
                    <a:pt x="2059" y="1755"/>
                    <a:pt x="2059" y="1755"/>
                  </a:cubicBezTo>
                  <a:cubicBezTo>
                    <a:pt x="2068" y="1755"/>
                    <a:pt x="2068" y="1755"/>
                    <a:pt x="2068" y="1755"/>
                  </a:cubicBezTo>
                  <a:cubicBezTo>
                    <a:pt x="2054" y="1752"/>
                    <a:pt x="2043" y="1752"/>
                    <a:pt x="2030" y="1752"/>
                  </a:cubicBezTo>
                  <a:cubicBezTo>
                    <a:pt x="2028" y="1752"/>
                    <a:pt x="2026" y="1752"/>
                    <a:pt x="2024" y="1752"/>
                  </a:cubicBezTo>
                  <a:cubicBezTo>
                    <a:pt x="2028" y="1757"/>
                    <a:pt x="2028" y="1757"/>
                    <a:pt x="2028" y="1757"/>
                  </a:cubicBezTo>
                  <a:cubicBezTo>
                    <a:pt x="2021" y="1763"/>
                    <a:pt x="2021" y="1763"/>
                    <a:pt x="2021" y="1763"/>
                  </a:cubicBezTo>
                  <a:cubicBezTo>
                    <a:pt x="2004" y="1761"/>
                    <a:pt x="2004" y="1761"/>
                    <a:pt x="2004" y="1761"/>
                  </a:cubicBezTo>
                  <a:cubicBezTo>
                    <a:pt x="1997" y="1755"/>
                    <a:pt x="1997" y="1755"/>
                    <a:pt x="1997" y="1755"/>
                  </a:cubicBezTo>
                  <a:cubicBezTo>
                    <a:pt x="1988" y="1755"/>
                    <a:pt x="1977" y="1757"/>
                    <a:pt x="1966" y="1759"/>
                  </a:cubicBezTo>
                  <a:cubicBezTo>
                    <a:pt x="1962" y="1759"/>
                    <a:pt x="1957" y="1759"/>
                    <a:pt x="1951" y="1759"/>
                  </a:cubicBezTo>
                  <a:cubicBezTo>
                    <a:pt x="1953" y="1748"/>
                    <a:pt x="1953" y="1748"/>
                    <a:pt x="1953" y="1748"/>
                  </a:cubicBezTo>
                  <a:cubicBezTo>
                    <a:pt x="1949" y="1741"/>
                    <a:pt x="1949" y="1741"/>
                    <a:pt x="1949" y="1741"/>
                  </a:cubicBezTo>
                  <a:cubicBezTo>
                    <a:pt x="1920" y="1739"/>
                    <a:pt x="1920" y="1739"/>
                    <a:pt x="1920" y="1739"/>
                  </a:cubicBezTo>
                  <a:cubicBezTo>
                    <a:pt x="1918" y="1735"/>
                    <a:pt x="1918" y="1733"/>
                    <a:pt x="1916" y="1730"/>
                  </a:cubicBezTo>
                  <a:cubicBezTo>
                    <a:pt x="1913" y="1728"/>
                    <a:pt x="1913" y="1726"/>
                    <a:pt x="1911" y="1724"/>
                  </a:cubicBezTo>
                  <a:cubicBezTo>
                    <a:pt x="1907" y="1724"/>
                    <a:pt x="1907" y="1724"/>
                    <a:pt x="1907" y="1724"/>
                  </a:cubicBezTo>
                  <a:cubicBezTo>
                    <a:pt x="1909" y="1741"/>
                    <a:pt x="1909" y="1741"/>
                    <a:pt x="1909" y="1741"/>
                  </a:cubicBezTo>
                  <a:cubicBezTo>
                    <a:pt x="1880" y="1750"/>
                    <a:pt x="1880" y="1750"/>
                    <a:pt x="1880" y="1750"/>
                  </a:cubicBezTo>
                  <a:cubicBezTo>
                    <a:pt x="1880" y="1755"/>
                    <a:pt x="1880" y="1757"/>
                    <a:pt x="1880" y="1761"/>
                  </a:cubicBezTo>
                  <a:cubicBezTo>
                    <a:pt x="1880" y="1768"/>
                    <a:pt x="1880" y="1772"/>
                    <a:pt x="1883" y="1779"/>
                  </a:cubicBezTo>
                  <a:cubicBezTo>
                    <a:pt x="1880" y="1785"/>
                    <a:pt x="1880" y="1785"/>
                    <a:pt x="1880" y="1785"/>
                  </a:cubicBezTo>
                  <a:cubicBezTo>
                    <a:pt x="1869" y="1790"/>
                    <a:pt x="1869" y="1790"/>
                    <a:pt x="1869" y="1790"/>
                  </a:cubicBezTo>
                  <a:cubicBezTo>
                    <a:pt x="1861" y="1785"/>
                    <a:pt x="1861" y="1785"/>
                    <a:pt x="1861" y="1785"/>
                  </a:cubicBezTo>
                  <a:cubicBezTo>
                    <a:pt x="1863" y="1766"/>
                    <a:pt x="1863" y="1766"/>
                    <a:pt x="1863" y="1766"/>
                  </a:cubicBezTo>
                  <a:cubicBezTo>
                    <a:pt x="1872" y="1761"/>
                    <a:pt x="1872" y="1761"/>
                    <a:pt x="1872" y="1761"/>
                  </a:cubicBezTo>
                  <a:cubicBezTo>
                    <a:pt x="1872" y="1748"/>
                    <a:pt x="1872" y="1748"/>
                    <a:pt x="1872" y="1748"/>
                  </a:cubicBezTo>
                  <a:cubicBezTo>
                    <a:pt x="1867" y="1741"/>
                    <a:pt x="1867" y="1741"/>
                    <a:pt x="1867" y="1741"/>
                  </a:cubicBezTo>
                  <a:cubicBezTo>
                    <a:pt x="1867" y="1739"/>
                    <a:pt x="1867" y="1739"/>
                    <a:pt x="1867" y="1739"/>
                  </a:cubicBezTo>
                  <a:cubicBezTo>
                    <a:pt x="1872" y="1730"/>
                    <a:pt x="1872" y="1730"/>
                    <a:pt x="1872" y="1730"/>
                  </a:cubicBezTo>
                  <a:cubicBezTo>
                    <a:pt x="1885" y="1733"/>
                    <a:pt x="1885" y="1733"/>
                    <a:pt x="1885" y="1733"/>
                  </a:cubicBezTo>
                  <a:cubicBezTo>
                    <a:pt x="1885" y="1722"/>
                    <a:pt x="1885" y="1722"/>
                    <a:pt x="1885" y="1722"/>
                  </a:cubicBezTo>
                  <a:cubicBezTo>
                    <a:pt x="1874" y="1715"/>
                    <a:pt x="1874" y="1715"/>
                    <a:pt x="1874" y="1715"/>
                  </a:cubicBezTo>
                  <a:cubicBezTo>
                    <a:pt x="1869" y="1719"/>
                    <a:pt x="1869" y="1719"/>
                    <a:pt x="1869" y="1719"/>
                  </a:cubicBezTo>
                  <a:cubicBezTo>
                    <a:pt x="1861" y="1726"/>
                    <a:pt x="1850" y="1730"/>
                    <a:pt x="1839" y="1737"/>
                  </a:cubicBezTo>
                  <a:cubicBezTo>
                    <a:pt x="1834" y="1739"/>
                    <a:pt x="1830" y="1741"/>
                    <a:pt x="1823" y="1744"/>
                  </a:cubicBezTo>
                  <a:cubicBezTo>
                    <a:pt x="1819" y="1746"/>
                    <a:pt x="1812" y="1748"/>
                    <a:pt x="1806" y="1750"/>
                  </a:cubicBezTo>
                  <a:cubicBezTo>
                    <a:pt x="1799" y="1761"/>
                    <a:pt x="1799" y="1761"/>
                    <a:pt x="1799" y="1761"/>
                  </a:cubicBezTo>
                  <a:cubicBezTo>
                    <a:pt x="1799" y="1779"/>
                    <a:pt x="1799" y="1779"/>
                    <a:pt x="1799" y="1779"/>
                  </a:cubicBezTo>
                  <a:cubicBezTo>
                    <a:pt x="1775" y="1799"/>
                    <a:pt x="1775" y="1799"/>
                    <a:pt x="1775" y="1799"/>
                  </a:cubicBezTo>
                  <a:cubicBezTo>
                    <a:pt x="1775" y="1812"/>
                    <a:pt x="1775" y="1812"/>
                    <a:pt x="1775" y="1812"/>
                  </a:cubicBezTo>
                  <a:cubicBezTo>
                    <a:pt x="1768" y="1814"/>
                    <a:pt x="1768" y="1814"/>
                    <a:pt x="1768" y="1814"/>
                  </a:cubicBezTo>
                  <a:cubicBezTo>
                    <a:pt x="1766" y="1807"/>
                    <a:pt x="1766" y="1807"/>
                    <a:pt x="1766" y="1807"/>
                  </a:cubicBezTo>
                  <a:cubicBezTo>
                    <a:pt x="1766" y="1812"/>
                    <a:pt x="1766" y="1812"/>
                    <a:pt x="1766" y="1812"/>
                  </a:cubicBezTo>
                  <a:cubicBezTo>
                    <a:pt x="1766" y="1807"/>
                    <a:pt x="1766" y="1807"/>
                    <a:pt x="1766" y="1807"/>
                  </a:cubicBezTo>
                  <a:cubicBezTo>
                    <a:pt x="1766" y="1805"/>
                    <a:pt x="1766" y="1801"/>
                    <a:pt x="1764" y="1799"/>
                  </a:cubicBezTo>
                  <a:cubicBezTo>
                    <a:pt x="1755" y="1790"/>
                    <a:pt x="1755" y="1790"/>
                    <a:pt x="1755" y="1790"/>
                  </a:cubicBezTo>
                  <a:cubicBezTo>
                    <a:pt x="1746" y="1790"/>
                    <a:pt x="1746" y="1790"/>
                    <a:pt x="1746" y="1790"/>
                  </a:cubicBezTo>
                  <a:cubicBezTo>
                    <a:pt x="1746" y="1779"/>
                    <a:pt x="1746" y="1779"/>
                    <a:pt x="1746" y="1779"/>
                  </a:cubicBezTo>
                  <a:cubicBezTo>
                    <a:pt x="1711" y="1777"/>
                    <a:pt x="1711" y="1777"/>
                    <a:pt x="1711" y="1777"/>
                  </a:cubicBezTo>
                  <a:cubicBezTo>
                    <a:pt x="1706" y="1788"/>
                    <a:pt x="1706" y="1788"/>
                    <a:pt x="1706" y="1788"/>
                  </a:cubicBezTo>
                  <a:cubicBezTo>
                    <a:pt x="1691" y="1783"/>
                    <a:pt x="1676" y="1781"/>
                    <a:pt x="1660" y="1779"/>
                  </a:cubicBezTo>
                  <a:cubicBezTo>
                    <a:pt x="1658" y="1779"/>
                    <a:pt x="1656" y="1777"/>
                    <a:pt x="1654" y="1774"/>
                  </a:cubicBezTo>
                  <a:cubicBezTo>
                    <a:pt x="1647" y="1766"/>
                    <a:pt x="1640" y="1755"/>
                    <a:pt x="1634" y="1744"/>
                  </a:cubicBezTo>
                  <a:cubicBezTo>
                    <a:pt x="1629" y="1739"/>
                    <a:pt x="1629" y="1739"/>
                    <a:pt x="1629" y="1739"/>
                  </a:cubicBezTo>
                  <a:cubicBezTo>
                    <a:pt x="1634" y="1713"/>
                    <a:pt x="1638" y="1686"/>
                    <a:pt x="1640" y="1660"/>
                  </a:cubicBezTo>
                  <a:cubicBezTo>
                    <a:pt x="1640" y="1656"/>
                    <a:pt x="1640" y="1651"/>
                    <a:pt x="1643" y="1647"/>
                  </a:cubicBezTo>
                  <a:cubicBezTo>
                    <a:pt x="1643" y="1640"/>
                    <a:pt x="1643" y="1640"/>
                    <a:pt x="1643" y="1640"/>
                  </a:cubicBezTo>
                  <a:cubicBezTo>
                    <a:pt x="1638" y="1638"/>
                    <a:pt x="1634" y="1636"/>
                    <a:pt x="1632" y="1636"/>
                  </a:cubicBezTo>
                  <a:cubicBezTo>
                    <a:pt x="1627" y="1636"/>
                    <a:pt x="1623" y="1633"/>
                    <a:pt x="1618" y="1633"/>
                  </a:cubicBezTo>
                  <a:cubicBezTo>
                    <a:pt x="1610" y="1627"/>
                    <a:pt x="1610" y="1627"/>
                    <a:pt x="1610" y="1627"/>
                  </a:cubicBezTo>
                  <a:cubicBezTo>
                    <a:pt x="1596" y="1629"/>
                    <a:pt x="1583" y="1631"/>
                    <a:pt x="1570" y="1633"/>
                  </a:cubicBezTo>
                  <a:cubicBezTo>
                    <a:pt x="1566" y="1636"/>
                    <a:pt x="1561" y="1636"/>
                    <a:pt x="1557" y="1638"/>
                  </a:cubicBezTo>
                  <a:cubicBezTo>
                    <a:pt x="1546" y="1631"/>
                    <a:pt x="1546" y="1631"/>
                    <a:pt x="1546" y="1631"/>
                  </a:cubicBezTo>
                  <a:cubicBezTo>
                    <a:pt x="1552" y="1627"/>
                    <a:pt x="1552" y="1627"/>
                    <a:pt x="1552" y="1627"/>
                  </a:cubicBezTo>
                  <a:cubicBezTo>
                    <a:pt x="1555" y="1622"/>
                    <a:pt x="1555" y="1622"/>
                    <a:pt x="1555" y="1622"/>
                  </a:cubicBezTo>
                  <a:cubicBezTo>
                    <a:pt x="1557" y="1603"/>
                    <a:pt x="1557" y="1583"/>
                    <a:pt x="1559" y="1563"/>
                  </a:cubicBezTo>
                  <a:cubicBezTo>
                    <a:pt x="1559" y="1556"/>
                    <a:pt x="1559" y="1556"/>
                    <a:pt x="1559" y="1556"/>
                  </a:cubicBezTo>
                  <a:cubicBezTo>
                    <a:pt x="1566" y="1567"/>
                    <a:pt x="1566" y="1567"/>
                    <a:pt x="1566" y="1567"/>
                  </a:cubicBezTo>
                  <a:cubicBezTo>
                    <a:pt x="1568" y="1563"/>
                    <a:pt x="1568" y="1561"/>
                    <a:pt x="1570" y="1556"/>
                  </a:cubicBezTo>
                  <a:cubicBezTo>
                    <a:pt x="1570" y="1548"/>
                    <a:pt x="1572" y="1539"/>
                    <a:pt x="1577" y="1528"/>
                  </a:cubicBezTo>
                  <a:cubicBezTo>
                    <a:pt x="1579" y="1519"/>
                    <a:pt x="1581" y="1512"/>
                    <a:pt x="1588" y="1506"/>
                  </a:cubicBezTo>
                  <a:cubicBezTo>
                    <a:pt x="1585" y="1495"/>
                    <a:pt x="1585" y="1495"/>
                    <a:pt x="1585" y="1495"/>
                  </a:cubicBezTo>
                  <a:cubicBezTo>
                    <a:pt x="1579" y="1495"/>
                    <a:pt x="1570" y="1495"/>
                    <a:pt x="1563" y="1497"/>
                  </a:cubicBezTo>
                  <a:cubicBezTo>
                    <a:pt x="1557" y="1497"/>
                    <a:pt x="1550" y="1499"/>
                    <a:pt x="1543" y="1501"/>
                  </a:cubicBezTo>
                  <a:cubicBezTo>
                    <a:pt x="1517" y="1499"/>
                    <a:pt x="1517" y="1499"/>
                    <a:pt x="1517" y="1499"/>
                  </a:cubicBezTo>
                  <a:cubicBezTo>
                    <a:pt x="1508" y="1506"/>
                    <a:pt x="1508" y="1506"/>
                    <a:pt x="1508" y="1506"/>
                  </a:cubicBezTo>
                  <a:cubicBezTo>
                    <a:pt x="1506" y="1515"/>
                    <a:pt x="1504" y="1521"/>
                    <a:pt x="1502" y="1530"/>
                  </a:cubicBezTo>
                  <a:cubicBezTo>
                    <a:pt x="1499" y="1537"/>
                    <a:pt x="1499" y="1543"/>
                    <a:pt x="1497" y="1548"/>
                  </a:cubicBezTo>
                  <a:cubicBezTo>
                    <a:pt x="1495" y="1554"/>
                    <a:pt x="1493" y="1559"/>
                    <a:pt x="1491" y="1563"/>
                  </a:cubicBezTo>
                  <a:cubicBezTo>
                    <a:pt x="1486" y="1565"/>
                    <a:pt x="1480" y="1565"/>
                    <a:pt x="1473" y="1567"/>
                  </a:cubicBezTo>
                  <a:cubicBezTo>
                    <a:pt x="1460" y="1567"/>
                    <a:pt x="1460" y="1567"/>
                    <a:pt x="1460" y="1567"/>
                  </a:cubicBezTo>
                  <a:cubicBezTo>
                    <a:pt x="1449" y="1576"/>
                    <a:pt x="1449" y="1576"/>
                    <a:pt x="1449" y="1576"/>
                  </a:cubicBezTo>
                  <a:cubicBezTo>
                    <a:pt x="1431" y="1576"/>
                    <a:pt x="1431" y="1576"/>
                    <a:pt x="1431" y="1576"/>
                  </a:cubicBezTo>
                  <a:cubicBezTo>
                    <a:pt x="1427" y="1570"/>
                    <a:pt x="1420" y="1563"/>
                    <a:pt x="1414" y="1559"/>
                  </a:cubicBezTo>
                  <a:cubicBezTo>
                    <a:pt x="1409" y="1554"/>
                    <a:pt x="1403" y="1550"/>
                    <a:pt x="1396" y="1545"/>
                  </a:cubicBezTo>
                  <a:cubicBezTo>
                    <a:pt x="1385" y="1526"/>
                    <a:pt x="1378" y="1506"/>
                    <a:pt x="1372" y="1486"/>
                  </a:cubicBezTo>
                  <a:cubicBezTo>
                    <a:pt x="1367" y="1464"/>
                    <a:pt x="1363" y="1442"/>
                    <a:pt x="1363" y="1418"/>
                  </a:cubicBezTo>
                  <a:cubicBezTo>
                    <a:pt x="1376" y="1400"/>
                    <a:pt x="1376" y="1400"/>
                    <a:pt x="1376" y="1400"/>
                  </a:cubicBezTo>
                  <a:cubicBezTo>
                    <a:pt x="1376" y="1391"/>
                    <a:pt x="1376" y="1391"/>
                    <a:pt x="1376" y="1391"/>
                  </a:cubicBezTo>
                  <a:cubicBezTo>
                    <a:pt x="1378" y="1349"/>
                    <a:pt x="1378" y="1349"/>
                    <a:pt x="1378" y="1349"/>
                  </a:cubicBezTo>
                  <a:cubicBezTo>
                    <a:pt x="1387" y="1336"/>
                    <a:pt x="1387" y="1336"/>
                    <a:pt x="1387" y="1336"/>
                  </a:cubicBezTo>
                  <a:cubicBezTo>
                    <a:pt x="1420" y="1308"/>
                    <a:pt x="1420" y="1308"/>
                    <a:pt x="1420" y="1308"/>
                  </a:cubicBezTo>
                  <a:cubicBezTo>
                    <a:pt x="1433" y="1303"/>
                    <a:pt x="1433" y="1303"/>
                    <a:pt x="1433" y="1303"/>
                  </a:cubicBezTo>
                  <a:cubicBezTo>
                    <a:pt x="1447" y="1292"/>
                    <a:pt x="1447" y="1292"/>
                    <a:pt x="1447" y="1292"/>
                  </a:cubicBezTo>
                  <a:cubicBezTo>
                    <a:pt x="1471" y="1283"/>
                    <a:pt x="1471" y="1283"/>
                    <a:pt x="1471" y="1283"/>
                  </a:cubicBezTo>
                  <a:cubicBezTo>
                    <a:pt x="1493" y="1290"/>
                    <a:pt x="1493" y="1290"/>
                    <a:pt x="1493" y="1290"/>
                  </a:cubicBezTo>
                  <a:cubicBezTo>
                    <a:pt x="1504" y="1301"/>
                    <a:pt x="1504" y="1301"/>
                    <a:pt x="1504" y="1301"/>
                  </a:cubicBezTo>
                  <a:cubicBezTo>
                    <a:pt x="1515" y="1301"/>
                    <a:pt x="1515" y="1301"/>
                    <a:pt x="1515" y="1301"/>
                  </a:cubicBezTo>
                  <a:cubicBezTo>
                    <a:pt x="1517" y="1292"/>
                    <a:pt x="1517" y="1292"/>
                    <a:pt x="1517" y="1292"/>
                  </a:cubicBezTo>
                  <a:cubicBezTo>
                    <a:pt x="1526" y="1294"/>
                    <a:pt x="1526" y="1294"/>
                    <a:pt x="1526" y="1294"/>
                  </a:cubicBezTo>
                  <a:cubicBezTo>
                    <a:pt x="1537" y="1301"/>
                    <a:pt x="1537" y="1301"/>
                    <a:pt x="1537" y="1301"/>
                  </a:cubicBezTo>
                  <a:cubicBezTo>
                    <a:pt x="1539" y="1294"/>
                    <a:pt x="1539" y="1294"/>
                    <a:pt x="1539" y="1294"/>
                  </a:cubicBezTo>
                  <a:cubicBezTo>
                    <a:pt x="1532" y="1290"/>
                    <a:pt x="1532" y="1290"/>
                    <a:pt x="1532" y="1290"/>
                  </a:cubicBezTo>
                  <a:cubicBezTo>
                    <a:pt x="1535" y="1283"/>
                    <a:pt x="1535" y="1283"/>
                    <a:pt x="1535" y="1283"/>
                  </a:cubicBezTo>
                  <a:cubicBezTo>
                    <a:pt x="1519" y="1275"/>
                    <a:pt x="1519" y="1275"/>
                    <a:pt x="1519" y="1275"/>
                  </a:cubicBezTo>
                  <a:cubicBezTo>
                    <a:pt x="1513" y="1266"/>
                    <a:pt x="1513" y="1266"/>
                    <a:pt x="1513" y="1266"/>
                  </a:cubicBezTo>
                  <a:cubicBezTo>
                    <a:pt x="1510" y="1259"/>
                    <a:pt x="1510" y="1259"/>
                    <a:pt x="1510" y="1259"/>
                  </a:cubicBezTo>
                  <a:cubicBezTo>
                    <a:pt x="1521" y="1264"/>
                    <a:pt x="1521" y="1264"/>
                    <a:pt x="1521" y="1264"/>
                  </a:cubicBezTo>
                  <a:cubicBezTo>
                    <a:pt x="1528" y="1270"/>
                    <a:pt x="1528" y="1270"/>
                    <a:pt x="1528" y="1270"/>
                  </a:cubicBezTo>
                  <a:cubicBezTo>
                    <a:pt x="1543" y="1275"/>
                    <a:pt x="1543" y="1275"/>
                    <a:pt x="1543" y="1275"/>
                  </a:cubicBezTo>
                  <a:cubicBezTo>
                    <a:pt x="1557" y="1270"/>
                    <a:pt x="1557" y="1270"/>
                    <a:pt x="1557" y="1270"/>
                  </a:cubicBezTo>
                  <a:cubicBezTo>
                    <a:pt x="1570" y="1270"/>
                    <a:pt x="1570" y="1270"/>
                    <a:pt x="1570" y="1270"/>
                  </a:cubicBezTo>
                  <a:cubicBezTo>
                    <a:pt x="1579" y="1275"/>
                    <a:pt x="1579" y="1275"/>
                    <a:pt x="1579" y="1275"/>
                  </a:cubicBezTo>
                  <a:cubicBezTo>
                    <a:pt x="1588" y="1272"/>
                    <a:pt x="1588" y="1272"/>
                    <a:pt x="1588" y="1272"/>
                  </a:cubicBezTo>
                  <a:cubicBezTo>
                    <a:pt x="1596" y="1268"/>
                    <a:pt x="1596" y="1268"/>
                    <a:pt x="1596" y="1268"/>
                  </a:cubicBezTo>
                  <a:cubicBezTo>
                    <a:pt x="1610" y="1272"/>
                    <a:pt x="1610" y="1272"/>
                    <a:pt x="1610" y="1272"/>
                  </a:cubicBezTo>
                  <a:cubicBezTo>
                    <a:pt x="1614" y="1286"/>
                    <a:pt x="1614" y="1286"/>
                    <a:pt x="1614" y="1286"/>
                  </a:cubicBezTo>
                  <a:cubicBezTo>
                    <a:pt x="1621" y="1290"/>
                    <a:pt x="1621" y="1290"/>
                    <a:pt x="1621" y="1290"/>
                  </a:cubicBezTo>
                  <a:cubicBezTo>
                    <a:pt x="1638" y="1281"/>
                    <a:pt x="1638" y="1281"/>
                    <a:pt x="1638" y="1281"/>
                  </a:cubicBezTo>
                  <a:cubicBezTo>
                    <a:pt x="1643" y="1281"/>
                    <a:pt x="1643" y="1281"/>
                    <a:pt x="1643" y="1281"/>
                  </a:cubicBezTo>
                  <a:cubicBezTo>
                    <a:pt x="1656" y="1301"/>
                    <a:pt x="1656" y="1301"/>
                    <a:pt x="1656" y="1301"/>
                  </a:cubicBezTo>
                  <a:cubicBezTo>
                    <a:pt x="1658" y="1316"/>
                    <a:pt x="1658" y="1316"/>
                    <a:pt x="1658" y="1316"/>
                  </a:cubicBezTo>
                  <a:cubicBezTo>
                    <a:pt x="1654" y="1341"/>
                    <a:pt x="1654" y="1341"/>
                    <a:pt x="1654" y="1341"/>
                  </a:cubicBezTo>
                  <a:cubicBezTo>
                    <a:pt x="1658" y="1356"/>
                    <a:pt x="1658" y="1356"/>
                    <a:pt x="1658" y="1356"/>
                  </a:cubicBezTo>
                  <a:cubicBezTo>
                    <a:pt x="1669" y="1363"/>
                    <a:pt x="1669" y="1363"/>
                    <a:pt x="1669" y="1363"/>
                  </a:cubicBezTo>
                  <a:cubicBezTo>
                    <a:pt x="1684" y="1394"/>
                    <a:pt x="1684" y="1394"/>
                    <a:pt x="1684" y="1394"/>
                  </a:cubicBezTo>
                  <a:cubicBezTo>
                    <a:pt x="1698" y="1400"/>
                    <a:pt x="1698" y="1400"/>
                    <a:pt x="1698" y="1400"/>
                  </a:cubicBezTo>
                  <a:cubicBezTo>
                    <a:pt x="1700" y="1405"/>
                    <a:pt x="1700" y="1405"/>
                    <a:pt x="1700" y="1405"/>
                  </a:cubicBezTo>
                  <a:cubicBezTo>
                    <a:pt x="1693" y="1416"/>
                    <a:pt x="1693" y="1416"/>
                    <a:pt x="1693" y="1416"/>
                  </a:cubicBezTo>
                  <a:cubicBezTo>
                    <a:pt x="1706" y="1402"/>
                    <a:pt x="1706" y="1402"/>
                    <a:pt x="1706" y="1402"/>
                  </a:cubicBezTo>
                  <a:cubicBezTo>
                    <a:pt x="1713" y="1380"/>
                    <a:pt x="1713" y="1380"/>
                    <a:pt x="1713" y="1380"/>
                  </a:cubicBezTo>
                  <a:cubicBezTo>
                    <a:pt x="1711" y="1341"/>
                    <a:pt x="1711" y="1341"/>
                    <a:pt x="1711" y="1341"/>
                  </a:cubicBezTo>
                  <a:cubicBezTo>
                    <a:pt x="1689" y="1277"/>
                    <a:pt x="1689" y="1277"/>
                    <a:pt x="1689" y="1277"/>
                  </a:cubicBezTo>
                  <a:cubicBezTo>
                    <a:pt x="1689" y="1253"/>
                    <a:pt x="1689" y="1253"/>
                    <a:pt x="1689" y="1253"/>
                  </a:cubicBezTo>
                  <a:cubicBezTo>
                    <a:pt x="1698" y="1220"/>
                    <a:pt x="1698" y="1220"/>
                    <a:pt x="1698" y="1220"/>
                  </a:cubicBezTo>
                  <a:cubicBezTo>
                    <a:pt x="1720" y="1209"/>
                    <a:pt x="1720" y="1209"/>
                    <a:pt x="1720" y="1209"/>
                  </a:cubicBezTo>
                  <a:cubicBezTo>
                    <a:pt x="1750" y="1187"/>
                    <a:pt x="1750" y="1187"/>
                    <a:pt x="1750" y="1187"/>
                  </a:cubicBezTo>
                  <a:cubicBezTo>
                    <a:pt x="1790" y="1140"/>
                    <a:pt x="1790" y="1140"/>
                    <a:pt x="1790" y="1140"/>
                  </a:cubicBezTo>
                  <a:cubicBezTo>
                    <a:pt x="1792" y="1109"/>
                    <a:pt x="1792" y="1109"/>
                    <a:pt x="1792" y="1109"/>
                  </a:cubicBezTo>
                  <a:cubicBezTo>
                    <a:pt x="1779" y="1101"/>
                    <a:pt x="1779" y="1101"/>
                    <a:pt x="1779" y="1101"/>
                  </a:cubicBezTo>
                  <a:cubicBezTo>
                    <a:pt x="1775" y="1090"/>
                    <a:pt x="1775" y="1090"/>
                    <a:pt x="1775" y="1090"/>
                  </a:cubicBezTo>
                  <a:cubicBezTo>
                    <a:pt x="1775" y="1059"/>
                    <a:pt x="1775" y="1059"/>
                    <a:pt x="1775" y="1059"/>
                  </a:cubicBezTo>
                  <a:cubicBezTo>
                    <a:pt x="1786" y="1035"/>
                    <a:pt x="1786" y="1035"/>
                    <a:pt x="1786" y="1035"/>
                  </a:cubicBezTo>
                  <a:cubicBezTo>
                    <a:pt x="1786" y="1052"/>
                    <a:pt x="1786" y="1052"/>
                    <a:pt x="1786" y="1052"/>
                  </a:cubicBezTo>
                  <a:cubicBezTo>
                    <a:pt x="1788" y="1059"/>
                    <a:pt x="1788" y="1059"/>
                    <a:pt x="1788" y="1059"/>
                  </a:cubicBezTo>
                  <a:cubicBezTo>
                    <a:pt x="1786" y="1068"/>
                    <a:pt x="1786" y="1068"/>
                    <a:pt x="1786" y="1068"/>
                  </a:cubicBezTo>
                  <a:cubicBezTo>
                    <a:pt x="1795" y="1081"/>
                    <a:pt x="1795" y="1081"/>
                    <a:pt x="1795" y="1081"/>
                  </a:cubicBezTo>
                  <a:cubicBezTo>
                    <a:pt x="1792" y="1096"/>
                    <a:pt x="1792" y="1096"/>
                    <a:pt x="1792" y="1096"/>
                  </a:cubicBezTo>
                  <a:cubicBezTo>
                    <a:pt x="1810" y="1065"/>
                    <a:pt x="1810" y="1065"/>
                    <a:pt x="1810" y="1065"/>
                  </a:cubicBezTo>
                  <a:cubicBezTo>
                    <a:pt x="1812" y="1052"/>
                    <a:pt x="1812" y="1052"/>
                    <a:pt x="1812" y="1052"/>
                  </a:cubicBezTo>
                  <a:cubicBezTo>
                    <a:pt x="1801" y="1041"/>
                    <a:pt x="1801" y="1041"/>
                    <a:pt x="1801" y="1041"/>
                  </a:cubicBezTo>
                  <a:cubicBezTo>
                    <a:pt x="1803" y="1019"/>
                    <a:pt x="1803" y="1019"/>
                    <a:pt x="1803" y="1019"/>
                  </a:cubicBezTo>
                  <a:cubicBezTo>
                    <a:pt x="1812" y="1032"/>
                    <a:pt x="1812" y="1032"/>
                    <a:pt x="1812" y="1032"/>
                  </a:cubicBezTo>
                  <a:cubicBezTo>
                    <a:pt x="1817" y="1046"/>
                    <a:pt x="1817" y="1046"/>
                    <a:pt x="1817" y="1046"/>
                  </a:cubicBezTo>
                  <a:cubicBezTo>
                    <a:pt x="1839" y="1004"/>
                    <a:pt x="1839" y="1004"/>
                    <a:pt x="1839" y="1004"/>
                  </a:cubicBezTo>
                  <a:cubicBezTo>
                    <a:pt x="1830" y="1002"/>
                    <a:pt x="1830" y="1002"/>
                    <a:pt x="1830" y="1002"/>
                  </a:cubicBezTo>
                  <a:cubicBezTo>
                    <a:pt x="1832" y="995"/>
                    <a:pt x="1832" y="995"/>
                    <a:pt x="1832" y="995"/>
                  </a:cubicBezTo>
                  <a:cubicBezTo>
                    <a:pt x="1845" y="980"/>
                    <a:pt x="1845" y="980"/>
                    <a:pt x="1845" y="980"/>
                  </a:cubicBezTo>
                  <a:cubicBezTo>
                    <a:pt x="1878" y="971"/>
                    <a:pt x="1878" y="971"/>
                    <a:pt x="1878" y="971"/>
                  </a:cubicBezTo>
                  <a:cubicBezTo>
                    <a:pt x="1902" y="966"/>
                    <a:pt x="1902" y="966"/>
                    <a:pt x="1902" y="966"/>
                  </a:cubicBezTo>
                  <a:cubicBezTo>
                    <a:pt x="1905" y="960"/>
                    <a:pt x="1905" y="960"/>
                    <a:pt x="1905" y="960"/>
                  </a:cubicBezTo>
                  <a:cubicBezTo>
                    <a:pt x="1896" y="951"/>
                    <a:pt x="1896" y="951"/>
                    <a:pt x="1896" y="951"/>
                  </a:cubicBezTo>
                  <a:cubicBezTo>
                    <a:pt x="1898" y="936"/>
                    <a:pt x="1898" y="936"/>
                    <a:pt x="1898" y="936"/>
                  </a:cubicBezTo>
                  <a:cubicBezTo>
                    <a:pt x="1924" y="918"/>
                    <a:pt x="1924" y="918"/>
                    <a:pt x="1924" y="918"/>
                  </a:cubicBezTo>
                  <a:cubicBezTo>
                    <a:pt x="1929" y="907"/>
                    <a:pt x="1929" y="907"/>
                    <a:pt x="1929" y="907"/>
                  </a:cubicBezTo>
                  <a:cubicBezTo>
                    <a:pt x="1933" y="911"/>
                    <a:pt x="1933" y="911"/>
                    <a:pt x="1933" y="911"/>
                  </a:cubicBezTo>
                  <a:cubicBezTo>
                    <a:pt x="1933" y="918"/>
                    <a:pt x="1933" y="918"/>
                    <a:pt x="1933" y="918"/>
                  </a:cubicBezTo>
                  <a:cubicBezTo>
                    <a:pt x="1962" y="900"/>
                    <a:pt x="1962" y="900"/>
                    <a:pt x="1962" y="900"/>
                  </a:cubicBezTo>
                  <a:cubicBezTo>
                    <a:pt x="1962" y="885"/>
                    <a:pt x="1962" y="885"/>
                    <a:pt x="1962" y="885"/>
                  </a:cubicBezTo>
                  <a:cubicBezTo>
                    <a:pt x="1971" y="885"/>
                    <a:pt x="1971" y="885"/>
                    <a:pt x="1971" y="885"/>
                  </a:cubicBezTo>
                  <a:cubicBezTo>
                    <a:pt x="1977" y="894"/>
                    <a:pt x="1977" y="894"/>
                    <a:pt x="1977" y="894"/>
                  </a:cubicBezTo>
                  <a:cubicBezTo>
                    <a:pt x="1999" y="883"/>
                    <a:pt x="1999" y="883"/>
                    <a:pt x="1999" y="883"/>
                  </a:cubicBezTo>
                  <a:cubicBezTo>
                    <a:pt x="2010" y="874"/>
                    <a:pt x="2010" y="874"/>
                    <a:pt x="2010" y="874"/>
                  </a:cubicBezTo>
                  <a:cubicBezTo>
                    <a:pt x="2008" y="887"/>
                    <a:pt x="2008" y="887"/>
                    <a:pt x="2008" y="887"/>
                  </a:cubicBezTo>
                  <a:cubicBezTo>
                    <a:pt x="2030" y="887"/>
                    <a:pt x="2030" y="887"/>
                    <a:pt x="2030" y="887"/>
                  </a:cubicBezTo>
                  <a:cubicBezTo>
                    <a:pt x="2021" y="892"/>
                    <a:pt x="2021" y="892"/>
                    <a:pt x="2021" y="892"/>
                  </a:cubicBezTo>
                  <a:cubicBezTo>
                    <a:pt x="2012" y="892"/>
                    <a:pt x="2012" y="892"/>
                    <a:pt x="2012" y="892"/>
                  </a:cubicBezTo>
                  <a:cubicBezTo>
                    <a:pt x="1988" y="909"/>
                    <a:pt x="1988" y="909"/>
                    <a:pt x="1988" y="909"/>
                  </a:cubicBezTo>
                  <a:cubicBezTo>
                    <a:pt x="1986" y="920"/>
                    <a:pt x="1986" y="920"/>
                    <a:pt x="1986" y="920"/>
                  </a:cubicBezTo>
                  <a:cubicBezTo>
                    <a:pt x="1990" y="925"/>
                    <a:pt x="1990" y="925"/>
                    <a:pt x="1990" y="925"/>
                  </a:cubicBezTo>
                  <a:cubicBezTo>
                    <a:pt x="1990" y="931"/>
                    <a:pt x="1990" y="931"/>
                    <a:pt x="1990" y="931"/>
                  </a:cubicBezTo>
                  <a:cubicBezTo>
                    <a:pt x="2001" y="931"/>
                    <a:pt x="2001" y="931"/>
                    <a:pt x="2001" y="931"/>
                  </a:cubicBezTo>
                  <a:cubicBezTo>
                    <a:pt x="2028" y="907"/>
                    <a:pt x="2028" y="907"/>
                    <a:pt x="2028" y="907"/>
                  </a:cubicBezTo>
                  <a:cubicBezTo>
                    <a:pt x="2039" y="900"/>
                    <a:pt x="2039" y="900"/>
                    <a:pt x="2039" y="900"/>
                  </a:cubicBezTo>
                  <a:cubicBezTo>
                    <a:pt x="2061" y="896"/>
                    <a:pt x="2061" y="896"/>
                    <a:pt x="2061" y="896"/>
                  </a:cubicBezTo>
                  <a:cubicBezTo>
                    <a:pt x="2079" y="887"/>
                    <a:pt x="2079" y="887"/>
                    <a:pt x="2079" y="887"/>
                  </a:cubicBezTo>
                  <a:cubicBezTo>
                    <a:pt x="2068" y="876"/>
                    <a:pt x="2068" y="876"/>
                    <a:pt x="2068" y="876"/>
                  </a:cubicBezTo>
                  <a:cubicBezTo>
                    <a:pt x="2052" y="881"/>
                    <a:pt x="2052" y="881"/>
                    <a:pt x="2052" y="881"/>
                  </a:cubicBezTo>
                  <a:cubicBezTo>
                    <a:pt x="2041" y="881"/>
                    <a:pt x="2041" y="881"/>
                    <a:pt x="2041" y="881"/>
                  </a:cubicBezTo>
                  <a:cubicBezTo>
                    <a:pt x="2030" y="872"/>
                    <a:pt x="2030" y="872"/>
                    <a:pt x="2030" y="872"/>
                  </a:cubicBezTo>
                  <a:cubicBezTo>
                    <a:pt x="2026" y="872"/>
                    <a:pt x="2026" y="872"/>
                    <a:pt x="2026" y="872"/>
                  </a:cubicBezTo>
                  <a:cubicBezTo>
                    <a:pt x="2017" y="861"/>
                    <a:pt x="2017" y="861"/>
                    <a:pt x="2017" y="861"/>
                  </a:cubicBezTo>
                  <a:cubicBezTo>
                    <a:pt x="2010" y="845"/>
                    <a:pt x="2010" y="845"/>
                    <a:pt x="2010" y="845"/>
                  </a:cubicBezTo>
                  <a:cubicBezTo>
                    <a:pt x="2010" y="834"/>
                    <a:pt x="2010" y="834"/>
                    <a:pt x="2010" y="834"/>
                  </a:cubicBezTo>
                  <a:cubicBezTo>
                    <a:pt x="2008" y="828"/>
                    <a:pt x="2008" y="828"/>
                    <a:pt x="2008" y="828"/>
                  </a:cubicBezTo>
                  <a:cubicBezTo>
                    <a:pt x="2010" y="814"/>
                    <a:pt x="2010" y="814"/>
                    <a:pt x="2010" y="814"/>
                  </a:cubicBezTo>
                  <a:cubicBezTo>
                    <a:pt x="2001" y="819"/>
                    <a:pt x="2001" y="819"/>
                    <a:pt x="2001" y="819"/>
                  </a:cubicBezTo>
                  <a:cubicBezTo>
                    <a:pt x="1995" y="812"/>
                    <a:pt x="1995" y="812"/>
                    <a:pt x="1995" y="812"/>
                  </a:cubicBezTo>
                  <a:cubicBezTo>
                    <a:pt x="1984" y="810"/>
                    <a:pt x="1984" y="810"/>
                    <a:pt x="1984" y="810"/>
                  </a:cubicBezTo>
                  <a:cubicBezTo>
                    <a:pt x="1993" y="806"/>
                    <a:pt x="1993" y="806"/>
                    <a:pt x="1993" y="806"/>
                  </a:cubicBezTo>
                  <a:cubicBezTo>
                    <a:pt x="2004" y="810"/>
                    <a:pt x="2004" y="810"/>
                    <a:pt x="2004" y="810"/>
                  </a:cubicBezTo>
                  <a:cubicBezTo>
                    <a:pt x="2012" y="806"/>
                    <a:pt x="2012" y="806"/>
                    <a:pt x="2012" y="806"/>
                  </a:cubicBezTo>
                  <a:cubicBezTo>
                    <a:pt x="2024" y="792"/>
                    <a:pt x="2024" y="792"/>
                    <a:pt x="2024" y="792"/>
                  </a:cubicBezTo>
                  <a:cubicBezTo>
                    <a:pt x="2026" y="779"/>
                    <a:pt x="2026" y="779"/>
                    <a:pt x="2026" y="779"/>
                  </a:cubicBezTo>
                  <a:cubicBezTo>
                    <a:pt x="2019" y="773"/>
                    <a:pt x="2019" y="773"/>
                    <a:pt x="2019" y="773"/>
                  </a:cubicBezTo>
                  <a:cubicBezTo>
                    <a:pt x="1995" y="773"/>
                    <a:pt x="1995" y="773"/>
                    <a:pt x="1995" y="773"/>
                  </a:cubicBezTo>
                  <a:cubicBezTo>
                    <a:pt x="1946" y="795"/>
                    <a:pt x="1946" y="795"/>
                    <a:pt x="1946" y="795"/>
                  </a:cubicBezTo>
                  <a:cubicBezTo>
                    <a:pt x="1911" y="823"/>
                    <a:pt x="1911" y="823"/>
                    <a:pt x="1911" y="823"/>
                  </a:cubicBezTo>
                  <a:cubicBezTo>
                    <a:pt x="1933" y="788"/>
                    <a:pt x="1933" y="788"/>
                    <a:pt x="1933" y="788"/>
                  </a:cubicBezTo>
                  <a:cubicBezTo>
                    <a:pt x="1964" y="770"/>
                    <a:pt x="1964" y="770"/>
                    <a:pt x="1964" y="770"/>
                  </a:cubicBezTo>
                  <a:cubicBezTo>
                    <a:pt x="1975" y="748"/>
                    <a:pt x="1975" y="748"/>
                    <a:pt x="1975" y="748"/>
                  </a:cubicBezTo>
                  <a:cubicBezTo>
                    <a:pt x="1990" y="740"/>
                    <a:pt x="1990" y="740"/>
                    <a:pt x="1990" y="740"/>
                  </a:cubicBezTo>
                  <a:cubicBezTo>
                    <a:pt x="2017" y="742"/>
                    <a:pt x="2017" y="742"/>
                    <a:pt x="2017" y="742"/>
                  </a:cubicBezTo>
                  <a:cubicBezTo>
                    <a:pt x="2028" y="740"/>
                    <a:pt x="2028" y="740"/>
                    <a:pt x="2028" y="740"/>
                  </a:cubicBezTo>
                  <a:cubicBezTo>
                    <a:pt x="2043" y="744"/>
                    <a:pt x="2043" y="744"/>
                    <a:pt x="2043" y="744"/>
                  </a:cubicBezTo>
                  <a:cubicBezTo>
                    <a:pt x="2065" y="742"/>
                    <a:pt x="2065" y="742"/>
                    <a:pt x="2065" y="742"/>
                  </a:cubicBezTo>
                  <a:cubicBezTo>
                    <a:pt x="2083" y="751"/>
                    <a:pt x="2083" y="751"/>
                    <a:pt x="2083" y="751"/>
                  </a:cubicBezTo>
                  <a:cubicBezTo>
                    <a:pt x="2096" y="748"/>
                    <a:pt x="2096" y="748"/>
                    <a:pt x="2096" y="748"/>
                  </a:cubicBezTo>
                  <a:cubicBezTo>
                    <a:pt x="2109" y="742"/>
                    <a:pt x="2109" y="742"/>
                    <a:pt x="2109" y="742"/>
                  </a:cubicBezTo>
                  <a:cubicBezTo>
                    <a:pt x="2127" y="722"/>
                    <a:pt x="2127" y="722"/>
                    <a:pt x="2127" y="722"/>
                  </a:cubicBezTo>
                  <a:cubicBezTo>
                    <a:pt x="2129" y="711"/>
                    <a:pt x="2129" y="711"/>
                    <a:pt x="2129" y="711"/>
                  </a:cubicBezTo>
                  <a:cubicBezTo>
                    <a:pt x="2167" y="702"/>
                    <a:pt x="2167" y="702"/>
                    <a:pt x="2167" y="702"/>
                  </a:cubicBezTo>
                  <a:cubicBezTo>
                    <a:pt x="2175" y="693"/>
                    <a:pt x="2175" y="693"/>
                    <a:pt x="2175" y="693"/>
                  </a:cubicBezTo>
                  <a:cubicBezTo>
                    <a:pt x="2178" y="660"/>
                    <a:pt x="2178" y="660"/>
                    <a:pt x="2178" y="660"/>
                  </a:cubicBezTo>
                  <a:cubicBezTo>
                    <a:pt x="2173" y="654"/>
                    <a:pt x="2173" y="654"/>
                    <a:pt x="2173" y="654"/>
                  </a:cubicBezTo>
                  <a:cubicBezTo>
                    <a:pt x="2162" y="658"/>
                    <a:pt x="2162" y="658"/>
                    <a:pt x="2162" y="658"/>
                  </a:cubicBezTo>
                  <a:cubicBezTo>
                    <a:pt x="2162" y="647"/>
                    <a:pt x="2162" y="647"/>
                    <a:pt x="2162" y="647"/>
                  </a:cubicBezTo>
                  <a:cubicBezTo>
                    <a:pt x="2149" y="641"/>
                    <a:pt x="2149" y="641"/>
                    <a:pt x="2149" y="641"/>
                  </a:cubicBezTo>
                  <a:cubicBezTo>
                    <a:pt x="2138" y="649"/>
                    <a:pt x="2138" y="649"/>
                    <a:pt x="2138" y="649"/>
                  </a:cubicBezTo>
                  <a:cubicBezTo>
                    <a:pt x="2118" y="663"/>
                    <a:pt x="2118" y="663"/>
                    <a:pt x="2118" y="663"/>
                  </a:cubicBezTo>
                  <a:cubicBezTo>
                    <a:pt x="2103" y="665"/>
                    <a:pt x="2103" y="665"/>
                    <a:pt x="2103" y="665"/>
                  </a:cubicBezTo>
                  <a:cubicBezTo>
                    <a:pt x="2107" y="656"/>
                    <a:pt x="2107" y="656"/>
                    <a:pt x="2107" y="656"/>
                  </a:cubicBezTo>
                  <a:cubicBezTo>
                    <a:pt x="2120" y="649"/>
                    <a:pt x="2120" y="649"/>
                    <a:pt x="2120" y="649"/>
                  </a:cubicBezTo>
                  <a:cubicBezTo>
                    <a:pt x="2125" y="643"/>
                    <a:pt x="2125" y="643"/>
                    <a:pt x="2125" y="643"/>
                  </a:cubicBezTo>
                  <a:cubicBezTo>
                    <a:pt x="2134" y="641"/>
                    <a:pt x="2134" y="641"/>
                    <a:pt x="2134" y="641"/>
                  </a:cubicBezTo>
                  <a:cubicBezTo>
                    <a:pt x="2147" y="634"/>
                    <a:pt x="2147" y="634"/>
                    <a:pt x="2147" y="634"/>
                  </a:cubicBezTo>
                  <a:cubicBezTo>
                    <a:pt x="2147" y="625"/>
                    <a:pt x="2147" y="625"/>
                    <a:pt x="2147" y="625"/>
                  </a:cubicBezTo>
                  <a:cubicBezTo>
                    <a:pt x="2131" y="614"/>
                    <a:pt x="2131" y="614"/>
                    <a:pt x="2131" y="614"/>
                  </a:cubicBezTo>
                  <a:cubicBezTo>
                    <a:pt x="2105" y="605"/>
                    <a:pt x="2105" y="605"/>
                    <a:pt x="2105" y="605"/>
                  </a:cubicBezTo>
                  <a:cubicBezTo>
                    <a:pt x="2092" y="590"/>
                    <a:pt x="2092" y="590"/>
                    <a:pt x="2092" y="590"/>
                  </a:cubicBezTo>
                  <a:cubicBezTo>
                    <a:pt x="2083" y="590"/>
                    <a:pt x="2083" y="590"/>
                    <a:pt x="2083" y="590"/>
                  </a:cubicBezTo>
                  <a:cubicBezTo>
                    <a:pt x="2068" y="577"/>
                    <a:pt x="2068" y="577"/>
                    <a:pt x="2068" y="577"/>
                  </a:cubicBezTo>
                  <a:cubicBezTo>
                    <a:pt x="2072" y="555"/>
                    <a:pt x="2072" y="555"/>
                    <a:pt x="2072" y="555"/>
                  </a:cubicBezTo>
                  <a:cubicBezTo>
                    <a:pt x="2012" y="451"/>
                    <a:pt x="2012" y="451"/>
                    <a:pt x="2012" y="451"/>
                  </a:cubicBezTo>
                  <a:cubicBezTo>
                    <a:pt x="2006" y="436"/>
                    <a:pt x="2006" y="436"/>
                    <a:pt x="2006" y="436"/>
                  </a:cubicBezTo>
                  <a:cubicBezTo>
                    <a:pt x="2001" y="440"/>
                    <a:pt x="2001" y="440"/>
                    <a:pt x="2001" y="440"/>
                  </a:cubicBezTo>
                  <a:cubicBezTo>
                    <a:pt x="2001" y="453"/>
                    <a:pt x="2001" y="453"/>
                    <a:pt x="2001" y="453"/>
                  </a:cubicBezTo>
                  <a:cubicBezTo>
                    <a:pt x="1997" y="460"/>
                    <a:pt x="1997" y="460"/>
                    <a:pt x="1997" y="460"/>
                  </a:cubicBezTo>
                  <a:cubicBezTo>
                    <a:pt x="1995" y="471"/>
                    <a:pt x="1995" y="471"/>
                    <a:pt x="1995" y="471"/>
                  </a:cubicBezTo>
                  <a:cubicBezTo>
                    <a:pt x="1982" y="480"/>
                    <a:pt x="1982" y="480"/>
                    <a:pt x="1982" y="480"/>
                  </a:cubicBezTo>
                  <a:cubicBezTo>
                    <a:pt x="1982" y="489"/>
                    <a:pt x="1982" y="489"/>
                    <a:pt x="1982" y="489"/>
                  </a:cubicBezTo>
                  <a:cubicBezTo>
                    <a:pt x="1962" y="508"/>
                    <a:pt x="1962" y="508"/>
                    <a:pt x="1962" y="508"/>
                  </a:cubicBezTo>
                  <a:cubicBezTo>
                    <a:pt x="1944" y="491"/>
                    <a:pt x="1944" y="491"/>
                    <a:pt x="1944" y="491"/>
                  </a:cubicBezTo>
                  <a:cubicBezTo>
                    <a:pt x="1935" y="486"/>
                    <a:pt x="1935" y="486"/>
                    <a:pt x="1935" y="486"/>
                  </a:cubicBezTo>
                  <a:cubicBezTo>
                    <a:pt x="1924" y="489"/>
                    <a:pt x="1924" y="489"/>
                    <a:pt x="1924" y="489"/>
                  </a:cubicBezTo>
                  <a:cubicBezTo>
                    <a:pt x="1920" y="480"/>
                    <a:pt x="1916" y="475"/>
                    <a:pt x="1916" y="475"/>
                  </a:cubicBezTo>
                  <a:cubicBezTo>
                    <a:pt x="1918" y="420"/>
                    <a:pt x="1918" y="420"/>
                    <a:pt x="1918" y="420"/>
                  </a:cubicBezTo>
                  <a:cubicBezTo>
                    <a:pt x="1909" y="425"/>
                    <a:pt x="1909" y="425"/>
                    <a:pt x="1909" y="425"/>
                  </a:cubicBezTo>
                  <a:cubicBezTo>
                    <a:pt x="1880" y="409"/>
                    <a:pt x="1880" y="409"/>
                    <a:pt x="1880" y="409"/>
                  </a:cubicBezTo>
                  <a:cubicBezTo>
                    <a:pt x="1880" y="394"/>
                    <a:pt x="1880" y="394"/>
                    <a:pt x="1880" y="394"/>
                  </a:cubicBezTo>
                  <a:cubicBezTo>
                    <a:pt x="1836" y="379"/>
                    <a:pt x="1836" y="379"/>
                    <a:pt x="1836" y="379"/>
                  </a:cubicBezTo>
                  <a:cubicBezTo>
                    <a:pt x="1817" y="385"/>
                    <a:pt x="1817" y="385"/>
                    <a:pt x="1817" y="385"/>
                  </a:cubicBezTo>
                  <a:cubicBezTo>
                    <a:pt x="1801" y="390"/>
                    <a:pt x="1801" y="390"/>
                    <a:pt x="1801" y="390"/>
                  </a:cubicBezTo>
                  <a:cubicBezTo>
                    <a:pt x="1766" y="372"/>
                    <a:pt x="1766" y="372"/>
                    <a:pt x="1766" y="372"/>
                  </a:cubicBezTo>
                  <a:cubicBezTo>
                    <a:pt x="1755" y="372"/>
                    <a:pt x="1755" y="372"/>
                    <a:pt x="1755" y="372"/>
                  </a:cubicBezTo>
                  <a:cubicBezTo>
                    <a:pt x="1748" y="376"/>
                    <a:pt x="1748" y="376"/>
                    <a:pt x="1748" y="376"/>
                  </a:cubicBezTo>
                  <a:cubicBezTo>
                    <a:pt x="1744" y="431"/>
                    <a:pt x="1744" y="431"/>
                    <a:pt x="1744" y="431"/>
                  </a:cubicBezTo>
                  <a:cubicBezTo>
                    <a:pt x="1755" y="438"/>
                    <a:pt x="1755" y="438"/>
                    <a:pt x="1755" y="438"/>
                  </a:cubicBezTo>
                  <a:cubicBezTo>
                    <a:pt x="1753" y="464"/>
                    <a:pt x="1753" y="464"/>
                    <a:pt x="1753" y="464"/>
                  </a:cubicBezTo>
                  <a:cubicBezTo>
                    <a:pt x="1735" y="493"/>
                    <a:pt x="1735" y="493"/>
                    <a:pt x="1735" y="493"/>
                  </a:cubicBezTo>
                  <a:cubicBezTo>
                    <a:pt x="1735" y="502"/>
                    <a:pt x="1735" y="502"/>
                    <a:pt x="1735" y="502"/>
                  </a:cubicBezTo>
                  <a:cubicBezTo>
                    <a:pt x="1755" y="533"/>
                    <a:pt x="1755" y="533"/>
                    <a:pt x="1755" y="533"/>
                  </a:cubicBezTo>
                  <a:cubicBezTo>
                    <a:pt x="1759" y="557"/>
                    <a:pt x="1759" y="557"/>
                    <a:pt x="1759" y="557"/>
                  </a:cubicBezTo>
                  <a:cubicBezTo>
                    <a:pt x="1759" y="583"/>
                    <a:pt x="1759" y="583"/>
                    <a:pt x="1759" y="583"/>
                  </a:cubicBezTo>
                  <a:cubicBezTo>
                    <a:pt x="1753" y="603"/>
                    <a:pt x="1753" y="603"/>
                    <a:pt x="1753" y="603"/>
                  </a:cubicBezTo>
                  <a:cubicBezTo>
                    <a:pt x="1742" y="616"/>
                    <a:pt x="1742" y="616"/>
                    <a:pt x="1742" y="616"/>
                  </a:cubicBezTo>
                  <a:cubicBezTo>
                    <a:pt x="1724" y="627"/>
                    <a:pt x="1724" y="627"/>
                    <a:pt x="1724" y="627"/>
                  </a:cubicBezTo>
                  <a:cubicBezTo>
                    <a:pt x="1728" y="641"/>
                    <a:pt x="1728" y="641"/>
                    <a:pt x="1728" y="641"/>
                  </a:cubicBezTo>
                  <a:cubicBezTo>
                    <a:pt x="1731" y="656"/>
                    <a:pt x="1731" y="656"/>
                    <a:pt x="1731" y="656"/>
                  </a:cubicBezTo>
                  <a:cubicBezTo>
                    <a:pt x="1739" y="678"/>
                    <a:pt x="1739" y="678"/>
                    <a:pt x="1739" y="678"/>
                  </a:cubicBezTo>
                  <a:cubicBezTo>
                    <a:pt x="1737" y="704"/>
                    <a:pt x="1737" y="704"/>
                    <a:pt x="1737" y="704"/>
                  </a:cubicBezTo>
                  <a:cubicBezTo>
                    <a:pt x="1711" y="726"/>
                    <a:pt x="1711" y="726"/>
                    <a:pt x="1711" y="726"/>
                  </a:cubicBezTo>
                  <a:cubicBezTo>
                    <a:pt x="1693" y="696"/>
                    <a:pt x="1693" y="696"/>
                    <a:pt x="1693" y="696"/>
                  </a:cubicBezTo>
                  <a:cubicBezTo>
                    <a:pt x="1680" y="685"/>
                    <a:pt x="1680" y="685"/>
                    <a:pt x="1680" y="685"/>
                  </a:cubicBezTo>
                  <a:cubicBezTo>
                    <a:pt x="1665" y="663"/>
                    <a:pt x="1665" y="663"/>
                    <a:pt x="1665" y="663"/>
                  </a:cubicBezTo>
                  <a:cubicBezTo>
                    <a:pt x="1658" y="632"/>
                    <a:pt x="1658" y="632"/>
                    <a:pt x="1658" y="632"/>
                  </a:cubicBezTo>
                  <a:cubicBezTo>
                    <a:pt x="1658" y="612"/>
                    <a:pt x="1658" y="612"/>
                    <a:pt x="1658" y="612"/>
                  </a:cubicBezTo>
                  <a:cubicBezTo>
                    <a:pt x="1649" y="605"/>
                    <a:pt x="1649" y="605"/>
                    <a:pt x="1649" y="605"/>
                  </a:cubicBezTo>
                  <a:cubicBezTo>
                    <a:pt x="1616" y="607"/>
                    <a:pt x="1616" y="607"/>
                    <a:pt x="1616" y="607"/>
                  </a:cubicBezTo>
                  <a:cubicBezTo>
                    <a:pt x="1581" y="603"/>
                    <a:pt x="1581" y="603"/>
                    <a:pt x="1581" y="603"/>
                  </a:cubicBezTo>
                  <a:cubicBezTo>
                    <a:pt x="1557" y="588"/>
                    <a:pt x="1557" y="588"/>
                    <a:pt x="1557" y="588"/>
                  </a:cubicBezTo>
                  <a:cubicBezTo>
                    <a:pt x="1543" y="585"/>
                    <a:pt x="1543" y="585"/>
                    <a:pt x="1543" y="585"/>
                  </a:cubicBezTo>
                  <a:cubicBezTo>
                    <a:pt x="1541" y="574"/>
                    <a:pt x="1541" y="574"/>
                    <a:pt x="1541" y="574"/>
                  </a:cubicBezTo>
                  <a:cubicBezTo>
                    <a:pt x="1499" y="537"/>
                    <a:pt x="1499" y="537"/>
                    <a:pt x="1499" y="537"/>
                  </a:cubicBezTo>
                  <a:cubicBezTo>
                    <a:pt x="1466" y="550"/>
                    <a:pt x="1466" y="550"/>
                    <a:pt x="1466" y="550"/>
                  </a:cubicBezTo>
                  <a:cubicBezTo>
                    <a:pt x="1449" y="489"/>
                    <a:pt x="1449" y="489"/>
                    <a:pt x="1449" y="489"/>
                  </a:cubicBezTo>
                  <a:cubicBezTo>
                    <a:pt x="1425" y="484"/>
                    <a:pt x="1425" y="484"/>
                    <a:pt x="1425" y="484"/>
                  </a:cubicBezTo>
                  <a:cubicBezTo>
                    <a:pt x="1422" y="467"/>
                    <a:pt x="1422" y="467"/>
                    <a:pt x="1422" y="467"/>
                  </a:cubicBezTo>
                  <a:cubicBezTo>
                    <a:pt x="1440" y="429"/>
                    <a:pt x="1440" y="429"/>
                    <a:pt x="1440" y="429"/>
                  </a:cubicBezTo>
                  <a:cubicBezTo>
                    <a:pt x="1469" y="392"/>
                    <a:pt x="1469" y="392"/>
                    <a:pt x="1469" y="392"/>
                  </a:cubicBezTo>
                  <a:cubicBezTo>
                    <a:pt x="1499" y="381"/>
                    <a:pt x="1499" y="381"/>
                    <a:pt x="1499" y="381"/>
                  </a:cubicBezTo>
                  <a:cubicBezTo>
                    <a:pt x="1510" y="359"/>
                    <a:pt x="1510" y="359"/>
                    <a:pt x="1510" y="359"/>
                  </a:cubicBezTo>
                  <a:cubicBezTo>
                    <a:pt x="1502" y="350"/>
                    <a:pt x="1502" y="350"/>
                    <a:pt x="1502" y="350"/>
                  </a:cubicBezTo>
                  <a:cubicBezTo>
                    <a:pt x="1513" y="350"/>
                    <a:pt x="1513" y="350"/>
                    <a:pt x="1513" y="350"/>
                  </a:cubicBezTo>
                  <a:cubicBezTo>
                    <a:pt x="1530" y="315"/>
                    <a:pt x="1530" y="315"/>
                    <a:pt x="1530" y="315"/>
                  </a:cubicBezTo>
                  <a:cubicBezTo>
                    <a:pt x="1555" y="321"/>
                    <a:pt x="1555" y="321"/>
                    <a:pt x="1555" y="321"/>
                  </a:cubicBezTo>
                  <a:cubicBezTo>
                    <a:pt x="1572" y="279"/>
                    <a:pt x="1572" y="279"/>
                    <a:pt x="1572" y="279"/>
                  </a:cubicBezTo>
                  <a:cubicBezTo>
                    <a:pt x="1568" y="264"/>
                    <a:pt x="1568" y="264"/>
                    <a:pt x="1568" y="264"/>
                  </a:cubicBezTo>
                  <a:cubicBezTo>
                    <a:pt x="1588" y="271"/>
                    <a:pt x="1588" y="271"/>
                    <a:pt x="1588" y="271"/>
                  </a:cubicBezTo>
                  <a:cubicBezTo>
                    <a:pt x="1612" y="249"/>
                    <a:pt x="1612" y="249"/>
                    <a:pt x="1612" y="249"/>
                  </a:cubicBezTo>
                  <a:cubicBezTo>
                    <a:pt x="1612" y="238"/>
                    <a:pt x="1612" y="238"/>
                    <a:pt x="1612" y="238"/>
                  </a:cubicBezTo>
                  <a:cubicBezTo>
                    <a:pt x="1625" y="231"/>
                    <a:pt x="1625" y="231"/>
                    <a:pt x="1625" y="231"/>
                  </a:cubicBezTo>
                  <a:cubicBezTo>
                    <a:pt x="1634" y="231"/>
                    <a:pt x="1634" y="231"/>
                    <a:pt x="1634" y="231"/>
                  </a:cubicBezTo>
                  <a:cubicBezTo>
                    <a:pt x="1634" y="244"/>
                    <a:pt x="1634" y="244"/>
                    <a:pt x="1634" y="244"/>
                  </a:cubicBezTo>
                  <a:cubicBezTo>
                    <a:pt x="1649" y="240"/>
                    <a:pt x="1649" y="240"/>
                    <a:pt x="1649" y="240"/>
                  </a:cubicBezTo>
                  <a:cubicBezTo>
                    <a:pt x="1649" y="229"/>
                    <a:pt x="1649" y="229"/>
                    <a:pt x="1649" y="229"/>
                  </a:cubicBezTo>
                  <a:cubicBezTo>
                    <a:pt x="1662" y="235"/>
                    <a:pt x="1662" y="235"/>
                    <a:pt x="1662" y="235"/>
                  </a:cubicBezTo>
                  <a:cubicBezTo>
                    <a:pt x="1684" y="231"/>
                    <a:pt x="1684" y="231"/>
                    <a:pt x="1684" y="231"/>
                  </a:cubicBezTo>
                  <a:cubicBezTo>
                    <a:pt x="1698" y="209"/>
                    <a:pt x="1698" y="209"/>
                    <a:pt x="1698" y="209"/>
                  </a:cubicBezTo>
                  <a:cubicBezTo>
                    <a:pt x="1695" y="189"/>
                    <a:pt x="1695" y="189"/>
                    <a:pt x="1695" y="189"/>
                  </a:cubicBezTo>
                  <a:cubicBezTo>
                    <a:pt x="1691" y="172"/>
                    <a:pt x="1691" y="172"/>
                    <a:pt x="1691" y="172"/>
                  </a:cubicBezTo>
                  <a:cubicBezTo>
                    <a:pt x="1704" y="156"/>
                    <a:pt x="1704" y="156"/>
                    <a:pt x="1704" y="156"/>
                  </a:cubicBezTo>
                  <a:cubicBezTo>
                    <a:pt x="1700" y="147"/>
                    <a:pt x="1700" y="147"/>
                    <a:pt x="1700" y="147"/>
                  </a:cubicBezTo>
                  <a:cubicBezTo>
                    <a:pt x="1680" y="145"/>
                    <a:pt x="1680" y="145"/>
                    <a:pt x="1680" y="145"/>
                  </a:cubicBezTo>
                  <a:cubicBezTo>
                    <a:pt x="1687" y="134"/>
                    <a:pt x="1687" y="134"/>
                    <a:pt x="1687" y="134"/>
                  </a:cubicBezTo>
                  <a:cubicBezTo>
                    <a:pt x="1638" y="121"/>
                    <a:pt x="1638" y="121"/>
                    <a:pt x="1638" y="121"/>
                  </a:cubicBezTo>
                  <a:cubicBezTo>
                    <a:pt x="1632" y="130"/>
                    <a:pt x="1632" y="130"/>
                    <a:pt x="1632" y="130"/>
                  </a:cubicBezTo>
                  <a:cubicBezTo>
                    <a:pt x="1612" y="130"/>
                    <a:pt x="1612" y="130"/>
                    <a:pt x="1612" y="130"/>
                  </a:cubicBezTo>
                  <a:cubicBezTo>
                    <a:pt x="1605" y="134"/>
                    <a:pt x="1605" y="134"/>
                    <a:pt x="1605" y="134"/>
                  </a:cubicBezTo>
                  <a:cubicBezTo>
                    <a:pt x="1625" y="156"/>
                    <a:pt x="1625" y="156"/>
                    <a:pt x="1625" y="156"/>
                  </a:cubicBezTo>
                  <a:cubicBezTo>
                    <a:pt x="1621" y="165"/>
                    <a:pt x="1621" y="165"/>
                    <a:pt x="1621" y="165"/>
                  </a:cubicBezTo>
                  <a:cubicBezTo>
                    <a:pt x="1614" y="165"/>
                    <a:pt x="1614" y="165"/>
                    <a:pt x="1614" y="165"/>
                  </a:cubicBezTo>
                  <a:cubicBezTo>
                    <a:pt x="1601" y="202"/>
                    <a:pt x="1601" y="202"/>
                    <a:pt x="1601" y="202"/>
                  </a:cubicBezTo>
                  <a:cubicBezTo>
                    <a:pt x="1601" y="218"/>
                    <a:pt x="1601" y="218"/>
                    <a:pt x="1601" y="218"/>
                  </a:cubicBezTo>
                  <a:cubicBezTo>
                    <a:pt x="1583" y="231"/>
                    <a:pt x="1583" y="231"/>
                    <a:pt x="1583" y="231"/>
                  </a:cubicBezTo>
                  <a:cubicBezTo>
                    <a:pt x="1557" y="200"/>
                    <a:pt x="1557" y="200"/>
                    <a:pt x="1557" y="200"/>
                  </a:cubicBezTo>
                  <a:cubicBezTo>
                    <a:pt x="1574" y="178"/>
                    <a:pt x="1574" y="178"/>
                    <a:pt x="1574" y="178"/>
                  </a:cubicBezTo>
                  <a:cubicBezTo>
                    <a:pt x="1550" y="154"/>
                    <a:pt x="1550" y="154"/>
                    <a:pt x="1550" y="154"/>
                  </a:cubicBezTo>
                  <a:cubicBezTo>
                    <a:pt x="1537" y="158"/>
                    <a:pt x="1537" y="158"/>
                    <a:pt x="1537" y="158"/>
                  </a:cubicBezTo>
                  <a:cubicBezTo>
                    <a:pt x="1535" y="180"/>
                    <a:pt x="1535" y="180"/>
                    <a:pt x="1535" y="180"/>
                  </a:cubicBezTo>
                  <a:cubicBezTo>
                    <a:pt x="1521" y="187"/>
                    <a:pt x="1521" y="187"/>
                    <a:pt x="1521" y="187"/>
                  </a:cubicBezTo>
                  <a:cubicBezTo>
                    <a:pt x="1513" y="172"/>
                    <a:pt x="1513" y="172"/>
                    <a:pt x="1513" y="172"/>
                  </a:cubicBezTo>
                  <a:cubicBezTo>
                    <a:pt x="1519" y="150"/>
                    <a:pt x="1519" y="150"/>
                    <a:pt x="1519" y="150"/>
                  </a:cubicBezTo>
                  <a:cubicBezTo>
                    <a:pt x="1513" y="143"/>
                    <a:pt x="1513" y="143"/>
                    <a:pt x="1513" y="143"/>
                  </a:cubicBezTo>
                  <a:cubicBezTo>
                    <a:pt x="1502" y="150"/>
                    <a:pt x="1502" y="150"/>
                    <a:pt x="1502" y="150"/>
                  </a:cubicBezTo>
                  <a:cubicBezTo>
                    <a:pt x="1486" y="136"/>
                    <a:pt x="1486" y="136"/>
                    <a:pt x="1486" y="136"/>
                  </a:cubicBezTo>
                  <a:cubicBezTo>
                    <a:pt x="1519" y="110"/>
                    <a:pt x="1519" y="110"/>
                    <a:pt x="1519" y="110"/>
                  </a:cubicBezTo>
                  <a:cubicBezTo>
                    <a:pt x="1502" y="92"/>
                    <a:pt x="1502" y="92"/>
                    <a:pt x="1502" y="92"/>
                  </a:cubicBezTo>
                  <a:cubicBezTo>
                    <a:pt x="1493" y="81"/>
                    <a:pt x="1493" y="81"/>
                    <a:pt x="1493" y="81"/>
                  </a:cubicBezTo>
                  <a:cubicBezTo>
                    <a:pt x="1464" y="66"/>
                    <a:pt x="1464" y="66"/>
                    <a:pt x="1464" y="66"/>
                  </a:cubicBezTo>
                  <a:cubicBezTo>
                    <a:pt x="1455" y="53"/>
                    <a:pt x="1455" y="53"/>
                    <a:pt x="1455" y="53"/>
                  </a:cubicBezTo>
                  <a:cubicBezTo>
                    <a:pt x="1433" y="72"/>
                    <a:pt x="1433" y="72"/>
                    <a:pt x="1433" y="72"/>
                  </a:cubicBezTo>
                  <a:cubicBezTo>
                    <a:pt x="1411" y="110"/>
                    <a:pt x="1411" y="110"/>
                    <a:pt x="1411" y="110"/>
                  </a:cubicBezTo>
                  <a:cubicBezTo>
                    <a:pt x="1449" y="130"/>
                    <a:pt x="1449" y="130"/>
                    <a:pt x="1449" y="130"/>
                  </a:cubicBezTo>
                  <a:cubicBezTo>
                    <a:pt x="1455" y="128"/>
                    <a:pt x="1455" y="128"/>
                    <a:pt x="1455" y="128"/>
                  </a:cubicBezTo>
                  <a:cubicBezTo>
                    <a:pt x="1431" y="154"/>
                    <a:pt x="1431" y="154"/>
                    <a:pt x="1431" y="154"/>
                  </a:cubicBezTo>
                  <a:cubicBezTo>
                    <a:pt x="1438" y="163"/>
                    <a:pt x="1438" y="163"/>
                    <a:pt x="1438" y="163"/>
                  </a:cubicBezTo>
                  <a:cubicBezTo>
                    <a:pt x="1466" y="152"/>
                    <a:pt x="1466" y="152"/>
                    <a:pt x="1466" y="152"/>
                  </a:cubicBezTo>
                  <a:cubicBezTo>
                    <a:pt x="1447" y="172"/>
                    <a:pt x="1447" y="172"/>
                    <a:pt x="1447" y="172"/>
                  </a:cubicBezTo>
                  <a:cubicBezTo>
                    <a:pt x="1418" y="189"/>
                    <a:pt x="1418" y="189"/>
                    <a:pt x="1418" y="189"/>
                  </a:cubicBezTo>
                  <a:cubicBezTo>
                    <a:pt x="1422" y="209"/>
                    <a:pt x="1422" y="209"/>
                    <a:pt x="1422" y="209"/>
                  </a:cubicBezTo>
                  <a:cubicBezTo>
                    <a:pt x="1422" y="218"/>
                    <a:pt x="1422" y="218"/>
                    <a:pt x="1422" y="218"/>
                  </a:cubicBezTo>
                  <a:cubicBezTo>
                    <a:pt x="1398" y="207"/>
                    <a:pt x="1398" y="207"/>
                    <a:pt x="1398" y="207"/>
                  </a:cubicBezTo>
                  <a:cubicBezTo>
                    <a:pt x="1403" y="196"/>
                    <a:pt x="1403" y="196"/>
                    <a:pt x="1403" y="196"/>
                  </a:cubicBezTo>
                  <a:cubicBezTo>
                    <a:pt x="1372" y="185"/>
                    <a:pt x="1372" y="185"/>
                    <a:pt x="1372" y="185"/>
                  </a:cubicBezTo>
                  <a:cubicBezTo>
                    <a:pt x="1363" y="200"/>
                    <a:pt x="1363" y="200"/>
                    <a:pt x="1363" y="200"/>
                  </a:cubicBezTo>
                  <a:cubicBezTo>
                    <a:pt x="1337" y="207"/>
                    <a:pt x="1337" y="207"/>
                    <a:pt x="1337" y="207"/>
                  </a:cubicBezTo>
                  <a:cubicBezTo>
                    <a:pt x="1317" y="194"/>
                    <a:pt x="1317" y="194"/>
                    <a:pt x="1317" y="194"/>
                  </a:cubicBezTo>
                  <a:cubicBezTo>
                    <a:pt x="1279" y="185"/>
                    <a:pt x="1279" y="185"/>
                    <a:pt x="1279" y="185"/>
                  </a:cubicBezTo>
                  <a:cubicBezTo>
                    <a:pt x="1275" y="169"/>
                    <a:pt x="1275" y="169"/>
                    <a:pt x="1275" y="169"/>
                  </a:cubicBezTo>
                  <a:cubicBezTo>
                    <a:pt x="1255" y="169"/>
                    <a:pt x="1255" y="169"/>
                    <a:pt x="1255" y="169"/>
                  </a:cubicBezTo>
                  <a:cubicBezTo>
                    <a:pt x="1237" y="187"/>
                    <a:pt x="1237" y="187"/>
                    <a:pt x="1237" y="187"/>
                  </a:cubicBezTo>
                  <a:cubicBezTo>
                    <a:pt x="1211" y="187"/>
                    <a:pt x="1211" y="187"/>
                    <a:pt x="1211" y="187"/>
                  </a:cubicBezTo>
                  <a:cubicBezTo>
                    <a:pt x="1213" y="211"/>
                    <a:pt x="1213" y="211"/>
                    <a:pt x="1213" y="211"/>
                  </a:cubicBezTo>
                  <a:cubicBezTo>
                    <a:pt x="1198" y="220"/>
                    <a:pt x="1198" y="220"/>
                    <a:pt x="1198" y="220"/>
                  </a:cubicBezTo>
                  <a:cubicBezTo>
                    <a:pt x="1189" y="200"/>
                    <a:pt x="1189" y="200"/>
                    <a:pt x="1189" y="200"/>
                  </a:cubicBezTo>
                  <a:cubicBezTo>
                    <a:pt x="1165" y="198"/>
                    <a:pt x="1165" y="198"/>
                    <a:pt x="1165" y="198"/>
                  </a:cubicBezTo>
                  <a:cubicBezTo>
                    <a:pt x="1145" y="180"/>
                    <a:pt x="1145" y="180"/>
                    <a:pt x="1145" y="180"/>
                  </a:cubicBezTo>
                  <a:cubicBezTo>
                    <a:pt x="1068" y="194"/>
                    <a:pt x="1068" y="194"/>
                    <a:pt x="1068" y="194"/>
                  </a:cubicBezTo>
                  <a:cubicBezTo>
                    <a:pt x="1030" y="185"/>
                    <a:pt x="1030" y="185"/>
                    <a:pt x="1030" y="185"/>
                  </a:cubicBezTo>
                  <a:cubicBezTo>
                    <a:pt x="1019" y="174"/>
                    <a:pt x="1019" y="174"/>
                    <a:pt x="1019" y="174"/>
                  </a:cubicBezTo>
                  <a:cubicBezTo>
                    <a:pt x="1046" y="165"/>
                    <a:pt x="1046" y="165"/>
                    <a:pt x="1046" y="165"/>
                  </a:cubicBezTo>
                  <a:cubicBezTo>
                    <a:pt x="1050" y="156"/>
                    <a:pt x="1050" y="156"/>
                    <a:pt x="1050" y="156"/>
                  </a:cubicBezTo>
                  <a:cubicBezTo>
                    <a:pt x="1030" y="145"/>
                    <a:pt x="1030" y="145"/>
                    <a:pt x="1030" y="145"/>
                  </a:cubicBezTo>
                  <a:cubicBezTo>
                    <a:pt x="1013" y="147"/>
                    <a:pt x="1013" y="147"/>
                    <a:pt x="1013" y="147"/>
                  </a:cubicBezTo>
                  <a:cubicBezTo>
                    <a:pt x="947" y="108"/>
                    <a:pt x="947" y="108"/>
                    <a:pt x="947" y="108"/>
                  </a:cubicBezTo>
                  <a:cubicBezTo>
                    <a:pt x="918" y="106"/>
                    <a:pt x="918" y="106"/>
                    <a:pt x="918" y="106"/>
                  </a:cubicBezTo>
                  <a:cubicBezTo>
                    <a:pt x="885" y="119"/>
                    <a:pt x="885" y="119"/>
                    <a:pt x="885" y="119"/>
                  </a:cubicBezTo>
                  <a:cubicBezTo>
                    <a:pt x="885" y="101"/>
                    <a:pt x="885" y="101"/>
                    <a:pt x="885" y="101"/>
                  </a:cubicBezTo>
                  <a:cubicBezTo>
                    <a:pt x="874" y="90"/>
                    <a:pt x="874" y="90"/>
                    <a:pt x="874" y="90"/>
                  </a:cubicBezTo>
                  <a:cubicBezTo>
                    <a:pt x="859" y="117"/>
                    <a:pt x="859" y="117"/>
                    <a:pt x="859" y="117"/>
                  </a:cubicBezTo>
                  <a:cubicBezTo>
                    <a:pt x="815" y="75"/>
                    <a:pt x="815" y="75"/>
                    <a:pt x="815" y="75"/>
                  </a:cubicBezTo>
                  <a:cubicBezTo>
                    <a:pt x="806" y="75"/>
                    <a:pt x="806" y="75"/>
                    <a:pt x="806" y="75"/>
                  </a:cubicBezTo>
                  <a:cubicBezTo>
                    <a:pt x="812" y="94"/>
                    <a:pt x="812" y="94"/>
                    <a:pt x="812" y="94"/>
                  </a:cubicBezTo>
                  <a:cubicBezTo>
                    <a:pt x="779" y="101"/>
                    <a:pt x="779" y="101"/>
                    <a:pt x="779" y="101"/>
                  </a:cubicBezTo>
                  <a:cubicBezTo>
                    <a:pt x="786" y="86"/>
                    <a:pt x="786" y="86"/>
                    <a:pt x="786" y="86"/>
                  </a:cubicBezTo>
                  <a:cubicBezTo>
                    <a:pt x="766" y="86"/>
                    <a:pt x="766" y="86"/>
                    <a:pt x="766" y="86"/>
                  </a:cubicBezTo>
                  <a:cubicBezTo>
                    <a:pt x="749" y="108"/>
                    <a:pt x="749" y="108"/>
                    <a:pt x="749" y="108"/>
                  </a:cubicBezTo>
                  <a:cubicBezTo>
                    <a:pt x="705" y="125"/>
                    <a:pt x="705" y="125"/>
                    <a:pt x="705" y="125"/>
                  </a:cubicBezTo>
                  <a:cubicBezTo>
                    <a:pt x="705" y="110"/>
                    <a:pt x="705" y="110"/>
                    <a:pt x="705" y="110"/>
                  </a:cubicBezTo>
                  <a:cubicBezTo>
                    <a:pt x="698" y="103"/>
                    <a:pt x="698" y="103"/>
                    <a:pt x="698" y="103"/>
                  </a:cubicBezTo>
                  <a:cubicBezTo>
                    <a:pt x="674" y="123"/>
                    <a:pt x="674" y="123"/>
                    <a:pt x="674" y="123"/>
                  </a:cubicBezTo>
                  <a:cubicBezTo>
                    <a:pt x="676" y="141"/>
                    <a:pt x="676" y="141"/>
                    <a:pt x="676" y="141"/>
                  </a:cubicBezTo>
                  <a:cubicBezTo>
                    <a:pt x="636" y="114"/>
                    <a:pt x="636" y="114"/>
                    <a:pt x="636" y="114"/>
                  </a:cubicBezTo>
                  <a:cubicBezTo>
                    <a:pt x="590" y="106"/>
                    <a:pt x="590" y="106"/>
                    <a:pt x="590" y="106"/>
                  </a:cubicBezTo>
                  <a:cubicBezTo>
                    <a:pt x="570" y="106"/>
                    <a:pt x="570" y="106"/>
                    <a:pt x="570" y="106"/>
                  </a:cubicBezTo>
                  <a:cubicBezTo>
                    <a:pt x="546" y="92"/>
                    <a:pt x="546" y="92"/>
                    <a:pt x="546" y="92"/>
                  </a:cubicBezTo>
                  <a:cubicBezTo>
                    <a:pt x="524" y="77"/>
                    <a:pt x="524" y="77"/>
                    <a:pt x="524" y="77"/>
                  </a:cubicBezTo>
                  <a:cubicBezTo>
                    <a:pt x="517" y="77"/>
                    <a:pt x="517" y="77"/>
                    <a:pt x="517" y="77"/>
                  </a:cubicBezTo>
                  <a:cubicBezTo>
                    <a:pt x="513" y="77"/>
                    <a:pt x="506" y="77"/>
                    <a:pt x="500" y="75"/>
                  </a:cubicBezTo>
                  <a:cubicBezTo>
                    <a:pt x="480" y="72"/>
                    <a:pt x="460" y="66"/>
                    <a:pt x="440" y="61"/>
                  </a:cubicBezTo>
                  <a:cubicBezTo>
                    <a:pt x="440" y="50"/>
                    <a:pt x="440" y="50"/>
                    <a:pt x="440" y="50"/>
                  </a:cubicBezTo>
                  <a:cubicBezTo>
                    <a:pt x="434" y="46"/>
                    <a:pt x="429" y="46"/>
                    <a:pt x="425" y="44"/>
                  </a:cubicBezTo>
                  <a:cubicBezTo>
                    <a:pt x="414" y="42"/>
                    <a:pt x="405" y="39"/>
                    <a:pt x="396" y="39"/>
                  </a:cubicBezTo>
                  <a:cubicBezTo>
                    <a:pt x="394" y="24"/>
                    <a:pt x="394" y="24"/>
                    <a:pt x="394" y="24"/>
                  </a:cubicBezTo>
                  <a:cubicBezTo>
                    <a:pt x="352" y="22"/>
                    <a:pt x="352" y="22"/>
                    <a:pt x="352" y="22"/>
                  </a:cubicBezTo>
                  <a:cubicBezTo>
                    <a:pt x="363" y="9"/>
                    <a:pt x="363" y="9"/>
                    <a:pt x="363" y="9"/>
                  </a:cubicBezTo>
                  <a:cubicBezTo>
                    <a:pt x="352" y="0"/>
                    <a:pt x="352" y="0"/>
                    <a:pt x="352" y="0"/>
                  </a:cubicBezTo>
                  <a:cubicBezTo>
                    <a:pt x="302" y="9"/>
                    <a:pt x="302" y="9"/>
                    <a:pt x="302" y="9"/>
                  </a:cubicBezTo>
                  <a:cubicBezTo>
                    <a:pt x="295" y="9"/>
                    <a:pt x="288" y="6"/>
                    <a:pt x="284" y="6"/>
                  </a:cubicBezTo>
                  <a:cubicBezTo>
                    <a:pt x="269" y="6"/>
                    <a:pt x="255" y="6"/>
                    <a:pt x="242" y="9"/>
                  </a:cubicBezTo>
                  <a:cubicBezTo>
                    <a:pt x="167" y="57"/>
                    <a:pt x="167" y="57"/>
                    <a:pt x="167" y="57"/>
                  </a:cubicBezTo>
                  <a:cubicBezTo>
                    <a:pt x="130" y="86"/>
                    <a:pt x="130" y="86"/>
                    <a:pt x="130" y="86"/>
                  </a:cubicBezTo>
                  <a:cubicBezTo>
                    <a:pt x="110" y="86"/>
                    <a:pt x="110" y="86"/>
                    <a:pt x="110" y="86"/>
                  </a:cubicBezTo>
                  <a:cubicBezTo>
                    <a:pt x="64" y="123"/>
                    <a:pt x="64" y="123"/>
                    <a:pt x="64" y="123"/>
                  </a:cubicBezTo>
                  <a:cubicBezTo>
                    <a:pt x="77" y="132"/>
                    <a:pt x="77" y="132"/>
                    <a:pt x="77" y="132"/>
                  </a:cubicBezTo>
                  <a:cubicBezTo>
                    <a:pt x="77" y="139"/>
                    <a:pt x="79" y="145"/>
                    <a:pt x="84" y="150"/>
                  </a:cubicBezTo>
                  <a:cubicBezTo>
                    <a:pt x="92" y="167"/>
                    <a:pt x="101" y="180"/>
                    <a:pt x="110" y="196"/>
                  </a:cubicBezTo>
                  <a:cubicBezTo>
                    <a:pt x="139" y="220"/>
                    <a:pt x="139" y="220"/>
                    <a:pt x="139" y="220"/>
                  </a:cubicBezTo>
                  <a:cubicBezTo>
                    <a:pt x="117" y="218"/>
                    <a:pt x="117" y="218"/>
                    <a:pt x="117" y="218"/>
                  </a:cubicBezTo>
                  <a:cubicBezTo>
                    <a:pt x="119" y="229"/>
                    <a:pt x="119" y="229"/>
                    <a:pt x="119" y="229"/>
                  </a:cubicBezTo>
                  <a:cubicBezTo>
                    <a:pt x="130" y="240"/>
                    <a:pt x="130" y="240"/>
                    <a:pt x="130" y="240"/>
                  </a:cubicBezTo>
                  <a:cubicBezTo>
                    <a:pt x="121" y="240"/>
                    <a:pt x="112" y="242"/>
                    <a:pt x="103" y="240"/>
                  </a:cubicBezTo>
                  <a:cubicBezTo>
                    <a:pt x="97" y="240"/>
                    <a:pt x="88" y="238"/>
                    <a:pt x="81" y="235"/>
                  </a:cubicBezTo>
                  <a:cubicBezTo>
                    <a:pt x="75" y="216"/>
                    <a:pt x="75" y="216"/>
                    <a:pt x="75" y="216"/>
                  </a:cubicBezTo>
                  <a:cubicBezTo>
                    <a:pt x="0" y="262"/>
                    <a:pt x="0" y="262"/>
                    <a:pt x="0" y="262"/>
                  </a:cubicBezTo>
                  <a:cubicBezTo>
                    <a:pt x="4" y="271"/>
                    <a:pt x="4" y="271"/>
                    <a:pt x="4" y="271"/>
                  </a:cubicBezTo>
                  <a:cubicBezTo>
                    <a:pt x="31" y="273"/>
                    <a:pt x="31" y="273"/>
                    <a:pt x="31" y="273"/>
                  </a:cubicBezTo>
                  <a:cubicBezTo>
                    <a:pt x="24" y="282"/>
                    <a:pt x="24" y="282"/>
                    <a:pt x="24" y="282"/>
                  </a:cubicBezTo>
                  <a:cubicBezTo>
                    <a:pt x="51" y="299"/>
                    <a:pt x="51" y="299"/>
                    <a:pt x="51" y="299"/>
                  </a:cubicBezTo>
                  <a:cubicBezTo>
                    <a:pt x="75" y="297"/>
                    <a:pt x="75" y="297"/>
                    <a:pt x="75" y="297"/>
                  </a:cubicBezTo>
                  <a:cubicBezTo>
                    <a:pt x="79" y="308"/>
                    <a:pt x="79" y="308"/>
                    <a:pt x="79" y="308"/>
                  </a:cubicBezTo>
                  <a:cubicBezTo>
                    <a:pt x="97" y="290"/>
                    <a:pt x="97" y="290"/>
                    <a:pt x="97" y="290"/>
                  </a:cubicBezTo>
                  <a:cubicBezTo>
                    <a:pt x="119" y="288"/>
                    <a:pt x="119" y="288"/>
                    <a:pt x="119" y="288"/>
                  </a:cubicBezTo>
                  <a:cubicBezTo>
                    <a:pt x="137" y="275"/>
                    <a:pt x="137" y="275"/>
                    <a:pt x="137" y="275"/>
                  </a:cubicBezTo>
                  <a:cubicBezTo>
                    <a:pt x="148" y="282"/>
                    <a:pt x="148" y="282"/>
                    <a:pt x="148" y="282"/>
                  </a:cubicBezTo>
                  <a:cubicBezTo>
                    <a:pt x="130" y="301"/>
                    <a:pt x="130" y="301"/>
                    <a:pt x="130" y="301"/>
                  </a:cubicBezTo>
                  <a:cubicBezTo>
                    <a:pt x="139" y="304"/>
                    <a:pt x="139" y="304"/>
                    <a:pt x="139" y="304"/>
                  </a:cubicBezTo>
                  <a:cubicBezTo>
                    <a:pt x="139" y="330"/>
                    <a:pt x="139" y="330"/>
                    <a:pt x="139" y="330"/>
                  </a:cubicBezTo>
                  <a:cubicBezTo>
                    <a:pt x="99" y="348"/>
                    <a:pt x="99" y="348"/>
                    <a:pt x="99" y="348"/>
                  </a:cubicBezTo>
                  <a:cubicBezTo>
                    <a:pt x="88" y="345"/>
                    <a:pt x="88" y="345"/>
                    <a:pt x="88" y="345"/>
                  </a:cubicBezTo>
                  <a:cubicBezTo>
                    <a:pt x="81" y="357"/>
                    <a:pt x="73" y="365"/>
                    <a:pt x="68" y="376"/>
                  </a:cubicBezTo>
                  <a:cubicBezTo>
                    <a:pt x="64" y="381"/>
                    <a:pt x="62" y="387"/>
                    <a:pt x="59" y="394"/>
                  </a:cubicBezTo>
                  <a:cubicBezTo>
                    <a:pt x="44" y="401"/>
                    <a:pt x="44" y="401"/>
                    <a:pt x="44" y="401"/>
                  </a:cubicBezTo>
                  <a:cubicBezTo>
                    <a:pt x="44" y="412"/>
                    <a:pt x="44" y="412"/>
                    <a:pt x="44" y="412"/>
                  </a:cubicBezTo>
                  <a:cubicBezTo>
                    <a:pt x="62" y="416"/>
                    <a:pt x="62" y="416"/>
                    <a:pt x="62" y="416"/>
                  </a:cubicBezTo>
                  <a:cubicBezTo>
                    <a:pt x="70" y="427"/>
                    <a:pt x="70" y="427"/>
                    <a:pt x="70" y="427"/>
                  </a:cubicBezTo>
                  <a:cubicBezTo>
                    <a:pt x="70" y="442"/>
                    <a:pt x="70" y="442"/>
                    <a:pt x="70" y="442"/>
                  </a:cubicBezTo>
                  <a:cubicBezTo>
                    <a:pt x="92" y="464"/>
                    <a:pt x="92" y="464"/>
                    <a:pt x="92" y="464"/>
                  </a:cubicBezTo>
                  <a:cubicBezTo>
                    <a:pt x="103" y="467"/>
                    <a:pt x="103" y="467"/>
                    <a:pt x="103" y="467"/>
                  </a:cubicBezTo>
                  <a:cubicBezTo>
                    <a:pt x="117" y="442"/>
                    <a:pt x="117" y="442"/>
                    <a:pt x="117" y="442"/>
                  </a:cubicBezTo>
                  <a:cubicBezTo>
                    <a:pt x="130" y="469"/>
                    <a:pt x="130" y="469"/>
                    <a:pt x="130" y="469"/>
                  </a:cubicBezTo>
                  <a:cubicBezTo>
                    <a:pt x="119" y="493"/>
                    <a:pt x="119" y="493"/>
                    <a:pt x="119" y="493"/>
                  </a:cubicBezTo>
                  <a:cubicBezTo>
                    <a:pt x="130" y="500"/>
                    <a:pt x="130" y="500"/>
                    <a:pt x="130" y="500"/>
                  </a:cubicBezTo>
                  <a:cubicBezTo>
                    <a:pt x="156" y="480"/>
                    <a:pt x="156" y="480"/>
                    <a:pt x="156" y="480"/>
                  </a:cubicBezTo>
                  <a:cubicBezTo>
                    <a:pt x="183" y="504"/>
                    <a:pt x="183" y="504"/>
                    <a:pt x="183" y="504"/>
                  </a:cubicBezTo>
                  <a:cubicBezTo>
                    <a:pt x="192" y="482"/>
                    <a:pt x="192" y="482"/>
                    <a:pt x="192" y="482"/>
                  </a:cubicBezTo>
                  <a:cubicBezTo>
                    <a:pt x="198" y="486"/>
                    <a:pt x="198" y="486"/>
                    <a:pt x="198" y="486"/>
                  </a:cubicBezTo>
                  <a:cubicBezTo>
                    <a:pt x="227" y="478"/>
                    <a:pt x="227" y="478"/>
                    <a:pt x="227" y="478"/>
                  </a:cubicBezTo>
                  <a:cubicBezTo>
                    <a:pt x="220" y="484"/>
                    <a:pt x="214" y="491"/>
                    <a:pt x="209" y="500"/>
                  </a:cubicBezTo>
                  <a:cubicBezTo>
                    <a:pt x="200" y="511"/>
                    <a:pt x="194" y="524"/>
                    <a:pt x="187" y="537"/>
                  </a:cubicBezTo>
                  <a:cubicBezTo>
                    <a:pt x="154" y="557"/>
                    <a:pt x="154" y="557"/>
                    <a:pt x="154" y="557"/>
                  </a:cubicBezTo>
                  <a:cubicBezTo>
                    <a:pt x="143" y="574"/>
                    <a:pt x="143" y="574"/>
                    <a:pt x="143" y="574"/>
                  </a:cubicBezTo>
                  <a:cubicBezTo>
                    <a:pt x="134" y="566"/>
                    <a:pt x="134" y="566"/>
                    <a:pt x="134" y="566"/>
                  </a:cubicBezTo>
                  <a:cubicBezTo>
                    <a:pt x="119" y="572"/>
                    <a:pt x="119" y="572"/>
                    <a:pt x="119" y="572"/>
                  </a:cubicBezTo>
                  <a:cubicBezTo>
                    <a:pt x="112" y="585"/>
                    <a:pt x="112" y="585"/>
                    <a:pt x="112" y="585"/>
                  </a:cubicBezTo>
                  <a:cubicBezTo>
                    <a:pt x="97" y="592"/>
                    <a:pt x="97" y="592"/>
                    <a:pt x="97" y="592"/>
                  </a:cubicBezTo>
                  <a:cubicBezTo>
                    <a:pt x="97" y="603"/>
                    <a:pt x="97" y="603"/>
                    <a:pt x="97" y="603"/>
                  </a:cubicBezTo>
                  <a:cubicBezTo>
                    <a:pt x="117" y="596"/>
                    <a:pt x="117" y="596"/>
                    <a:pt x="117" y="596"/>
                  </a:cubicBezTo>
                  <a:cubicBezTo>
                    <a:pt x="126" y="585"/>
                    <a:pt x="126" y="585"/>
                    <a:pt x="126" y="585"/>
                  </a:cubicBezTo>
                  <a:cubicBezTo>
                    <a:pt x="130" y="594"/>
                    <a:pt x="130" y="594"/>
                    <a:pt x="130" y="594"/>
                  </a:cubicBezTo>
                  <a:cubicBezTo>
                    <a:pt x="196" y="566"/>
                    <a:pt x="196" y="566"/>
                    <a:pt x="196" y="566"/>
                  </a:cubicBezTo>
                  <a:cubicBezTo>
                    <a:pt x="194" y="552"/>
                    <a:pt x="194" y="552"/>
                    <a:pt x="194" y="552"/>
                  </a:cubicBezTo>
                  <a:cubicBezTo>
                    <a:pt x="214" y="555"/>
                    <a:pt x="214" y="555"/>
                    <a:pt x="214" y="555"/>
                  </a:cubicBezTo>
                  <a:cubicBezTo>
                    <a:pt x="286" y="486"/>
                    <a:pt x="286" y="486"/>
                    <a:pt x="286" y="486"/>
                  </a:cubicBezTo>
                  <a:cubicBezTo>
                    <a:pt x="273" y="480"/>
                    <a:pt x="273" y="480"/>
                    <a:pt x="273" y="480"/>
                  </a:cubicBezTo>
                  <a:cubicBezTo>
                    <a:pt x="297" y="449"/>
                    <a:pt x="297" y="449"/>
                    <a:pt x="297" y="449"/>
                  </a:cubicBezTo>
                  <a:cubicBezTo>
                    <a:pt x="306" y="447"/>
                    <a:pt x="306" y="447"/>
                    <a:pt x="306" y="447"/>
                  </a:cubicBezTo>
                  <a:cubicBezTo>
                    <a:pt x="339" y="409"/>
                    <a:pt x="339" y="409"/>
                    <a:pt x="339" y="409"/>
                  </a:cubicBezTo>
                  <a:cubicBezTo>
                    <a:pt x="361" y="405"/>
                    <a:pt x="361" y="405"/>
                    <a:pt x="361" y="405"/>
                  </a:cubicBezTo>
                  <a:cubicBezTo>
                    <a:pt x="361" y="423"/>
                    <a:pt x="361" y="423"/>
                    <a:pt x="361" y="423"/>
                  </a:cubicBezTo>
                  <a:cubicBezTo>
                    <a:pt x="346" y="423"/>
                    <a:pt x="346" y="423"/>
                    <a:pt x="346" y="423"/>
                  </a:cubicBezTo>
                  <a:cubicBezTo>
                    <a:pt x="319" y="456"/>
                    <a:pt x="319" y="456"/>
                    <a:pt x="319" y="456"/>
                  </a:cubicBezTo>
                  <a:cubicBezTo>
                    <a:pt x="324" y="467"/>
                    <a:pt x="324" y="467"/>
                    <a:pt x="324" y="467"/>
                  </a:cubicBezTo>
                  <a:cubicBezTo>
                    <a:pt x="315" y="480"/>
                    <a:pt x="315" y="480"/>
                    <a:pt x="315" y="480"/>
                  </a:cubicBezTo>
                  <a:cubicBezTo>
                    <a:pt x="328" y="484"/>
                    <a:pt x="328" y="484"/>
                    <a:pt x="328" y="484"/>
                  </a:cubicBezTo>
                  <a:cubicBezTo>
                    <a:pt x="370" y="456"/>
                    <a:pt x="370" y="456"/>
                    <a:pt x="370" y="456"/>
                  </a:cubicBezTo>
                  <a:cubicBezTo>
                    <a:pt x="390" y="456"/>
                    <a:pt x="390" y="456"/>
                    <a:pt x="390" y="456"/>
                  </a:cubicBezTo>
                  <a:cubicBezTo>
                    <a:pt x="385" y="431"/>
                    <a:pt x="385" y="431"/>
                    <a:pt x="385" y="431"/>
                  </a:cubicBezTo>
                  <a:cubicBezTo>
                    <a:pt x="396" y="423"/>
                    <a:pt x="396" y="423"/>
                    <a:pt x="396" y="423"/>
                  </a:cubicBezTo>
                  <a:cubicBezTo>
                    <a:pt x="410" y="425"/>
                    <a:pt x="410" y="425"/>
                    <a:pt x="410" y="425"/>
                  </a:cubicBezTo>
                  <a:cubicBezTo>
                    <a:pt x="425" y="418"/>
                    <a:pt x="425" y="418"/>
                    <a:pt x="425" y="418"/>
                  </a:cubicBezTo>
                  <a:cubicBezTo>
                    <a:pt x="423" y="431"/>
                    <a:pt x="423" y="431"/>
                    <a:pt x="423" y="431"/>
                  </a:cubicBezTo>
                  <a:cubicBezTo>
                    <a:pt x="427" y="436"/>
                    <a:pt x="432" y="438"/>
                    <a:pt x="434" y="440"/>
                  </a:cubicBezTo>
                  <a:cubicBezTo>
                    <a:pt x="438" y="442"/>
                    <a:pt x="443" y="445"/>
                    <a:pt x="447" y="445"/>
                  </a:cubicBezTo>
                  <a:cubicBezTo>
                    <a:pt x="456" y="449"/>
                    <a:pt x="467" y="453"/>
                    <a:pt x="476" y="456"/>
                  </a:cubicBezTo>
                  <a:cubicBezTo>
                    <a:pt x="489" y="449"/>
                    <a:pt x="489" y="449"/>
                    <a:pt x="489" y="449"/>
                  </a:cubicBezTo>
                  <a:cubicBezTo>
                    <a:pt x="493" y="462"/>
                    <a:pt x="493" y="462"/>
                    <a:pt x="493" y="462"/>
                  </a:cubicBezTo>
                  <a:cubicBezTo>
                    <a:pt x="517" y="460"/>
                    <a:pt x="517" y="460"/>
                    <a:pt x="517" y="460"/>
                  </a:cubicBezTo>
                  <a:cubicBezTo>
                    <a:pt x="522" y="460"/>
                    <a:pt x="522" y="460"/>
                    <a:pt x="522" y="460"/>
                  </a:cubicBezTo>
                  <a:cubicBezTo>
                    <a:pt x="546" y="480"/>
                    <a:pt x="546" y="480"/>
                    <a:pt x="546" y="480"/>
                  </a:cubicBezTo>
                  <a:cubicBezTo>
                    <a:pt x="566" y="473"/>
                    <a:pt x="566" y="473"/>
                    <a:pt x="566" y="473"/>
                  </a:cubicBezTo>
                  <a:cubicBezTo>
                    <a:pt x="568" y="491"/>
                    <a:pt x="568" y="491"/>
                    <a:pt x="568" y="491"/>
                  </a:cubicBezTo>
                  <a:cubicBezTo>
                    <a:pt x="608" y="511"/>
                    <a:pt x="608" y="511"/>
                    <a:pt x="608" y="511"/>
                  </a:cubicBezTo>
                  <a:cubicBezTo>
                    <a:pt x="614" y="504"/>
                    <a:pt x="614" y="504"/>
                    <a:pt x="614" y="504"/>
                  </a:cubicBezTo>
                  <a:cubicBezTo>
                    <a:pt x="632" y="502"/>
                    <a:pt x="632" y="502"/>
                    <a:pt x="632" y="502"/>
                  </a:cubicBezTo>
                  <a:cubicBezTo>
                    <a:pt x="639" y="491"/>
                    <a:pt x="639" y="491"/>
                    <a:pt x="639" y="491"/>
                  </a:cubicBezTo>
                  <a:cubicBezTo>
                    <a:pt x="665" y="517"/>
                    <a:pt x="665" y="517"/>
                    <a:pt x="665" y="517"/>
                  </a:cubicBezTo>
                  <a:cubicBezTo>
                    <a:pt x="669" y="533"/>
                    <a:pt x="669" y="533"/>
                    <a:pt x="669" y="533"/>
                  </a:cubicBezTo>
                  <a:cubicBezTo>
                    <a:pt x="680" y="548"/>
                    <a:pt x="680" y="548"/>
                    <a:pt x="680" y="548"/>
                  </a:cubicBezTo>
                  <a:cubicBezTo>
                    <a:pt x="696" y="574"/>
                    <a:pt x="696" y="574"/>
                    <a:pt x="696" y="574"/>
                  </a:cubicBezTo>
                  <a:cubicBezTo>
                    <a:pt x="705" y="588"/>
                    <a:pt x="705" y="588"/>
                    <a:pt x="705" y="588"/>
                  </a:cubicBezTo>
                  <a:cubicBezTo>
                    <a:pt x="720" y="579"/>
                    <a:pt x="720" y="579"/>
                    <a:pt x="720" y="579"/>
                  </a:cubicBezTo>
                  <a:cubicBezTo>
                    <a:pt x="718" y="603"/>
                    <a:pt x="718" y="603"/>
                    <a:pt x="718" y="603"/>
                  </a:cubicBezTo>
                  <a:cubicBezTo>
                    <a:pt x="722" y="610"/>
                    <a:pt x="722" y="610"/>
                    <a:pt x="722" y="610"/>
                  </a:cubicBezTo>
                  <a:cubicBezTo>
                    <a:pt x="731" y="601"/>
                    <a:pt x="731" y="601"/>
                    <a:pt x="731" y="601"/>
                  </a:cubicBezTo>
                  <a:cubicBezTo>
                    <a:pt x="742" y="603"/>
                    <a:pt x="742" y="603"/>
                    <a:pt x="742" y="603"/>
                  </a:cubicBezTo>
                  <a:cubicBezTo>
                    <a:pt x="731" y="619"/>
                    <a:pt x="731" y="619"/>
                    <a:pt x="731" y="619"/>
                  </a:cubicBezTo>
                  <a:cubicBezTo>
                    <a:pt x="744" y="636"/>
                    <a:pt x="744" y="636"/>
                    <a:pt x="744" y="636"/>
                  </a:cubicBezTo>
                  <a:cubicBezTo>
                    <a:pt x="760" y="636"/>
                    <a:pt x="760" y="636"/>
                    <a:pt x="760" y="636"/>
                  </a:cubicBezTo>
                  <a:cubicBezTo>
                    <a:pt x="762" y="667"/>
                    <a:pt x="762" y="667"/>
                    <a:pt x="762" y="667"/>
                  </a:cubicBezTo>
                  <a:cubicBezTo>
                    <a:pt x="786" y="713"/>
                    <a:pt x="786" y="713"/>
                    <a:pt x="786" y="713"/>
                  </a:cubicBezTo>
                  <a:cubicBezTo>
                    <a:pt x="806" y="722"/>
                    <a:pt x="806" y="722"/>
                    <a:pt x="806" y="722"/>
                  </a:cubicBezTo>
                  <a:cubicBezTo>
                    <a:pt x="817" y="720"/>
                    <a:pt x="817" y="720"/>
                    <a:pt x="817" y="720"/>
                  </a:cubicBezTo>
                  <a:cubicBezTo>
                    <a:pt x="823" y="744"/>
                    <a:pt x="823" y="744"/>
                    <a:pt x="823" y="744"/>
                  </a:cubicBezTo>
                  <a:cubicBezTo>
                    <a:pt x="865" y="757"/>
                    <a:pt x="865" y="757"/>
                    <a:pt x="865" y="757"/>
                  </a:cubicBezTo>
                  <a:cubicBezTo>
                    <a:pt x="874" y="773"/>
                    <a:pt x="874" y="773"/>
                    <a:pt x="874" y="773"/>
                  </a:cubicBezTo>
                  <a:cubicBezTo>
                    <a:pt x="890" y="799"/>
                    <a:pt x="890" y="799"/>
                    <a:pt x="890" y="799"/>
                  </a:cubicBezTo>
                  <a:cubicBezTo>
                    <a:pt x="887" y="812"/>
                    <a:pt x="887" y="812"/>
                    <a:pt x="887" y="812"/>
                  </a:cubicBezTo>
                  <a:cubicBezTo>
                    <a:pt x="876" y="801"/>
                    <a:pt x="876" y="801"/>
                    <a:pt x="876" y="801"/>
                  </a:cubicBezTo>
                  <a:cubicBezTo>
                    <a:pt x="843" y="795"/>
                    <a:pt x="843" y="795"/>
                    <a:pt x="843" y="795"/>
                  </a:cubicBezTo>
                  <a:cubicBezTo>
                    <a:pt x="837" y="799"/>
                    <a:pt x="837" y="799"/>
                    <a:pt x="837" y="799"/>
                  </a:cubicBezTo>
                  <a:cubicBezTo>
                    <a:pt x="852" y="843"/>
                    <a:pt x="852" y="843"/>
                    <a:pt x="852" y="843"/>
                  </a:cubicBezTo>
                  <a:cubicBezTo>
                    <a:pt x="865" y="852"/>
                    <a:pt x="865" y="852"/>
                    <a:pt x="865" y="852"/>
                  </a:cubicBezTo>
                  <a:cubicBezTo>
                    <a:pt x="854" y="856"/>
                    <a:pt x="854" y="856"/>
                    <a:pt x="854" y="856"/>
                  </a:cubicBezTo>
                  <a:cubicBezTo>
                    <a:pt x="854" y="918"/>
                    <a:pt x="854" y="918"/>
                    <a:pt x="854" y="918"/>
                  </a:cubicBezTo>
                  <a:cubicBezTo>
                    <a:pt x="843" y="951"/>
                    <a:pt x="843" y="951"/>
                    <a:pt x="843" y="951"/>
                  </a:cubicBezTo>
                  <a:cubicBezTo>
                    <a:pt x="854" y="980"/>
                    <a:pt x="854" y="980"/>
                    <a:pt x="854" y="980"/>
                  </a:cubicBezTo>
                  <a:cubicBezTo>
                    <a:pt x="854" y="997"/>
                    <a:pt x="854" y="997"/>
                    <a:pt x="854" y="997"/>
                  </a:cubicBezTo>
                  <a:cubicBezTo>
                    <a:pt x="848" y="1013"/>
                    <a:pt x="848" y="1013"/>
                    <a:pt x="848" y="1013"/>
                  </a:cubicBezTo>
                  <a:cubicBezTo>
                    <a:pt x="903" y="1109"/>
                    <a:pt x="903" y="1109"/>
                    <a:pt x="903" y="1109"/>
                  </a:cubicBezTo>
                  <a:cubicBezTo>
                    <a:pt x="896" y="1120"/>
                    <a:pt x="896" y="1120"/>
                    <a:pt x="896" y="1120"/>
                  </a:cubicBezTo>
                  <a:cubicBezTo>
                    <a:pt x="918" y="1140"/>
                    <a:pt x="918" y="1140"/>
                    <a:pt x="918" y="1140"/>
                  </a:cubicBezTo>
                  <a:cubicBezTo>
                    <a:pt x="920" y="1160"/>
                    <a:pt x="920" y="1160"/>
                    <a:pt x="920" y="1160"/>
                  </a:cubicBezTo>
                  <a:cubicBezTo>
                    <a:pt x="962" y="1178"/>
                    <a:pt x="962" y="1178"/>
                    <a:pt x="962" y="1178"/>
                  </a:cubicBezTo>
                  <a:cubicBezTo>
                    <a:pt x="982" y="1193"/>
                    <a:pt x="982" y="1193"/>
                    <a:pt x="982" y="1193"/>
                  </a:cubicBezTo>
                  <a:cubicBezTo>
                    <a:pt x="991" y="1220"/>
                    <a:pt x="991" y="1220"/>
                    <a:pt x="991" y="1220"/>
                  </a:cubicBezTo>
                  <a:cubicBezTo>
                    <a:pt x="995" y="1233"/>
                    <a:pt x="1000" y="1248"/>
                    <a:pt x="1004" y="1264"/>
                  </a:cubicBezTo>
                  <a:cubicBezTo>
                    <a:pt x="1006" y="1268"/>
                    <a:pt x="1006" y="1275"/>
                    <a:pt x="1006" y="1279"/>
                  </a:cubicBezTo>
                  <a:cubicBezTo>
                    <a:pt x="1046" y="1330"/>
                    <a:pt x="1046" y="1330"/>
                    <a:pt x="1046" y="1330"/>
                  </a:cubicBezTo>
                  <a:cubicBezTo>
                    <a:pt x="1046" y="1343"/>
                    <a:pt x="1046" y="1343"/>
                    <a:pt x="1046" y="1343"/>
                  </a:cubicBezTo>
                  <a:cubicBezTo>
                    <a:pt x="1030" y="1338"/>
                    <a:pt x="1030" y="1338"/>
                    <a:pt x="1030" y="1338"/>
                  </a:cubicBezTo>
                  <a:cubicBezTo>
                    <a:pt x="1048" y="1356"/>
                    <a:pt x="1066" y="1371"/>
                    <a:pt x="1086" y="1389"/>
                  </a:cubicBezTo>
                  <a:cubicBezTo>
                    <a:pt x="1086" y="1418"/>
                    <a:pt x="1086" y="1418"/>
                    <a:pt x="1086" y="1418"/>
                  </a:cubicBezTo>
                  <a:cubicBezTo>
                    <a:pt x="1092" y="1422"/>
                    <a:pt x="1099" y="1424"/>
                    <a:pt x="1105" y="1429"/>
                  </a:cubicBezTo>
                  <a:cubicBezTo>
                    <a:pt x="1116" y="1435"/>
                    <a:pt x="1123" y="1442"/>
                    <a:pt x="1132" y="1449"/>
                  </a:cubicBezTo>
                  <a:cubicBezTo>
                    <a:pt x="1141" y="1440"/>
                    <a:pt x="1141" y="1440"/>
                    <a:pt x="1141" y="1440"/>
                  </a:cubicBezTo>
                  <a:cubicBezTo>
                    <a:pt x="1136" y="1424"/>
                    <a:pt x="1136" y="1424"/>
                    <a:pt x="1136" y="1424"/>
                  </a:cubicBezTo>
                  <a:cubicBezTo>
                    <a:pt x="1119" y="1424"/>
                    <a:pt x="1119" y="1424"/>
                    <a:pt x="1119" y="1424"/>
                  </a:cubicBezTo>
                  <a:cubicBezTo>
                    <a:pt x="1108" y="1402"/>
                    <a:pt x="1097" y="1380"/>
                    <a:pt x="1083" y="1360"/>
                  </a:cubicBezTo>
                  <a:cubicBezTo>
                    <a:pt x="1068" y="1334"/>
                    <a:pt x="1052" y="1305"/>
                    <a:pt x="1037" y="1279"/>
                  </a:cubicBezTo>
                  <a:cubicBezTo>
                    <a:pt x="1033" y="1231"/>
                    <a:pt x="1033" y="1231"/>
                    <a:pt x="1033" y="1231"/>
                  </a:cubicBezTo>
                  <a:cubicBezTo>
                    <a:pt x="1072" y="1255"/>
                    <a:pt x="1072" y="1255"/>
                    <a:pt x="1072" y="1255"/>
                  </a:cubicBezTo>
                  <a:cubicBezTo>
                    <a:pt x="1081" y="1277"/>
                    <a:pt x="1092" y="1301"/>
                    <a:pt x="1105" y="1323"/>
                  </a:cubicBezTo>
                  <a:cubicBezTo>
                    <a:pt x="1116" y="1343"/>
                    <a:pt x="1132" y="1363"/>
                    <a:pt x="1147" y="1380"/>
                  </a:cubicBezTo>
                  <a:cubicBezTo>
                    <a:pt x="1145" y="1400"/>
                    <a:pt x="1145" y="1400"/>
                    <a:pt x="1145" y="1400"/>
                  </a:cubicBezTo>
                  <a:cubicBezTo>
                    <a:pt x="1215" y="1471"/>
                    <a:pt x="1215" y="1471"/>
                    <a:pt x="1215" y="1471"/>
                  </a:cubicBezTo>
                  <a:cubicBezTo>
                    <a:pt x="1220" y="1495"/>
                    <a:pt x="1220" y="1495"/>
                    <a:pt x="1220" y="1495"/>
                  </a:cubicBezTo>
                  <a:cubicBezTo>
                    <a:pt x="1207" y="1508"/>
                    <a:pt x="1207" y="1508"/>
                    <a:pt x="1207" y="1508"/>
                  </a:cubicBezTo>
                  <a:cubicBezTo>
                    <a:pt x="1213" y="1526"/>
                    <a:pt x="1213" y="1526"/>
                    <a:pt x="1213" y="1526"/>
                  </a:cubicBezTo>
                  <a:cubicBezTo>
                    <a:pt x="1275" y="1581"/>
                    <a:pt x="1275" y="1581"/>
                    <a:pt x="1275" y="1581"/>
                  </a:cubicBezTo>
                  <a:cubicBezTo>
                    <a:pt x="1288" y="1581"/>
                    <a:pt x="1288" y="1581"/>
                    <a:pt x="1288" y="1581"/>
                  </a:cubicBezTo>
                  <a:cubicBezTo>
                    <a:pt x="1303" y="1596"/>
                    <a:pt x="1303" y="1596"/>
                    <a:pt x="1303" y="1596"/>
                  </a:cubicBezTo>
                  <a:cubicBezTo>
                    <a:pt x="1378" y="1633"/>
                    <a:pt x="1378" y="1633"/>
                    <a:pt x="1378" y="1633"/>
                  </a:cubicBezTo>
                  <a:cubicBezTo>
                    <a:pt x="1389" y="1633"/>
                    <a:pt x="1400" y="1633"/>
                    <a:pt x="1411" y="1631"/>
                  </a:cubicBezTo>
                  <a:cubicBezTo>
                    <a:pt x="1420" y="1629"/>
                    <a:pt x="1427" y="1627"/>
                    <a:pt x="1436" y="1625"/>
                  </a:cubicBezTo>
                  <a:cubicBezTo>
                    <a:pt x="1458" y="1640"/>
                    <a:pt x="1458" y="1640"/>
                    <a:pt x="1458" y="1640"/>
                  </a:cubicBezTo>
                  <a:cubicBezTo>
                    <a:pt x="1499" y="1673"/>
                    <a:pt x="1499" y="1673"/>
                    <a:pt x="1499" y="1673"/>
                  </a:cubicBezTo>
                  <a:cubicBezTo>
                    <a:pt x="1530" y="1695"/>
                    <a:pt x="1530" y="1695"/>
                    <a:pt x="1530" y="1695"/>
                  </a:cubicBezTo>
                  <a:cubicBezTo>
                    <a:pt x="1559" y="1695"/>
                    <a:pt x="1559" y="1695"/>
                    <a:pt x="1559" y="1695"/>
                  </a:cubicBezTo>
                  <a:cubicBezTo>
                    <a:pt x="1570" y="1695"/>
                    <a:pt x="1570" y="1695"/>
                    <a:pt x="1570" y="1695"/>
                  </a:cubicBezTo>
                  <a:cubicBezTo>
                    <a:pt x="1570" y="1695"/>
                    <a:pt x="1570" y="1695"/>
                    <a:pt x="1570" y="1695"/>
                  </a:cubicBezTo>
                  <a:cubicBezTo>
                    <a:pt x="1570" y="1708"/>
                    <a:pt x="1570" y="1708"/>
                    <a:pt x="1570" y="1708"/>
                  </a:cubicBezTo>
                  <a:cubicBezTo>
                    <a:pt x="1596" y="1741"/>
                    <a:pt x="1596" y="1741"/>
                    <a:pt x="1596" y="1741"/>
                  </a:cubicBezTo>
                  <a:cubicBezTo>
                    <a:pt x="1599" y="1744"/>
                    <a:pt x="1599" y="1744"/>
                    <a:pt x="1599" y="1744"/>
                  </a:cubicBezTo>
                  <a:cubicBezTo>
                    <a:pt x="1588" y="1759"/>
                    <a:pt x="1588" y="1759"/>
                    <a:pt x="1588" y="1759"/>
                  </a:cubicBezTo>
                  <a:cubicBezTo>
                    <a:pt x="1601" y="1772"/>
                    <a:pt x="1601" y="1772"/>
                    <a:pt x="1601" y="1772"/>
                  </a:cubicBezTo>
                  <a:cubicBezTo>
                    <a:pt x="1610" y="1763"/>
                    <a:pt x="1610" y="1763"/>
                    <a:pt x="1610" y="1763"/>
                  </a:cubicBezTo>
                  <a:cubicBezTo>
                    <a:pt x="1621" y="1777"/>
                    <a:pt x="1632" y="1790"/>
                    <a:pt x="1643" y="1803"/>
                  </a:cubicBezTo>
                  <a:cubicBezTo>
                    <a:pt x="1651" y="1803"/>
                    <a:pt x="1651" y="1803"/>
                    <a:pt x="1651" y="1803"/>
                  </a:cubicBezTo>
                  <a:cubicBezTo>
                    <a:pt x="1654" y="1805"/>
                    <a:pt x="1654" y="1805"/>
                    <a:pt x="1654" y="1805"/>
                  </a:cubicBezTo>
                  <a:cubicBezTo>
                    <a:pt x="1662" y="1812"/>
                    <a:pt x="1662" y="1812"/>
                    <a:pt x="1662" y="1812"/>
                  </a:cubicBezTo>
                  <a:cubicBezTo>
                    <a:pt x="1689" y="1812"/>
                    <a:pt x="1689" y="1812"/>
                    <a:pt x="1689" y="1812"/>
                  </a:cubicBezTo>
                  <a:cubicBezTo>
                    <a:pt x="1695" y="1825"/>
                    <a:pt x="1695" y="1825"/>
                    <a:pt x="1695" y="1825"/>
                  </a:cubicBezTo>
                  <a:cubicBezTo>
                    <a:pt x="1711" y="1821"/>
                    <a:pt x="1711" y="1821"/>
                    <a:pt x="1711" y="1821"/>
                  </a:cubicBezTo>
                  <a:cubicBezTo>
                    <a:pt x="1711" y="1803"/>
                    <a:pt x="1711" y="1803"/>
                    <a:pt x="1711" y="1803"/>
                  </a:cubicBezTo>
                  <a:cubicBezTo>
                    <a:pt x="1726" y="1792"/>
                    <a:pt x="1726" y="1792"/>
                    <a:pt x="1726" y="1792"/>
                  </a:cubicBezTo>
                  <a:cubicBezTo>
                    <a:pt x="1735" y="1796"/>
                    <a:pt x="1735" y="1796"/>
                    <a:pt x="1735" y="1796"/>
                  </a:cubicBezTo>
                  <a:cubicBezTo>
                    <a:pt x="1742" y="1823"/>
                    <a:pt x="1742" y="1823"/>
                    <a:pt x="1742" y="1823"/>
                  </a:cubicBezTo>
                  <a:cubicBezTo>
                    <a:pt x="1757" y="1838"/>
                    <a:pt x="1757" y="1838"/>
                    <a:pt x="1757" y="1838"/>
                  </a:cubicBezTo>
                  <a:cubicBezTo>
                    <a:pt x="1757" y="1840"/>
                    <a:pt x="1757" y="1840"/>
                    <a:pt x="1757" y="1840"/>
                  </a:cubicBezTo>
                  <a:cubicBezTo>
                    <a:pt x="1755" y="1913"/>
                    <a:pt x="1755" y="1913"/>
                    <a:pt x="1755" y="1913"/>
                  </a:cubicBezTo>
                  <a:cubicBezTo>
                    <a:pt x="1759" y="1922"/>
                    <a:pt x="1759" y="1922"/>
                    <a:pt x="1759" y="1922"/>
                  </a:cubicBezTo>
                  <a:cubicBezTo>
                    <a:pt x="1748" y="1926"/>
                    <a:pt x="1748" y="1926"/>
                    <a:pt x="1748" y="1926"/>
                  </a:cubicBezTo>
                  <a:cubicBezTo>
                    <a:pt x="1744" y="1942"/>
                    <a:pt x="1744" y="1942"/>
                    <a:pt x="1744" y="1942"/>
                  </a:cubicBezTo>
                  <a:cubicBezTo>
                    <a:pt x="1728" y="1944"/>
                    <a:pt x="1728" y="1944"/>
                    <a:pt x="1728" y="1944"/>
                  </a:cubicBezTo>
                  <a:cubicBezTo>
                    <a:pt x="1724" y="1959"/>
                    <a:pt x="1724" y="1959"/>
                    <a:pt x="1724" y="1959"/>
                  </a:cubicBezTo>
                  <a:cubicBezTo>
                    <a:pt x="1715" y="1979"/>
                    <a:pt x="1704" y="1997"/>
                    <a:pt x="1695" y="2017"/>
                  </a:cubicBezTo>
                  <a:cubicBezTo>
                    <a:pt x="1691" y="2023"/>
                    <a:pt x="1687" y="2028"/>
                    <a:pt x="1684" y="2030"/>
                  </a:cubicBezTo>
                  <a:cubicBezTo>
                    <a:pt x="1689" y="2036"/>
                    <a:pt x="1689" y="2036"/>
                    <a:pt x="1689" y="2036"/>
                  </a:cubicBezTo>
                  <a:cubicBezTo>
                    <a:pt x="1684" y="2063"/>
                    <a:pt x="1684" y="2063"/>
                    <a:pt x="1684" y="2063"/>
                  </a:cubicBezTo>
                  <a:cubicBezTo>
                    <a:pt x="1693" y="2080"/>
                    <a:pt x="1693" y="2080"/>
                    <a:pt x="1693" y="2080"/>
                  </a:cubicBezTo>
                  <a:cubicBezTo>
                    <a:pt x="1711" y="2074"/>
                    <a:pt x="1711" y="2074"/>
                    <a:pt x="1711" y="2074"/>
                  </a:cubicBezTo>
                  <a:cubicBezTo>
                    <a:pt x="1709" y="2080"/>
                    <a:pt x="1704" y="2089"/>
                    <a:pt x="1702" y="2096"/>
                  </a:cubicBezTo>
                  <a:cubicBezTo>
                    <a:pt x="1702" y="2098"/>
                    <a:pt x="1700" y="2100"/>
                    <a:pt x="1698" y="2100"/>
                  </a:cubicBezTo>
                  <a:cubicBezTo>
                    <a:pt x="1682" y="2120"/>
                    <a:pt x="1682" y="2120"/>
                    <a:pt x="1682" y="2120"/>
                  </a:cubicBezTo>
                  <a:cubicBezTo>
                    <a:pt x="1678" y="2147"/>
                    <a:pt x="1678" y="2147"/>
                    <a:pt x="1678" y="2147"/>
                  </a:cubicBezTo>
                  <a:cubicBezTo>
                    <a:pt x="1684" y="2155"/>
                    <a:pt x="1695" y="2164"/>
                    <a:pt x="1706" y="2171"/>
                  </a:cubicBezTo>
                  <a:cubicBezTo>
                    <a:pt x="1709" y="2173"/>
                    <a:pt x="1711" y="2175"/>
                    <a:pt x="1713" y="2175"/>
                  </a:cubicBezTo>
                  <a:cubicBezTo>
                    <a:pt x="1766" y="2290"/>
                    <a:pt x="1766" y="2290"/>
                    <a:pt x="1766" y="2290"/>
                  </a:cubicBezTo>
                  <a:cubicBezTo>
                    <a:pt x="1792" y="2334"/>
                    <a:pt x="1792" y="2334"/>
                    <a:pt x="1792" y="2334"/>
                  </a:cubicBezTo>
                  <a:cubicBezTo>
                    <a:pt x="1788" y="2345"/>
                    <a:pt x="1788" y="2345"/>
                    <a:pt x="1788" y="2345"/>
                  </a:cubicBezTo>
                  <a:cubicBezTo>
                    <a:pt x="1814" y="2380"/>
                    <a:pt x="1814" y="2380"/>
                    <a:pt x="1814" y="2380"/>
                  </a:cubicBezTo>
                  <a:cubicBezTo>
                    <a:pt x="1880" y="2420"/>
                    <a:pt x="1880" y="2420"/>
                    <a:pt x="1880" y="2420"/>
                  </a:cubicBezTo>
                  <a:cubicBezTo>
                    <a:pt x="1887" y="2431"/>
                    <a:pt x="1887" y="2431"/>
                    <a:pt x="1887" y="2431"/>
                  </a:cubicBezTo>
                  <a:cubicBezTo>
                    <a:pt x="1894" y="2444"/>
                    <a:pt x="1898" y="2457"/>
                    <a:pt x="1902" y="2470"/>
                  </a:cubicBezTo>
                  <a:cubicBezTo>
                    <a:pt x="1894" y="2576"/>
                    <a:pt x="1894" y="2576"/>
                    <a:pt x="1894" y="2576"/>
                  </a:cubicBezTo>
                  <a:cubicBezTo>
                    <a:pt x="1865" y="2704"/>
                    <a:pt x="1865" y="2704"/>
                    <a:pt x="1865" y="2704"/>
                  </a:cubicBezTo>
                  <a:cubicBezTo>
                    <a:pt x="1874" y="2710"/>
                    <a:pt x="1874" y="2710"/>
                    <a:pt x="1874" y="2710"/>
                  </a:cubicBezTo>
                  <a:cubicBezTo>
                    <a:pt x="1869" y="2734"/>
                    <a:pt x="1869" y="2734"/>
                    <a:pt x="1869" y="2734"/>
                  </a:cubicBezTo>
                  <a:cubicBezTo>
                    <a:pt x="1863" y="2730"/>
                    <a:pt x="1863" y="2730"/>
                    <a:pt x="1863" y="2730"/>
                  </a:cubicBezTo>
                  <a:cubicBezTo>
                    <a:pt x="1861" y="2765"/>
                    <a:pt x="1861" y="2798"/>
                    <a:pt x="1861" y="2831"/>
                  </a:cubicBezTo>
                  <a:cubicBezTo>
                    <a:pt x="1836" y="2902"/>
                    <a:pt x="1836" y="2902"/>
                    <a:pt x="1836" y="2902"/>
                  </a:cubicBezTo>
                  <a:cubicBezTo>
                    <a:pt x="1830" y="2902"/>
                    <a:pt x="1830" y="2902"/>
                    <a:pt x="1830" y="2902"/>
                  </a:cubicBezTo>
                  <a:cubicBezTo>
                    <a:pt x="1830" y="2891"/>
                    <a:pt x="1830" y="2891"/>
                    <a:pt x="1830" y="2891"/>
                  </a:cubicBezTo>
                  <a:cubicBezTo>
                    <a:pt x="1830" y="2904"/>
                    <a:pt x="1830" y="2919"/>
                    <a:pt x="1832" y="2933"/>
                  </a:cubicBezTo>
                  <a:cubicBezTo>
                    <a:pt x="1832" y="2944"/>
                    <a:pt x="1834" y="2952"/>
                    <a:pt x="1836" y="2963"/>
                  </a:cubicBezTo>
                  <a:cubicBezTo>
                    <a:pt x="1830" y="2977"/>
                    <a:pt x="1828" y="2988"/>
                    <a:pt x="1823" y="3001"/>
                  </a:cubicBezTo>
                  <a:cubicBezTo>
                    <a:pt x="1823" y="3007"/>
                    <a:pt x="1823" y="3014"/>
                    <a:pt x="1823" y="3021"/>
                  </a:cubicBezTo>
                  <a:cubicBezTo>
                    <a:pt x="1832" y="3021"/>
                    <a:pt x="1832" y="3021"/>
                    <a:pt x="1832" y="3021"/>
                  </a:cubicBezTo>
                  <a:cubicBezTo>
                    <a:pt x="1834" y="3010"/>
                    <a:pt x="1834" y="3010"/>
                    <a:pt x="1834" y="3010"/>
                  </a:cubicBezTo>
                  <a:cubicBezTo>
                    <a:pt x="1843" y="3016"/>
                    <a:pt x="1843" y="3016"/>
                    <a:pt x="1843" y="3016"/>
                  </a:cubicBezTo>
                  <a:cubicBezTo>
                    <a:pt x="1841" y="3038"/>
                    <a:pt x="1836" y="3060"/>
                    <a:pt x="1832" y="3080"/>
                  </a:cubicBezTo>
                  <a:cubicBezTo>
                    <a:pt x="1836" y="3087"/>
                    <a:pt x="1836" y="3087"/>
                    <a:pt x="1836" y="3087"/>
                  </a:cubicBezTo>
                  <a:cubicBezTo>
                    <a:pt x="1834" y="3102"/>
                    <a:pt x="1832" y="3117"/>
                    <a:pt x="1830" y="3131"/>
                  </a:cubicBezTo>
                  <a:cubicBezTo>
                    <a:pt x="1830" y="3137"/>
                    <a:pt x="1828" y="3142"/>
                    <a:pt x="1825" y="3146"/>
                  </a:cubicBezTo>
                  <a:cubicBezTo>
                    <a:pt x="1814" y="3153"/>
                    <a:pt x="1814" y="3153"/>
                    <a:pt x="1814" y="3153"/>
                  </a:cubicBezTo>
                  <a:cubicBezTo>
                    <a:pt x="1808" y="3150"/>
                    <a:pt x="1808" y="3150"/>
                    <a:pt x="1808" y="3150"/>
                  </a:cubicBezTo>
                  <a:cubicBezTo>
                    <a:pt x="1814" y="3144"/>
                    <a:pt x="1814" y="3144"/>
                    <a:pt x="1814" y="3144"/>
                  </a:cubicBezTo>
                  <a:cubicBezTo>
                    <a:pt x="1812" y="3139"/>
                    <a:pt x="1812" y="3139"/>
                    <a:pt x="1812" y="3139"/>
                  </a:cubicBezTo>
                  <a:cubicBezTo>
                    <a:pt x="1801" y="3137"/>
                    <a:pt x="1801" y="3137"/>
                    <a:pt x="1801" y="3137"/>
                  </a:cubicBezTo>
                  <a:cubicBezTo>
                    <a:pt x="1799" y="3146"/>
                    <a:pt x="1797" y="3155"/>
                    <a:pt x="1795" y="3164"/>
                  </a:cubicBezTo>
                  <a:cubicBezTo>
                    <a:pt x="1792" y="3166"/>
                    <a:pt x="1792" y="3170"/>
                    <a:pt x="1792" y="3175"/>
                  </a:cubicBezTo>
                  <a:cubicBezTo>
                    <a:pt x="1799" y="3172"/>
                    <a:pt x="1799" y="3172"/>
                    <a:pt x="1799" y="3172"/>
                  </a:cubicBezTo>
                  <a:cubicBezTo>
                    <a:pt x="1803" y="3164"/>
                    <a:pt x="1803" y="3164"/>
                    <a:pt x="1803" y="3164"/>
                  </a:cubicBezTo>
                  <a:cubicBezTo>
                    <a:pt x="1812" y="3168"/>
                    <a:pt x="1812" y="3168"/>
                    <a:pt x="1812" y="3168"/>
                  </a:cubicBezTo>
                  <a:cubicBezTo>
                    <a:pt x="1821" y="3166"/>
                    <a:pt x="1821" y="3166"/>
                    <a:pt x="1821" y="3166"/>
                  </a:cubicBezTo>
                  <a:cubicBezTo>
                    <a:pt x="1814" y="3184"/>
                    <a:pt x="1814" y="3184"/>
                    <a:pt x="1814" y="3184"/>
                  </a:cubicBezTo>
                  <a:cubicBezTo>
                    <a:pt x="1819" y="3195"/>
                    <a:pt x="1819" y="3195"/>
                    <a:pt x="1819" y="3195"/>
                  </a:cubicBezTo>
                  <a:cubicBezTo>
                    <a:pt x="1812" y="3201"/>
                    <a:pt x="1812" y="3201"/>
                    <a:pt x="1812" y="3201"/>
                  </a:cubicBezTo>
                  <a:cubicBezTo>
                    <a:pt x="1819" y="3210"/>
                    <a:pt x="1819" y="3210"/>
                    <a:pt x="1819" y="3210"/>
                  </a:cubicBezTo>
                  <a:cubicBezTo>
                    <a:pt x="1817" y="3221"/>
                    <a:pt x="1817" y="3221"/>
                    <a:pt x="1817" y="3221"/>
                  </a:cubicBezTo>
                  <a:cubicBezTo>
                    <a:pt x="1806" y="3217"/>
                    <a:pt x="1806" y="3217"/>
                    <a:pt x="1806" y="3217"/>
                  </a:cubicBezTo>
                  <a:cubicBezTo>
                    <a:pt x="1799" y="3228"/>
                    <a:pt x="1799" y="3228"/>
                    <a:pt x="1799" y="3228"/>
                  </a:cubicBezTo>
                  <a:cubicBezTo>
                    <a:pt x="1806" y="3250"/>
                    <a:pt x="1806" y="3250"/>
                    <a:pt x="1806" y="3250"/>
                  </a:cubicBezTo>
                  <a:cubicBezTo>
                    <a:pt x="1819" y="3239"/>
                    <a:pt x="1819" y="3239"/>
                    <a:pt x="1819" y="3239"/>
                  </a:cubicBezTo>
                  <a:cubicBezTo>
                    <a:pt x="1821" y="3247"/>
                    <a:pt x="1821" y="3247"/>
                    <a:pt x="1821" y="3247"/>
                  </a:cubicBezTo>
                  <a:cubicBezTo>
                    <a:pt x="1817" y="3256"/>
                    <a:pt x="1817" y="3256"/>
                    <a:pt x="1817" y="3256"/>
                  </a:cubicBezTo>
                  <a:cubicBezTo>
                    <a:pt x="1821" y="3265"/>
                    <a:pt x="1825" y="3276"/>
                    <a:pt x="1830" y="3287"/>
                  </a:cubicBezTo>
                  <a:cubicBezTo>
                    <a:pt x="1830" y="3305"/>
                    <a:pt x="1830" y="3305"/>
                    <a:pt x="1830" y="3305"/>
                  </a:cubicBezTo>
                  <a:cubicBezTo>
                    <a:pt x="1839" y="3316"/>
                    <a:pt x="1839" y="3316"/>
                    <a:pt x="1839" y="3316"/>
                  </a:cubicBezTo>
                  <a:cubicBezTo>
                    <a:pt x="1836" y="3324"/>
                    <a:pt x="1836" y="3324"/>
                    <a:pt x="1836" y="3324"/>
                  </a:cubicBezTo>
                  <a:cubicBezTo>
                    <a:pt x="1847" y="3320"/>
                    <a:pt x="1847" y="3320"/>
                    <a:pt x="1847" y="3320"/>
                  </a:cubicBezTo>
                  <a:cubicBezTo>
                    <a:pt x="1852" y="3324"/>
                    <a:pt x="1852" y="3324"/>
                    <a:pt x="1852" y="3324"/>
                  </a:cubicBezTo>
                  <a:cubicBezTo>
                    <a:pt x="1839" y="3333"/>
                    <a:pt x="1839" y="3333"/>
                    <a:pt x="1839" y="3333"/>
                  </a:cubicBezTo>
                  <a:cubicBezTo>
                    <a:pt x="1847" y="3346"/>
                    <a:pt x="1847" y="3346"/>
                    <a:pt x="1847" y="3346"/>
                  </a:cubicBezTo>
                  <a:cubicBezTo>
                    <a:pt x="1847" y="3344"/>
                    <a:pt x="1847" y="3342"/>
                    <a:pt x="1850" y="3342"/>
                  </a:cubicBezTo>
                  <a:cubicBezTo>
                    <a:pt x="1852" y="3335"/>
                    <a:pt x="1854" y="3331"/>
                    <a:pt x="1856" y="3327"/>
                  </a:cubicBezTo>
                  <a:cubicBezTo>
                    <a:pt x="1863" y="3333"/>
                    <a:pt x="1863" y="3333"/>
                    <a:pt x="1863" y="3333"/>
                  </a:cubicBezTo>
                  <a:cubicBezTo>
                    <a:pt x="1856" y="3344"/>
                    <a:pt x="1856" y="3344"/>
                    <a:pt x="1856" y="3344"/>
                  </a:cubicBezTo>
                  <a:cubicBezTo>
                    <a:pt x="1856" y="3351"/>
                    <a:pt x="1856" y="3351"/>
                    <a:pt x="1856" y="3351"/>
                  </a:cubicBezTo>
                  <a:cubicBezTo>
                    <a:pt x="1874" y="3353"/>
                    <a:pt x="1874" y="3353"/>
                    <a:pt x="1874" y="3353"/>
                  </a:cubicBezTo>
                  <a:cubicBezTo>
                    <a:pt x="1876" y="3322"/>
                    <a:pt x="1876" y="3322"/>
                    <a:pt x="1876" y="3322"/>
                  </a:cubicBezTo>
                  <a:cubicBezTo>
                    <a:pt x="1887" y="3316"/>
                    <a:pt x="1887" y="3316"/>
                    <a:pt x="1887" y="3316"/>
                  </a:cubicBezTo>
                  <a:moveTo>
                    <a:pt x="1887" y="3316"/>
                  </a:moveTo>
                  <a:cubicBezTo>
                    <a:pt x="1894" y="3311"/>
                    <a:pt x="1894" y="3311"/>
                    <a:pt x="1894" y="3311"/>
                  </a:cubicBezTo>
                  <a:cubicBezTo>
                    <a:pt x="1894" y="3320"/>
                    <a:pt x="1894" y="3320"/>
                    <a:pt x="1894" y="3320"/>
                  </a:cubicBezTo>
                  <a:cubicBezTo>
                    <a:pt x="1900" y="3320"/>
                    <a:pt x="1900" y="3320"/>
                    <a:pt x="1900" y="3320"/>
                  </a:cubicBezTo>
                  <a:cubicBezTo>
                    <a:pt x="1907" y="3307"/>
                    <a:pt x="1907" y="3307"/>
                    <a:pt x="1907" y="3307"/>
                  </a:cubicBezTo>
                  <a:cubicBezTo>
                    <a:pt x="1916" y="3307"/>
                    <a:pt x="1916" y="3307"/>
                    <a:pt x="1916" y="3307"/>
                  </a:cubicBezTo>
                  <a:cubicBezTo>
                    <a:pt x="1922" y="3316"/>
                    <a:pt x="1922" y="3316"/>
                    <a:pt x="1922" y="3316"/>
                  </a:cubicBezTo>
                  <a:cubicBezTo>
                    <a:pt x="1931" y="3313"/>
                    <a:pt x="1931" y="3313"/>
                    <a:pt x="1931" y="3313"/>
                  </a:cubicBezTo>
                  <a:cubicBezTo>
                    <a:pt x="1922" y="3294"/>
                    <a:pt x="1922" y="3294"/>
                    <a:pt x="1922" y="3294"/>
                  </a:cubicBezTo>
                  <a:cubicBezTo>
                    <a:pt x="1927" y="3261"/>
                    <a:pt x="1927" y="3261"/>
                    <a:pt x="1927" y="3261"/>
                  </a:cubicBezTo>
                  <a:cubicBezTo>
                    <a:pt x="1931" y="3250"/>
                    <a:pt x="1931" y="3250"/>
                    <a:pt x="1931" y="3250"/>
                  </a:cubicBezTo>
                  <a:cubicBezTo>
                    <a:pt x="1942" y="3252"/>
                    <a:pt x="1942" y="3252"/>
                    <a:pt x="1942" y="3252"/>
                  </a:cubicBezTo>
                  <a:cubicBezTo>
                    <a:pt x="1946" y="3241"/>
                    <a:pt x="1946" y="3241"/>
                    <a:pt x="1946" y="3241"/>
                  </a:cubicBezTo>
                  <a:cubicBezTo>
                    <a:pt x="1946" y="3228"/>
                    <a:pt x="1946" y="3228"/>
                    <a:pt x="1946" y="3228"/>
                  </a:cubicBezTo>
                  <a:cubicBezTo>
                    <a:pt x="1966" y="3206"/>
                    <a:pt x="1966" y="3206"/>
                    <a:pt x="1966" y="3206"/>
                  </a:cubicBezTo>
                  <a:cubicBezTo>
                    <a:pt x="1984" y="3201"/>
                    <a:pt x="1984" y="3201"/>
                    <a:pt x="1984" y="3201"/>
                  </a:cubicBezTo>
                  <a:cubicBezTo>
                    <a:pt x="1984" y="3195"/>
                    <a:pt x="1984" y="3195"/>
                    <a:pt x="1984" y="3195"/>
                  </a:cubicBezTo>
                  <a:cubicBezTo>
                    <a:pt x="1979" y="3190"/>
                    <a:pt x="1979" y="3190"/>
                    <a:pt x="1979" y="3190"/>
                  </a:cubicBezTo>
                  <a:cubicBezTo>
                    <a:pt x="1984" y="3181"/>
                    <a:pt x="1984" y="3181"/>
                    <a:pt x="1984" y="3181"/>
                  </a:cubicBezTo>
                  <a:cubicBezTo>
                    <a:pt x="1984" y="3170"/>
                    <a:pt x="1984" y="3170"/>
                    <a:pt x="1984" y="3170"/>
                  </a:cubicBezTo>
                  <a:cubicBezTo>
                    <a:pt x="1968" y="3168"/>
                    <a:pt x="1968" y="3168"/>
                    <a:pt x="1968" y="3168"/>
                  </a:cubicBezTo>
                  <a:cubicBezTo>
                    <a:pt x="1957" y="3157"/>
                    <a:pt x="1957" y="3157"/>
                    <a:pt x="1957" y="3157"/>
                  </a:cubicBezTo>
                  <a:cubicBezTo>
                    <a:pt x="1962" y="3137"/>
                    <a:pt x="1962" y="3137"/>
                    <a:pt x="1962" y="3137"/>
                  </a:cubicBezTo>
                  <a:cubicBezTo>
                    <a:pt x="1986" y="3120"/>
                    <a:pt x="1986" y="3120"/>
                    <a:pt x="1986" y="3120"/>
                  </a:cubicBezTo>
                  <a:cubicBezTo>
                    <a:pt x="1979" y="3117"/>
                    <a:pt x="1979" y="3117"/>
                    <a:pt x="1979" y="3117"/>
                  </a:cubicBezTo>
                  <a:cubicBezTo>
                    <a:pt x="1982" y="3111"/>
                    <a:pt x="1982" y="3111"/>
                    <a:pt x="1982" y="3111"/>
                  </a:cubicBezTo>
                  <a:cubicBezTo>
                    <a:pt x="1990" y="3098"/>
                    <a:pt x="1990" y="3098"/>
                    <a:pt x="1990" y="3098"/>
                  </a:cubicBezTo>
                  <a:cubicBezTo>
                    <a:pt x="1990" y="3076"/>
                    <a:pt x="1990" y="3076"/>
                    <a:pt x="1990" y="3076"/>
                  </a:cubicBezTo>
                  <a:cubicBezTo>
                    <a:pt x="2012" y="3058"/>
                    <a:pt x="2012" y="3058"/>
                    <a:pt x="2012" y="3058"/>
                  </a:cubicBezTo>
                  <a:cubicBezTo>
                    <a:pt x="2001" y="3056"/>
                    <a:pt x="2001" y="3056"/>
                    <a:pt x="2001" y="3056"/>
                  </a:cubicBezTo>
                  <a:cubicBezTo>
                    <a:pt x="2001" y="3047"/>
                    <a:pt x="2001" y="3047"/>
                    <a:pt x="2001" y="3047"/>
                  </a:cubicBezTo>
                  <a:cubicBezTo>
                    <a:pt x="2010" y="3043"/>
                    <a:pt x="2010" y="3043"/>
                    <a:pt x="2010" y="3043"/>
                  </a:cubicBezTo>
                  <a:cubicBezTo>
                    <a:pt x="2015" y="3049"/>
                    <a:pt x="2015" y="3049"/>
                    <a:pt x="2015" y="3049"/>
                  </a:cubicBezTo>
                  <a:cubicBezTo>
                    <a:pt x="2021" y="3049"/>
                    <a:pt x="2021" y="3049"/>
                    <a:pt x="2021" y="3049"/>
                  </a:cubicBezTo>
                  <a:cubicBezTo>
                    <a:pt x="2024" y="3038"/>
                    <a:pt x="2024" y="3038"/>
                    <a:pt x="2024" y="3038"/>
                  </a:cubicBezTo>
                  <a:cubicBezTo>
                    <a:pt x="2019" y="3032"/>
                    <a:pt x="2019" y="3032"/>
                    <a:pt x="2019" y="3032"/>
                  </a:cubicBezTo>
                  <a:cubicBezTo>
                    <a:pt x="2008" y="3036"/>
                    <a:pt x="2008" y="3036"/>
                    <a:pt x="2008" y="3036"/>
                  </a:cubicBezTo>
                  <a:cubicBezTo>
                    <a:pt x="1997" y="2999"/>
                    <a:pt x="1997" y="2999"/>
                    <a:pt x="1997" y="2999"/>
                  </a:cubicBezTo>
                  <a:cubicBezTo>
                    <a:pt x="2012" y="3010"/>
                    <a:pt x="2012" y="3010"/>
                    <a:pt x="2012" y="3010"/>
                  </a:cubicBezTo>
                  <a:cubicBezTo>
                    <a:pt x="2026" y="3010"/>
                    <a:pt x="2026" y="3010"/>
                    <a:pt x="2026" y="3010"/>
                  </a:cubicBezTo>
                  <a:cubicBezTo>
                    <a:pt x="2041" y="3001"/>
                    <a:pt x="2041" y="3001"/>
                    <a:pt x="2041" y="3001"/>
                  </a:cubicBezTo>
                  <a:cubicBezTo>
                    <a:pt x="2041" y="2996"/>
                    <a:pt x="2041" y="2992"/>
                    <a:pt x="2041" y="2992"/>
                  </a:cubicBezTo>
                  <a:cubicBezTo>
                    <a:pt x="2043" y="2990"/>
                    <a:pt x="2046" y="2985"/>
                    <a:pt x="2050" y="2974"/>
                  </a:cubicBezTo>
                  <a:cubicBezTo>
                    <a:pt x="2046" y="2961"/>
                    <a:pt x="2046" y="2961"/>
                    <a:pt x="2046" y="2961"/>
                  </a:cubicBezTo>
                  <a:cubicBezTo>
                    <a:pt x="2048" y="2955"/>
                    <a:pt x="2048" y="2955"/>
                    <a:pt x="2048" y="2955"/>
                  </a:cubicBezTo>
                  <a:cubicBezTo>
                    <a:pt x="2057" y="2963"/>
                    <a:pt x="2057" y="2963"/>
                    <a:pt x="2057" y="2963"/>
                  </a:cubicBezTo>
                  <a:cubicBezTo>
                    <a:pt x="2076" y="2961"/>
                    <a:pt x="2076" y="2961"/>
                    <a:pt x="2076" y="2961"/>
                  </a:cubicBezTo>
                  <a:cubicBezTo>
                    <a:pt x="2105" y="2955"/>
                    <a:pt x="2105" y="2955"/>
                    <a:pt x="2105" y="2955"/>
                  </a:cubicBezTo>
                  <a:cubicBezTo>
                    <a:pt x="2129" y="2939"/>
                    <a:pt x="2129" y="2939"/>
                    <a:pt x="2129" y="2939"/>
                  </a:cubicBezTo>
                  <a:cubicBezTo>
                    <a:pt x="2147" y="2924"/>
                    <a:pt x="2147" y="2924"/>
                    <a:pt x="2147" y="2924"/>
                  </a:cubicBezTo>
                  <a:cubicBezTo>
                    <a:pt x="2156" y="2899"/>
                    <a:pt x="2156" y="2899"/>
                    <a:pt x="2156" y="2899"/>
                  </a:cubicBezTo>
                  <a:cubicBezTo>
                    <a:pt x="2156" y="2888"/>
                    <a:pt x="2156" y="2888"/>
                    <a:pt x="2156" y="2888"/>
                  </a:cubicBezTo>
                  <a:cubicBezTo>
                    <a:pt x="2145" y="2888"/>
                    <a:pt x="2145" y="2888"/>
                    <a:pt x="2145" y="2888"/>
                  </a:cubicBezTo>
                  <a:cubicBezTo>
                    <a:pt x="2142" y="2882"/>
                    <a:pt x="2142" y="2882"/>
                    <a:pt x="2142" y="2882"/>
                  </a:cubicBezTo>
                  <a:cubicBezTo>
                    <a:pt x="2149" y="2871"/>
                    <a:pt x="2149" y="2871"/>
                    <a:pt x="2149" y="2871"/>
                  </a:cubicBezTo>
                  <a:cubicBezTo>
                    <a:pt x="2142" y="2862"/>
                    <a:pt x="2142" y="2862"/>
                    <a:pt x="2142" y="2862"/>
                  </a:cubicBezTo>
                  <a:cubicBezTo>
                    <a:pt x="2127" y="2844"/>
                    <a:pt x="2127" y="2844"/>
                    <a:pt x="2127" y="2844"/>
                  </a:cubicBezTo>
                  <a:cubicBezTo>
                    <a:pt x="2125" y="2831"/>
                    <a:pt x="2125" y="2831"/>
                    <a:pt x="2125" y="2831"/>
                  </a:cubicBezTo>
                  <a:cubicBezTo>
                    <a:pt x="2127" y="2825"/>
                    <a:pt x="2127" y="2825"/>
                    <a:pt x="2127" y="2825"/>
                  </a:cubicBezTo>
                  <a:cubicBezTo>
                    <a:pt x="2129" y="2820"/>
                    <a:pt x="2129" y="2820"/>
                    <a:pt x="2129" y="2820"/>
                  </a:cubicBezTo>
                  <a:moveTo>
                    <a:pt x="1726" y="925"/>
                  </a:moveTo>
                  <a:cubicBezTo>
                    <a:pt x="1766" y="925"/>
                    <a:pt x="1766" y="925"/>
                    <a:pt x="1766" y="925"/>
                  </a:cubicBezTo>
                  <a:cubicBezTo>
                    <a:pt x="1781" y="914"/>
                    <a:pt x="1781" y="914"/>
                    <a:pt x="1781" y="914"/>
                  </a:cubicBezTo>
                  <a:cubicBezTo>
                    <a:pt x="1788" y="911"/>
                    <a:pt x="1788" y="911"/>
                    <a:pt x="1788" y="911"/>
                  </a:cubicBezTo>
                  <a:cubicBezTo>
                    <a:pt x="1786" y="920"/>
                    <a:pt x="1786" y="920"/>
                    <a:pt x="1786" y="920"/>
                  </a:cubicBezTo>
                  <a:cubicBezTo>
                    <a:pt x="1786" y="927"/>
                    <a:pt x="1786" y="927"/>
                    <a:pt x="1786" y="927"/>
                  </a:cubicBezTo>
                  <a:cubicBezTo>
                    <a:pt x="1779" y="938"/>
                    <a:pt x="1779" y="938"/>
                    <a:pt x="1779" y="938"/>
                  </a:cubicBezTo>
                  <a:cubicBezTo>
                    <a:pt x="1731" y="942"/>
                    <a:pt x="1731" y="942"/>
                    <a:pt x="1731" y="942"/>
                  </a:cubicBezTo>
                  <a:cubicBezTo>
                    <a:pt x="1728" y="944"/>
                    <a:pt x="1728" y="944"/>
                    <a:pt x="1728" y="944"/>
                  </a:cubicBezTo>
                  <a:cubicBezTo>
                    <a:pt x="1722" y="938"/>
                    <a:pt x="1722" y="938"/>
                    <a:pt x="1722" y="938"/>
                  </a:cubicBezTo>
                  <a:cubicBezTo>
                    <a:pt x="1722" y="931"/>
                    <a:pt x="1722" y="931"/>
                    <a:pt x="1722" y="931"/>
                  </a:cubicBezTo>
                  <a:cubicBezTo>
                    <a:pt x="1726" y="925"/>
                    <a:pt x="1726" y="925"/>
                    <a:pt x="1726" y="925"/>
                  </a:cubicBezTo>
                  <a:cubicBezTo>
                    <a:pt x="1726" y="925"/>
                    <a:pt x="1726" y="925"/>
                    <a:pt x="1726" y="925"/>
                  </a:cubicBezTo>
                  <a:close/>
                  <a:moveTo>
                    <a:pt x="1717" y="951"/>
                  </a:moveTo>
                  <a:cubicBezTo>
                    <a:pt x="1722" y="951"/>
                    <a:pt x="1722" y="951"/>
                    <a:pt x="1722" y="951"/>
                  </a:cubicBezTo>
                  <a:cubicBezTo>
                    <a:pt x="1726" y="951"/>
                    <a:pt x="1726" y="951"/>
                    <a:pt x="1726" y="951"/>
                  </a:cubicBezTo>
                  <a:cubicBezTo>
                    <a:pt x="1735" y="953"/>
                    <a:pt x="1735" y="953"/>
                    <a:pt x="1735" y="953"/>
                  </a:cubicBezTo>
                  <a:cubicBezTo>
                    <a:pt x="1728" y="960"/>
                    <a:pt x="1728" y="960"/>
                    <a:pt x="1728" y="960"/>
                  </a:cubicBezTo>
                  <a:cubicBezTo>
                    <a:pt x="1715" y="962"/>
                    <a:pt x="1715" y="962"/>
                    <a:pt x="1715" y="962"/>
                  </a:cubicBezTo>
                  <a:cubicBezTo>
                    <a:pt x="1702" y="975"/>
                    <a:pt x="1702" y="975"/>
                    <a:pt x="1702" y="975"/>
                  </a:cubicBezTo>
                  <a:cubicBezTo>
                    <a:pt x="1665" y="991"/>
                    <a:pt x="1665" y="991"/>
                    <a:pt x="1665" y="991"/>
                  </a:cubicBezTo>
                  <a:cubicBezTo>
                    <a:pt x="1651" y="984"/>
                    <a:pt x="1651" y="984"/>
                    <a:pt x="1651" y="984"/>
                  </a:cubicBezTo>
                  <a:cubicBezTo>
                    <a:pt x="1656" y="975"/>
                    <a:pt x="1656" y="975"/>
                    <a:pt x="1656" y="975"/>
                  </a:cubicBezTo>
                  <a:cubicBezTo>
                    <a:pt x="1658" y="969"/>
                    <a:pt x="1658" y="969"/>
                    <a:pt x="1658" y="969"/>
                  </a:cubicBezTo>
                  <a:cubicBezTo>
                    <a:pt x="1671" y="973"/>
                    <a:pt x="1671" y="973"/>
                    <a:pt x="1671" y="973"/>
                  </a:cubicBezTo>
                  <a:cubicBezTo>
                    <a:pt x="1682" y="966"/>
                    <a:pt x="1682" y="966"/>
                    <a:pt x="1682" y="966"/>
                  </a:cubicBezTo>
                  <a:cubicBezTo>
                    <a:pt x="1687" y="955"/>
                    <a:pt x="1687" y="955"/>
                    <a:pt x="1687" y="955"/>
                  </a:cubicBezTo>
                  <a:cubicBezTo>
                    <a:pt x="1695" y="960"/>
                    <a:pt x="1695" y="960"/>
                    <a:pt x="1695" y="960"/>
                  </a:cubicBezTo>
                  <a:cubicBezTo>
                    <a:pt x="1717" y="951"/>
                    <a:pt x="1717" y="951"/>
                    <a:pt x="1717" y="951"/>
                  </a:cubicBezTo>
                  <a:cubicBezTo>
                    <a:pt x="1717" y="951"/>
                    <a:pt x="1717" y="951"/>
                    <a:pt x="1717" y="951"/>
                  </a:cubicBezTo>
                  <a:close/>
                  <a:moveTo>
                    <a:pt x="1491" y="825"/>
                  </a:moveTo>
                  <a:cubicBezTo>
                    <a:pt x="1513" y="817"/>
                    <a:pt x="1513" y="817"/>
                    <a:pt x="1513" y="817"/>
                  </a:cubicBezTo>
                  <a:cubicBezTo>
                    <a:pt x="1515" y="814"/>
                    <a:pt x="1515" y="814"/>
                    <a:pt x="1515" y="814"/>
                  </a:cubicBezTo>
                  <a:cubicBezTo>
                    <a:pt x="1543" y="797"/>
                    <a:pt x="1543" y="797"/>
                    <a:pt x="1543" y="797"/>
                  </a:cubicBezTo>
                  <a:cubicBezTo>
                    <a:pt x="1550" y="786"/>
                    <a:pt x="1557" y="781"/>
                    <a:pt x="1557" y="781"/>
                  </a:cubicBezTo>
                  <a:cubicBezTo>
                    <a:pt x="1559" y="781"/>
                    <a:pt x="1566" y="779"/>
                    <a:pt x="1577" y="777"/>
                  </a:cubicBezTo>
                  <a:cubicBezTo>
                    <a:pt x="1599" y="790"/>
                    <a:pt x="1599" y="790"/>
                    <a:pt x="1599" y="790"/>
                  </a:cubicBezTo>
                  <a:cubicBezTo>
                    <a:pt x="1605" y="808"/>
                    <a:pt x="1605" y="808"/>
                    <a:pt x="1605" y="808"/>
                  </a:cubicBezTo>
                  <a:cubicBezTo>
                    <a:pt x="1618" y="812"/>
                    <a:pt x="1618" y="812"/>
                    <a:pt x="1618" y="812"/>
                  </a:cubicBezTo>
                  <a:cubicBezTo>
                    <a:pt x="1618" y="830"/>
                    <a:pt x="1618" y="830"/>
                    <a:pt x="1618" y="830"/>
                  </a:cubicBezTo>
                  <a:cubicBezTo>
                    <a:pt x="1634" y="854"/>
                    <a:pt x="1634" y="854"/>
                    <a:pt x="1634" y="854"/>
                  </a:cubicBezTo>
                  <a:cubicBezTo>
                    <a:pt x="1680" y="856"/>
                    <a:pt x="1680" y="856"/>
                    <a:pt x="1680" y="856"/>
                  </a:cubicBezTo>
                  <a:cubicBezTo>
                    <a:pt x="1687" y="865"/>
                    <a:pt x="1687" y="865"/>
                    <a:pt x="1687" y="865"/>
                  </a:cubicBezTo>
                  <a:cubicBezTo>
                    <a:pt x="1700" y="865"/>
                    <a:pt x="1700" y="865"/>
                    <a:pt x="1700" y="865"/>
                  </a:cubicBezTo>
                  <a:cubicBezTo>
                    <a:pt x="1709" y="883"/>
                    <a:pt x="1709" y="883"/>
                    <a:pt x="1709" y="883"/>
                  </a:cubicBezTo>
                  <a:cubicBezTo>
                    <a:pt x="1709" y="894"/>
                    <a:pt x="1709" y="894"/>
                    <a:pt x="1709" y="894"/>
                  </a:cubicBezTo>
                  <a:cubicBezTo>
                    <a:pt x="1698" y="898"/>
                    <a:pt x="1698" y="898"/>
                    <a:pt x="1698" y="898"/>
                  </a:cubicBezTo>
                  <a:cubicBezTo>
                    <a:pt x="1695" y="892"/>
                    <a:pt x="1695" y="892"/>
                    <a:pt x="1695" y="892"/>
                  </a:cubicBezTo>
                  <a:cubicBezTo>
                    <a:pt x="1687" y="887"/>
                    <a:pt x="1687" y="887"/>
                    <a:pt x="1687" y="887"/>
                  </a:cubicBezTo>
                  <a:cubicBezTo>
                    <a:pt x="1691" y="896"/>
                    <a:pt x="1691" y="896"/>
                    <a:pt x="1691" y="896"/>
                  </a:cubicBezTo>
                  <a:cubicBezTo>
                    <a:pt x="1687" y="907"/>
                    <a:pt x="1687" y="907"/>
                    <a:pt x="1687" y="907"/>
                  </a:cubicBezTo>
                  <a:cubicBezTo>
                    <a:pt x="1684" y="925"/>
                    <a:pt x="1684" y="925"/>
                    <a:pt x="1684" y="925"/>
                  </a:cubicBezTo>
                  <a:cubicBezTo>
                    <a:pt x="1665" y="940"/>
                    <a:pt x="1665" y="940"/>
                    <a:pt x="1665" y="940"/>
                  </a:cubicBezTo>
                  <a:cubicBezTo>
                    <a:pt x="1665" y="922"/>
                    <a:pt x="1665" y="922"/>
                    <a:pt x="1665" y="922"/>
                  </a:cubicBezTo>
                  <a:cubicBezTo>
                    <a:pt x="1660" y="918"/>
                    <a:pt x="1660" y="918"/>
                    <a:pt x="1660" y="918"/>
                  </a:cubicBezTo>
                  <a:cubicBezTo>
                    <a:pt x="1658" y="918"/>
                    <a:pt x="1658" y="918"/>
                    <a:pt x="1658" y="918"/>
                  </a:cubicBezTo>
                  <a:cubicBezTo>
                    <a:pt x="1647" y="922"/>
                    <a:pt x="1647" y="922"/>
                    <a:pt x="1647" y="922"/>
                  </a:cubicBezTo>
                  <a:cubicBezTo>
                    <a:pt x="1636" y="936"/>
                    <a:pt x="1636" y="936"/>
                    <a:pt x="1636" y="936"/>
                  </a:cubicBezTo>
                  <a:cubicBezTo>
                    <a:pt x="1632" y="933"/>
                    <a:pt x="1629" y="931"/>
                    <a:pt x="1629" y="929"/>
                  </a:cubicBezTo>
                  <a:cubicBezTo>
                    <a:pt x="1629" y="927"/>
                    <a:pt x="1634" y="922"/>
                    <a:pt x="1643" y="914"/>
                  </a:cubicBezTo>
                  <a:cubicBezTo>
                    <a:pt x="1649" y="898"/>
                    <a:pt x="1649" y="898"/>
                    <a:pt x="1649" y="898"/>
                  </a:cubicBezTo>
                  <a:cubicBezTo>
                    <a:pt x="1643" y="876"/>
                    <a:pt x="1643" y="876"/>
                    <a:pt x="1643" y="876"/>
                  </a:cubicBezTo>
                  <a:cubicBezTo>
                    <a:pt x="1634" y="872"/>
                    <a:pt x="1634" y="872"/>
                    <a:pt x="1634" y="872"/>
                  </a:cubicBezTo>
                  <a:cubicBezTo>
                    <a:pt x="1621" y="874"/>
                    <a:pt x="1621" y="874"/>
                    <a:pt x="1621" y="874"/>
                  </a:cubicBezTo>
                  <a:cubicBezTo>
                    <a:pt x="1612" y="885"/>
                    <a:pt x="1612" y="885"/>
                    <a:pt x="1612" y="885"/>
                  </a:cubicBezTo>
                  <a:cubicBezTo>
                    <a:pt x="1605" y="881"/>
                    <a:pt x="1605" y="881"/>
                    <a:pt x="1605" y="881"/>
                  </a:cubicBezTo>
                  <a:cubicBezTo>
                    <a:pt x="1590" y="909"/>
                    <a:pt x="1590" y="909"/>
                    <a:pt x="1590" y="909"/>
                  </a:cubicBezTo>
                  <a:cubicBezTo>
                    <a:pt x="1594" y="938"/>
                    <a:pt x="1594" y="938"/>
                    <a:pt x="1594" y="938"/>
                  </a:cubicBezTo>
                  <a:cubicBezTo>
                    <a:pt x="1590" y="960"/>
                    <a:pt x="1590" y="960"/>
                    <a:pt x="1590" y="960"/>
                  </a:cubicBezTo>
                  <a:cubicBezTo>
                    <a:pt x="1579" y="971"/>
                    <a:pt x="1579" y="971"/>
                    <a:pt x="1579" y="971"/>
                  </a:cubicBezTo>
                  <a:cubicBezTo>
                    <a:pt x="1570" y="969"/>
                    <a:pt x="1570" y="969"/>
                    <a:pt x="1570" y="969"/>
                  </a:cubicBezTo>
                  <a:cubicBezTo>
                    <a:pt x="1563" y="958"/>
                    <a:pt x="1563" y="958"/>
                    <a:pt x="1563" y="958"/>
                  </a:cubicBezTo>
                  <a:cubicBezTo>
                    <a:pt x="1563" y="920"/>
                    <a:pt x="1563" y="920"/>
                    <a:pt x="1563" y="920"/>
                  </a:cubicBezTo>
                  <a:cubicBezTo>
                    <a:pt x="1566" y="903"/>
                    <a:pt x="1566" y="903"/>
                    <a:pt x="1566" y="903"/>
                  </a:cubicBezTo>
                  <a:cubicBezTo>
                    <a:pt x="1574" y="885"/>
                    <a:pt x="1574" y="885"/>
                    <a:pt x="1574" y="885"/>
                  </a:cubicBezTo>
                  <a:cubicBezTo>
                    <a:pt x="1566" y="889"/>
                    <a:pt x="1566" y="889"/>
                    <a:pt x="1566" y="889"/>
                  </a:cubicBezTo>
                  <a:cubicBezTo>
                    <a:pt x="1557" y="900"/>
                    <a:pt x="1557" y="900"/>
                    <a:pt x="1557" y="900"/>
                  </a:cubicBezTo>
                  <a:cubicBezTo>
                    <a:pt x="1561" y="883"/>
                    <a:pt x="1561" y="883"/>
                    <a:pt x="1561" y="883"/>
                  </a:cubicBezTo>
                  <a:cubicBezTo>
                    <a:pt x="1568" y="872"/>
                    <a:pt x="1568" y="872"/>
                    <a:pt x="1568" y="872"/>
                  </a:cubicBezTo>
                  <a:cubicBezTo>
                    <a:pt x="1585" y="865"/>
                    <a:pt x="1585" y="865"/>
                    <a:pt x="1585" y="865"/>
                  </a:cubicBezTo>
                  <a:cubicBezTo>
                    <a:pt x="1596" y="870"/>
                    <a:pt x="1596" y="870"/>
                    <a:pt x="1596" y="870"/>
                  </a:cubicBezTo>
                  <a:cubicBezTo>
                    <a:pt x="1607" y="858"/>
                    <a:pt x="1607" y="858"/>
                    <a:pt x="1607" y="858"/>
                  </a:cubicBezTo>
                  <a:cubicBezTo>
                    <a:pt x="1627" y="858"/>
                    <a:pt x="1627" y="858"/>
                    <a:pt x="1627" y="858"/>
                  </a:cubicBezTo>
                  <a:cubicBezTo>
                    <a:pt x="1614" y="847"/>
                    <a:pt x="1614" y="847"/>
                    <a:pt x="1614" y="847"/>
                  </a:cubicBezTo>
                  <a:cubicBezTo>
                    <a:pt x="1612" y="836"/>
                    <a:pt x="1612" y="836"/>
                    <a:pt x="1612" y="836"/>
                  </a:cubicBezTo>
                  <a:cubicBezTo>
                    <a:pt x="1592" y="845"/>
                    <a:pt x="1592" y="845"/>
                    <a:pt x="1592" y="845"/>
                  </a:cubicBezTo>
                  <a:cubicBezTo>
                    <a:pt x="1579" y="847"/>
                    <a:pt x="1579" y="847"/>
                    <a:pt x="1579" y="847"/>
                  </a:cubicBezTo>
                  <a:cubicBezTo>
                    <a:pt x="1572" y="836"/>
                    <a:pt x="1572" y="836"/>
                    <a:pt x="1572" y="836"/>
                  </a:cubicBezTo>
                  <a:cubicBezTo>
                    <a:pt x="1552" y="834"/>
                    <a:pt x="1552" y="834"/>
                    <a:pt x="1552" y="834"/>
                  </a:cubicBezTo>
                  <a:cubicBezTo>
                    <a:pt x="1566" y="819"/>
                    <a:pt x="1566" y="819"/>
                    <a:pt x="1566" y="819"/>
                  </a:cubicBezTo>
                  <a:cubicBezTo>
                    <a:pt x="1521" y="843"/>
                    <a:pt x="1521" y="843"/>
                    <a:pt x="1521" y="843"/>
                  </a:cubicBezTo>
                  <a:cubicBezTo>
                    <a:pt x="1513" y="843"/>
                    <a:pt x="1513" y="843"/>
                    <a:pt x="1513" y="843"/>
                  </a:cubicBezTo>
                  <a:cubicBezTo>
                    <a:pt x="1510" y="834"/>
                    <a:pt x="1510" y="834"/>
                    <a:pt x="1510" y="834"/>
                  </a:cubicBezTo>
                  <a:cubicBezTo>
                    <a:pt x="1499" y="834"/>
                    <a:pt x="1499" y="834"/>
                    <a:pt x="1499" y="834"/>
                  </a:cubicBezTo>
                  <a:cubicBezTo>
                    <a:pt x="1493" y="841"/>
                    <a:pt x="1493" y="841"/>
                    <a:pt x="1493" y="841"/>
                  </a:cubicBezTo>
                  <a:cubicBezTo>
                    <a:pt x="1482" y="836"/>
                    <a:pt x="1482" y="836"/>
                    <a:pt x="1482" y="836"/>
                  </a:cubicBezTo>
                  <a:cubicBezTo>
                    <a:pt x="1491" y="825"/>
                    <a:pt x="1491" y="825"/>
                    <a:pt x="1491" y="825"/>
                  </a:cubicBezTo>
                  <a:cubicBezTo>
                    <a:pt x="1491" y="825"/>
                    <a:pt x="1491" y="825"/>
                    <a:pt x="1491" y="825"/>
                  </a:cubicBezTo>
                  <a:close/>
                  <a:moveTo>
                    <a:pt x="1343" y="647"/>
                  </a:moveTo>
                  <a:cubicBezTo>
                    <a:pt x="1365" y="621"/>
                    <a:pt x="1365" y="621"/>
                    <a:pt x="1365" y="621"/>
                  </a:cubicBezTo>
                  <a:cubicBezTo>
                    <a:pt x="1367" y="656"/>
                    <a:pt x="1367" y="656"/>
                    <a:pt x="1367" y="656"/>
                  </a:cubicBezTo>
                  <a:cubicBezTo>
                    <a:pt x="1392" y="685"/>
                    <a:pt x="1392" y="685"/>
                    <a:pt x="1392" y="685"/>
                  </a:cubicBezTo>
                  <a:cubicBezTo>
                    <a:pt x="1394" y="698"/>
                    <a:pt x="1394" y="698"/>
                    <a:pt x="1394" y="698"/>
                  </a:cubicBezTo>
                  <a:cubicBezTo>
                    <a:pt x="1407" y="713"/>
                    <a:pt x="1407" y="713"/>
                    <a:pt x="1407" y="713"/>
                  </a:cubicBezTo>
                  <a:cubicBezTo>
                    <a:pt x="1405" y="731"/>
                    <a:pt x="1405" y="731"/>
                    <a:pt x="1405" y="731"/>
                  </a:cubicBezTo>
                  <a:cubicBezTo>
                    <a:pt x="1387" y="742"/>
                    <a:pt x="1387" y="742"/>
                    <a:pt x="1387" y="742"/>
                  </a:cubicBezTo>
                  <a:cubicBezTo>
                    <a:pt x="1385" y="733"/>
                    <a:pt x="1385" y="733"/>
                    <a:pt x="1385" y="733"/>
                  </a:cubicBezTo>
                  <a:cubicBezTo>
                    <a:pt x="1389" y="718"/>
                    <a:pt x="1389" y="718"/>
                    <a:pt x="1389" y="718"/>
                  </a:cubicBezTo>
                  <a:cubicBezTo>
                    <a:pt x="1378" y="700"/>
                    <a:pt x="1378" y="700"/>
                    <a:pt x="1378" y="700"/>
                  </a:cubicBezTo>
                  <a:cubicBezTo>
                    <a:pt x="1370" y="707"/>
                    <a:pt x="1370" y="707"/>
                    <a:pt x="1370" y="707"/>
                  </a:cubicBezTo>
                  <a:cubicBezTo>
                    <a:pt x="1354" y="682"/>
                    <a:pt x="1354" y="682"/>
                    <a:pt x="1354" y="682"/>
                  </a:cubicBezTo>
                  <a:cubicBezTo>
                    <a:pt x="1356" y="671"/>
                    <a:pt x="1356" y="671"/>
                    <a:pt x="1356" y="671"/>
                  </a:cubicBezTo>
                  <a:cubicBezTo>
                    <a:pt x="1343" y="654"/>
                    <a:pt x="1343" y="654"/>
                    <a:pt x="1343" y="654"/>
                  </a:cubicBezTo>
                  <a:cubicBezTo>
                    <a:pt x="1343" y="647"/>
                    <a:pt x="1343" y="647"/>
                    <a:pt x="1343" y="647"/>
                  </a:cubicBezTo>
                  <a:cubicBezTo>
                    <a:pt x="1343" y="647"/>
                    <a:pt x="1343" y="647"/>
                    <a:pt x="1343" y="647"/>
                  </a:cubicBezTo>
                  <a:close/>
                  <a:moveTo>
                    <a:pt x="962" y="279"/>
                  </a:moveTo>
                  <a:cubicBezTo>
                    <a:pt x="953" y="273"/>
                    <a:pt x="953" y="273"/>
                    <a:pt x="953" y="273"/>
                  </a:cubicBezTo>
                  <a:cubicBezTo>
                    <a:pt x="920" y="299"/>
                    <a:pt x="920" y="299"/>
                    <a:pt x="920" y="299"/>
                  </a:cubicBezTo>
                  <a:cubicBezTo>
                    <a:pt x="907" y="299"/>
                    <a:pt x="907" y="299"/>
                    <a:pt x="907" y="299"/>
                  </a:cubicBezTo>
                  <a:cubicBezTo>
                    <a:pt x="907" y="295"/>
                    <a:pt x="907" y="295"/>
                    <a:pt x="907" y="295"/>
                  </a:cubicBezTo>
                  <a:cubicBezTo>
                    <a:pt x="931" y="277"/>
                    <a:pt x="931" y="277"/>
                    <a:pt x="931" y="277"/>
                  </a:cubicBezTo>
                  <a:cubicBezTo>
                    <a:pt x="931" y="271"/>
                    <a:pt x="931" y="271"/>
                    <a:pt x="931" y="271"/>
                  </a:cubicBezTo>
                  <a:cubicBezTo>
                    <a:pt x="918" y="271"/>
                    <a:pt x="918" y="271"/>
                    <a:pt x="918" y="271"/>
                  </a:cubicBezTo>
                  <a:cubicBezTo>
                    <a:pt x="907" y="275"/>
                    <a:pt x="907" y="275"/>
                    <a:pt x="907" y="275"/>
                  </a:cubicBezTo>
                  <a:cubicBezTo>
                    <a:pt x="896" y="288"/>
                    <a:pt x="896" y="288"/>
                    <a:pt x="896" y="288"/>
                  </a:cubicBezTo>
                  <a:cubicBezTo>
                    <a:pt x="892" y="288"/>
                    <a:pt x="892" y="288"/>
                    <a:pt x="892" y="288"/>
                  </a:cubicBezTo>
                  <a:cubicBezTo>
                    <a:pt x="883" y="277"/>
                    <a:pt x="883" y="277"/>
                    <a:pt x="883" y="277"/>
                  </a:cubicBezTo>
                  <a:cubicBezTo>
                    <a:pt x="868" y="277"/>
                    <a:pt x="868" y="277"/>
                    <a:pt x="868" y="277"/>
                  </a:cubicBezTo>
                  <a:cubicBezTo>
                    <a:pt x="861" y="271"/>
                    <a:pt x="861" y="271"/>
                    <a:pt x="861" y="271"/>
                  </a:cubicBezTo>
                  <a:cubicBezTo>
                    <a:pt x="872" y="264"/>
                    <a:pt x="872" y="264"/>
                    <a:pt x="872" y="264"/>
                  </a:cubicBezTo>
                  <a:cubicBezTo>
                    <a:pt x="881" y="257"/>
                    <a:pt x="887" y="253"/>
                    <a:pt x="887" y="253"/>
                  </a:cubicBezTo>
                  <a:cubicBezTo>
                    <a:pt x="890" y="253"/>
                    <a:pt x="898" y="255"/>
                    <a:pt x="912" y="257"/>
                  </a:cubicBezTo>
                  <a:cubicBezTo>
                    <a:pt x="916" y="251"/>
                    <a:pt x="916" y="251"/>
                    <a:pt x="916" y="251"/>
                  </a:cubicBezTo>
                  <a:cubicBezTo>
                    <a:pt x="914" y="246"/>
                    <a:pt x="914" y="246"/>
                    <a:pt x="914" y="246"/>
                  </a:cubicBezTo>
                  <a:cubicBezTo>
                    <a:pt x="894" y="242"/>
                    <a:pt x="894" y="242"/>
                    <a:pt x="894" y="242"/>
                  </a:cubicBezTo>
                  <a:cubicBezTo>
                    <a:pt x="885" y="244"/>
                    <a:pt x="885" y="244"/>
                    <a:pt x="885" y="244"/>
                  </a:cubicBezTo>
                  <a:cubicBezTo>
                    <a:pt x="859" y="244"/>
                    <a:pt x="859" y="244"/>
                    <a:pt x="859" y="244"/>
                  </a:cubicBezTo>
                  <a:cubicBezTo>
                    <a:pt x="854" y="244"/>
                    <a:pt x="854" y="244"/>
                    <a:pt x="854" y="244"/>
                  </a:cubicBezTo>
                  <a:cubicBezTo>
                    <a:pt x="890" y="224"/>
                    <a:pt x="890" y="224"/>
                    <a:pt x="890" y="224"/>
                  </a:cubicBezTo>
                  <a:cubicBezTo>
                    <a:pt x="914" y="222"/>
                    <a:pt x="914" y="222"/>
                    <a:pt x="914" y="222"/>
                  </a:cubicBezTo>
                  <a:cubicBezTo>
                    <a:pt x="949" y="200"/>
                    <a:pt x="949" y="200"/>
                    <a:pt x="949" y="200"/>
                  </a:cubicBezTo>
                  <a:cubicBezTo>
                    <a:pt x="964" y="200"/>
                    <a:pt x="964" y="200"/>
                    <a:pt x="964" y="200"/>
                  </a:cubicBezTo>
                  <a:cubicBezTo>
                    <a:pt x="964" y="207"/>
                    <a:pt x="964" y="207"/>
                    <a:pt x="964" y="207"/>
                  </a:cubicBezTo>
                  <a:cubicBezTo>
                    <a:pt x="938" y="231"/>
                    <a:pt x="938" y="231"/>
                    <a:pt x="938" y="231"/>
                  </a:cubicBezTo>
                  <a:cubicBezTo>
                    <a:pt x="938" y="238"/>
                    <a:pt x="938" y="238"/>
                    <a:pt x="938" y="238"/>
                  </a:cubicBezTo>
                  <a:cubicBezTo>
                    <a:pt x="951" y="244"/>
                    <a:pt x="951" y="244"/>
                    <a:pt x="951" y="244"/>
                  </a:cubicBezTo>
                  <a:cubicBezTo>
                    <a:pt x="973" y="242"/>
                    <a:pt x="973" y="242"/>
                    <a:pt x="973" y="242"/>
                  </a:cubicBezTo>
                  <a:cubicBezTo>
                    <a:pt x="982" y="231"/>
                    <a:pt x="986" y="227"/>
                    <a:pt x="989" y="227"/>
                  </a:cubicBezTo>
                  <a:cubicBezTo>
                    <a:pt x="1002" y="227"/>
                    <a:pt x="1002" y="227"/>
                    <a:pt x="1002" y="227"/>
                  </a:cubicBezTo>
                  <a:cubicBezTo>
                    <a:pt x="969" y="279"/>
                    <a:pt x="969" y="279"/>
                    <a:pt x="969" y="279"/>
                  </a:cubicBezTo>
                  <a:cubicBezTo>
                    <a:pt x="962" y="279"/>
                    <a:pt x="962" y="279"/>
                    <a:pt x="962" y="279"/>
                  </a:cubicBezTo>
                  <a:cubicBezTo>
                    <a:pt x="962" y="279"/>
                    <a:pt x="962" y="279"/>
                    <a:pt x="962" y="279"/>
                  </a:cubicBezTo>
                  <a:close/>
                  <a:moveTo>
                    <a:pt x="986" y="414"/>
                  </a:moveTo>
                  <a:cubicBezTo>
                    <a:pt x="975" y="407"/>
                    <a:pt x="975" y="407"/>
                    <a:pt x="975" y="407"/>
                  </a:cubicBezTo>
                  <a:cubicBezTo>
                    <a:pt x="975" y="405"/>
                    <a:pt x="975" y="405"/>
                    <a:pt x="975" y="405"/>
                  </a:cubicBezTo>
                  <a:cubicBezTo>
                    <a:pt x="1004" y="407"/>
                    <a:pt x="1004" y="407"/>
                    <a:pt x="1004" y="407"/>
                  </a:cubicBezTo>
                  <a:cubicBezTo>
                    <a:pt x="1011" y="398"/>
                    <a:pt x="1011" y="398"/>
                    <a:pt x="1011" y="398"/>
                  </a:cubicBezTo>
                  <a:cubicBezTo>
                    <a:pt x="1028" y="396"/>
                    <a:pt x="1028" y="396"/>
                    <a:pt x="1028" y="396"/>
                  </a:cubicBezTo>
                  <a:cubicBezTo>
                    <a:pt x="1030" y="392"/>
                    <a:pt x="1030" y="392"/>
                    <a:pt x="1030" y="392"/>
                  </a:cubicBezTo>
                  <a:cubicBezTo>
                    <a:pt x="1008" y="357"/>
                    <a:pt x="1008" y="357"/>
                    <a:pt x="1008" y="357"/>
                  </a:cubicBezTo>
                  <a:cubicBezTo>
                    <a:pt x="1011" y="350"/>
                    <a:pt x="1011" y="350"/>
                    <a:pt x="1011" y="350"/>
                  </a:cubicBezTo>
                  <a:cubicBezTo>
                    <a:pt x="1026" y="361"/>
                    <a:pt x="1026" y="361"/>
                    <a:pt x="1026" y="361"/>
                  </a:cubicBezTo>
                  <a:cubicBezTo>
                    <a:pt x="1033" y="363"/>
                    <a:pt x="1033" y="363"/>
                    <a:pt x="1033" y="363"/>
                  </a:cubicBezTo>
                  <a:cubicBezTo>
                    <a:pt x="1037" y="374"/>
                    <a:pt x="1037" y="374"/>
                    <a:pt x="1037" y="374"/>
                  </a:cubicBezTo>
                  <a:cubicBezTo>
                    <a:pt x="1066" y="392"/>
                    <a:pt x="1066" y="392"/>
                    <a:pt x="1066" y="392"/>
                  </a:cubicBezTo>
                  <a:cubicBezTo>
                    <a:pt x="1075" y="392"/>
                    <a:pt x="1079" y="392"/>
                    <a:pt x="1079" y="392"/>
                  </a:cubicBezTo>
                  <a:cubicBezTo>
                    <a:pt x="1081" y="390"/>
                    <a:pt x="1086" y="387"/>
                    <a:pt x="1090" y="383"/>
                  </a:cubicBezTo>
                  <a:cubicBezTo>
                    <a:pt x="1092" y="383"/>
                    <a:pt x="1101" y="383"/>
                    <a:pt x="1116" y="383"/>
                  </a:cubicBezTo>
                  <a:cubicBezTo>
                    <a:pt x="1145" y="390"/>
                    <a:pt x="1145" y="390"/>
                    <a:pt x="1145" y="390"/>
                  </a:cubicBezTo>
                  <a:cubicBezTo>
                    <a:pt x="1119" y="401"/>
                    <a:pt x="1119" y="401"/>
                    <a:pt x="1119" y="401"/>
                  </a:cubicBezTo>
                  <a:cubicBezTo>
                    <a:pt x="1088" y="403"/>
                    <a:pt x="1088" y="403"/>
                    <a:pt x="1088" y="403"/>
                  </a:cubicBezTo>
                  <a:cubicBezTo>
                    <a:pt x="1075" y="423"/>
                    <a:pt x="1075" y="423"/>
                    <a:pt x="1075" y="423"/>
                  </a:cubicBezTo>
                  <a:cubicBezTo>
                    <a:pt x="1068" y="423"/>
                    <a:pt x="1068" y="423"/>
                    <a:pt x="1068" y="423"/>
                  </a:cubicBezTo>
                  <a:cubicBezTo>
                    <a:pt x="1044" y="420"/>
                    <a:pt x="1044" y="420"/>
                    <a:pt x="1044" y="420"/>
                  </a:cubicBezTo>
                  <a:cubicBezTo>
                    <a:pt x="1035" y="429"/>
                    <a:pt x="1035" y="429"/>
                    <a:pt x="1035" y="429"/>
                  </a:cubicBezTo>
                  <a:cubicBezTo>
                    <a:pt x="1004" y="429"/>
                    <a:pt x="1004" y="429"/>
                    <a:pt x="1004" y="429"/>
                  </a:cubicBezTo>
                  <a:cubicBezTo>
                    <a:pt x="986" y="414"/>
                    <a:pt x="986" y="414"/>
                    <a:pt x="986" y="414"/>
                  </a:cubicBezTo>
                  <a:cubicBezTo>
                    <a:pt x="986" y="414"/>
                    <a:pt x="986" y="414"/>
                    <a:pt x="986" y="4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23" name="Freeform 113"/>
            <p:cNvSpPr>
              <a:spLocks/>
            </p:cNvSpPr>
            <p:nvPr/>
          </p:nvSpPr>
          <p:spPr bwMode="auto">
            <a:xfrm>
              <a:off x="4943480" y="4911730"/>
              <a:ext cx="17463" cy="11113"/>
            </a:xfrm>
            <a:custGeom>
              <a:avLst/>
              <a:gdLst>
                <a:gd name="T0" fmla="*/ 0 w 11"/>
                <a:gd name="T1" fmla="*/ 1 h 7"/>
                <a:gd name="T2" fmla="*/ 6 w 11"/>
                <a:gd name="T3" fmla="*/ 7 h 7"/>
                <a:gd name="T4" fmla="*/ 11 w 11"/>
                <a:gd name="T5" fmla="*/ 4 h 7"/>
                <a:gd name="T6" fmla="*/ 5 w 11"/>
                <a:gd name="T7" fmla="*/ 0 h 7"/>
                <a:gd name="T8" fmla="*/ 0 w 11"/>
                <a:gd name="T9" fmla="*/ 1 h 7"/>
                <a:gd name="T10" fmla="*/ 0 w 11"/>
                <a:gd name="T11" fmla="*/ 1 h 7"/>
                <a:gd name="T12" fmla="*/ 0 w 11"/>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1" h="7">
                  <a:moveTo>
                    <a:pt x="0" y="1"/>
                  </a:moveTo>
                  <a:lnTo>
                    <a:pt x="6" y="7"/>
                  </a:lnTo>
                  <a:lnTo>
                    <a:pt x="11" y="4"/>
                  </a:lnTo>
                  <a:lnTo>
                    <a:pt x="5" y="0"/>
                  </a:lnTo>
                  <a:lnTo>
                    <a:pt x="0" y="1"/>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24" name="Freeform 114"/>
            <p:cNvSpPr>
              <a:spLocks/>
            </p:cNvSpPr>
            <p:nvPr/>
          </p:nvSpPr>
          <p:spPr bwMode="auto">
            <a:xfrm>
              <a:off x="4997455" y="4903793"/>
              <a:ext cx="15875" cy="11113"/>
            </a:xfrm>
            <a:custGeom>
              <a:avLst/>
              <a:gdLst>
                <a:gd name="T0" fmla="*/ 0 w 10"/>
                <a:gd name="T1" fmla="*/ 3 h 7"/>
                <a:gd name="T2" fmla="*/ 0 w 10"/>
                <a:gd name="T3" fmla="*/ 6 h 7"/>
                <a:gd name="T4" fmla="*/ 3 w 10"/>
                <a:gd name="T5" fmla="*/ 7 h 7"/>
                <a:gd name="T6" fmla="*/ 8 w 10"/>
                <a:gd name="T7" fmla="*/ 6 h 7"/>
                <a:gd name="T8" fmla="*/ 10 w 10"/>
                <a:gd name="T9" fmla="*/ 3 h 7"/>
                <a:gd name="T10" fmla="*/ 5 w 10"/>
                <a:gd name="T11" fmla="*/ 0 h 7"/>
                <a:gd name="T12" fmla="*/ 0 w 10"/>
                <a:gd name="T13" fmla="*/ 3 h 7"/>
                <a:gd name="T14" fmla="*/ 0 w 10"/>
                <a:gd name="T15" fmla="*/ 3 h 7"/>
                <a:gd name="T16" fmla="*/ 0 w 10"/>
                <a:gd name="T1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0" y="3"/>
                  </a:moveTo>
                  <a:lnTo>
                    <a:pt x="0" y="6"/>
                  </a:lnTo>
                  <a:lnTo>
                    <a:pt x="3" y="7"/>
                  </a:lnTo>
                  <a:lnTo>
                    <a:pt x="8" y="6"/>
                  </a:lnTo>
                  <a:lnTo>
                    <a:pt x="10" y="3"/>
                  </a:lnTo>
                  <a:lnTo>
                    <a:pt x="5" y="0"/>
                  </a:lnTo>
                  <a:lnTo>
                    <a:pt x="0" y="3"/>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25" name="Freeform 115"/>
            <p:cNvSpPr>
              <a:spLocks/>
            </p:cNvSpPr>
            <p:nvPr/>
          </p:nvSpPr>
          <p:spPr bwMode="auto">
            <a:xfrm>
              <a:off x="4908555" y="4860930"/>
              <a:ext cx="77788" cy="50800"/>
            </a:xfrm>
            <a:custGeom>
              <a:avLst/>
              <a:gdLst>
                <a:gd name="T0" fmla="*/ 54 w 113"/>
                <a:gd name="T1" fmla="*/ 32 h 75"/>
                <a:gd name="T2" fmla="*/ 48 w 113"/>
                <a:gd name="T3" fmla="*/ 11 h 75"/>
                <a:gd name="T4" fmla="*/ 28 w 113"/>
                <a:gd name="T5" fmla="*/ 0 h 75"/>
                <a:gd name="T6" fmla="*/ 21 w 113"/>
                <a:gd name="T7" fmla="*/ 9 h 75"/>
                <a:gd name="T8" fmla="*/ 11 w 113"/>
                <a:gd name="T9" fmla="*/ 9 h 75"/>
                <a:gd name="T10" fmla="*/ 11 w 113"/>
                <a:gd name="T11" fmla="*/ 26 h 75"/>
                <a:gd name="T12" fmla="*/ 21 w 113"/>
                <a:gd name="T13" fmla="*/ 26 h 75"/>
                <a:gd name="T14" fmla="*/ 15 w 113"/>
                <a:gd name="T15" fmla="*/ 43 h 75"/>
                <a:gd name="T16" fmla="*/ 2 w 113"/>
                <a:gd name="T17" fmla="*/ 37 h 75"/>
                <a:gd name="T18" fmla="*/ 0 w 113"/>
                <a:gd name="T19" fmla="*/ 56 h 75"/>
                <a:gd name="T20" fmla="*/ 41 w 113"/>
                <a:gd name="T21" fmla="*/ 63 h 75"/>
                <a:gd name="T22" fmla="*/ 48 w 113"/>
                <a:gd name="T23" fmla="*/ 67 h 75"/>
                <a:gd name="T24" fmla="*/ 50 w 113"/>
                <a:gd name="T25" fmla="*/ 67 h 75"/>
                <a:gd name="T26" fmla="*/ 58 w 113"/>
                <a:gd name="T27" fmla="*/ 63 h 75"/>
                <a:gd name="T28" fmla="*/ 93 w 113"/>
                <a:gd name="T29" fmla="*/ 75 h 75"/>
                <a:gd name="T30" fmla="*/ 109 w 113"/>
                <a:gd name="T31" fmla="*/ 69 h 75"/>
                <a:gd name="T32" fmla="*/ 113 w 113"/>
                <a:gd name="T33" fmla="*/ 65 h 75"/>
                <a:gd name="T34" fmla="*/ 78 w 113"/>
                <a:gd name="T35" fmla="*/ 43 h 75"/>
                <a:gd name="T36" fmla="*/ 54 w 113"/>
                <a:gd name="T37" fmla="*/ 3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75">
                  <a:moveTo>
                    <a:pt x="54" y="32"/>
                  </a:moveTo>
                  <a:cubicBezTo>
                    <a:pt x="48" y="11"/>
                    <a:pt x="48" y="11"/>
                    <a:pt x="48" y="11"/>
                  </a:cubicBezTo>
                  <a:cubicBezTo>
                    <a:pt x="28" y="0"/>
                    <a:pt x="28" y="0"/>
                    <a:pt x="28" y="0"/>
                  </a:cubicBezTo>
                  <a:cubicBezTo>
                    <a:pt x="21" y="9"/>
                    <a:pt x="21" y="9"/>
                    <a:pt x="21" y="9"/>
                  </a:cubicBezTo>
                  <a:cubicBezTo>
                    <a:pt x="11" y="9"/>
                    <a:pt x="11" y="9"/>
                    <a:pt x="11" y="9"/>
                  </a:cubicBezTo>
                  <a:cubicBezTo>
                    <a:pt x="11" y="26"/>
                    <a:pt x="11" y="26"/>
                    <a:pt x="11" y="26"/>
                  </a:cubicBezTo>
                  <a:cubicBezTo>
                    <a:pt x="21" y="26"/>
                    <a:pt x="21" y="26"/>
                    <a:pt x="21" y="26"/>
                  </a:cubicBezTo>
                  <a:cubicBezTo>
                    <a:pt x="15" y="43"/>
                    <a:pt x="15" y="43"/>
                    <a:pt x="15" y="43"/>
                  </a:cubicBezTo>
                  <a:cubicBezTo>
                    <a:pt x="2" y="37"/>
                    <a:pt x="2" y="37"/>
                    <a:pt x="2" y="37"/>
                  </a:cubicBezTo>
                  <a:cubicBezTo>
                    <a:pt x="0" y="56"/>
                    <a:pt x="0" y="56"/>
                    <a:pt x="0" y="56"/>
                  </a:cubicBezTo>
                  <a:cubicBezTo>
                    <a:pt x="13" y="58"/>
                    <a:pt x="28" y="60"/>
                    <a:pt x="41" y="63"/>
                  </a:cubicBezTo>
                  <a:cubicBezTo>
                    <a:pt x="48" y="67"/>
                    <a:pt x="48" y="67"/>
                    <a:pt x="48" y="67"/>
                  </a:cubicBezTo>
                  <a:cubicBezTo>
                    <a:pt x="50" y="67"/>
                    <a:pt x="50" y="67"/>
                    <a:pt x="50" y="67"/>
                  </a:cubicBezTo>
                  <a:cubicBezTo>
                    <a:pt x="58" y="63"/>
                    <a:pt x="58" y="63"/>
                    <a:pt x="58" y="63"/>
                  </a:cubicBezTo>
                  <a:cubicBezTo>
                    <a:pt x="69" y="67"/>
                    <a:pt x="82" y="69"/>
                    <a:pt x="93" y="75"/>
                  </a:cubicBezTo>
                  <a:cubicBezTo>
                    <a:pt x="109" y="69"/>
                    <a:pt x="109" y="69"/>
                    <a:pt x="109" y="69"/>
                  </a:cubicBezTo>
                  <a:cubicBezTo>
                    <a:pt x="113" y="65"/>
                    <a:pt x="113" y="65"/>
                    <a:pt x="113" y="65"/>
                  </a:cubicBezTo>
                  <a:cubicBezTo>
                    <a:pt x="100" y="56"/>
                    <a:pt x="89" y="50"/>
                    <a:pt x="78" y="43"/>
                  </a:cubicBezTo>
                  <a:cubicBezTo>
                    <a:pt x="72" y="41"/>
                    <a:pt x="63" y="37"/>
                    <a:pt x="54"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26" name="Freeform 116"/>
            <p:cNvSpPr>
              <a:spLocks/>
            </p:cNvSpPr>
            <p:nvPr/>
          </p:nvSpPr>
          <p:spPr bwMode="auto">
            <a:xfrm>
              <a:off x="4967293" y="3659192"/>
              <a:ext cx="25400" cy="11113"/>
            </a:xfrm>
            <a:custGeom>
              <a:avLst/>
              <a:gdLst>
                <a:gd name="T0" fmla="*/ 0 w 16"/>
                <a:gd name="T1" fmla="*/ 0 h 7"/>
                <a:gd name="T2" fmla="*/ 0 w 16"/>
                <a:gd name="T3" fmla="*/ 5 h 7"/>
                <a:gd name="T4" fmla="*/ 9 w 16"/>
                <a:gd name="T5" fmla="*/ 4 h 7"/>
                <a:gd name="T6" fmla="*/ 14 w 16"/>
                <a:gd name="T7" fmla="*/ 7 h 7"/>
                <a:gd name="T8" fmla="*/ 16 w 16"/>
                <a:gd name="T9" fmla="*/ 0 h 7"/>
                <a:gd name="T10" fmla="*/ 7 w 16"/>
                <a:gd name="T11" fmla="*/ 2 h 7"/>
                <a:gd name="T12" fmla="*/ 0 w 16"/>
                <a:gd name="T13" fmla="*/ 0 h 7"/>
                <a:gd name="T14" fmla="*/ 0 w 16"/>
                <a:gd name="T15" fmla="*/ 0 h 7"/>
                <a:gd name="T16" fmla="*/ 0 w 1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7">
                  <a:moveTo>
                    <a:pt x="0" y="0"/>
                  </a:moveTo>
                  <a:lnTo>
                    <a:pt x="0" y="5"/>
                  </a:lnTo>
                  <a:lnTo>
                    <a:pt x="9" y="4"/>
                  </a:lnTo>
                  <a:lnTo>
                    <a:pt x="14" y="7"/>
                  </a:lnTo>
                  <a:lnTo>
                    <a:pt x="16" y="0"/>
                  </a:lnTo>
                  <a:lnTo>
                    <a:pt x="7" y="2"/>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27" name="Freeform 117"/>
            <p:cNvSpPr>
              <a:spLocks/>
            </p:cNvSpPr>
            <p:nvPr/>
          </p:nvSpPr>
          <p:spPr bwMode="auto">
            <a:xfrm>
              <a:off x="4808543" y="3657604"/>
              <a:ext cx="34925" cy="12700"/>
            </a:xfrm>
            <a:custGeom>
              <a:avLst/>
              <a:gdLst>
                <a:gd name="T0" fmla="*/ 4 w 22"/>
                <a:gd name="T1" fmla="*/ 0 h 8"/>
                <a:gd name="T2" fmla="*/ 0 w 22"/>
                <a:gd name="T3" fmla="*/ 3 h 8"/>
                <a:gd name="T4" fmla="*/ 1 w 22"/>
                <a:gd name="T5" fmla="*/ 5 h 8"/>
                <a:gd name="T6" fmla="*/ 6 w 22"/>
                <a:gd name="T7" fmla="*/ 4 h 8"/>
                <a:gd name="T8" fmla="*/ 9 w 22"/>
                <a:gd name="T9" fmla="*/ 8 h 8"/>
                <a:gd name="T10" fmla="*/ 22 w 22"/>
                <a:gd name="T11" fmla="*/ 6 h 8"/>
                <a:gd name="T12" fmla="*/ 22 w 22"/>
                <a:gd name="T13" fmla="*/ 3 h 8"/>
                <a:gd name="T14" fmla="*/ 16 w 22"/>
                <a:gd name="T15" fmla="*/ 0 h 8"/>
                <a:gd name="T16" fmla="*/ 4 w 22"/>
                <a:gd name="T17" fmla="*/ 0 h 8"/>
                <a:gd name="T18" fmla="*/ 4 w 22"/>
                <a:gd name="T19" fmla="*/ 0 h 8"/>
                <a:gd name="T20" fmla="*/ 4 w 22"/>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8">
                  <a:moveTo>
                    <a:pt x="4" y="0"/>
                  </a:moveTo>
                  <a:lnTo>
                    <a:pt x="0" y="3"/>
                  </a:lnTo>
                  <a:lnTo>
                    <a:pt x="1" y="5"/>
                  </a:lnTo>
                  <a:lnTo>
                    <a:pt x="6" y="4"/>
                  </a:lnTo>
                  <a:lnTo>
                    <a:pt x="9" y="8"/>
                  </a:lnTo>
                  <a:lnTo>
                    <a:pt x="22" y="6"/>
                  </a:lnTo>
                  <a:lnTo>
                    <a:pt x="22" y="3"/>
                  </a:lnTo>
                  <a:lnTo>
                    <a:pt x="16" y="0"/>
                  </a:lnTo>
                  <a:lnTo>
                    <a:pt x="4"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28" name="Freeform 118"/>
            <p:cNvSpPr>
              <a:spLocks/>
            </p:cNvSpPr>
            <p:nvPr/>
          </p:nvSpPr>
          <p:spPr bwMode="auto">
            <a:xfrm>
              <a:off x="4860930" y="3629029"/>
              <a:ext cx="92075" cy="47625"/>
            </a:xfrm>
            <a:custGeom>
              <a:avLst/>
              <a:gdLst>
                <a:gd name="T0" fmla="*/ 61 w 135"/>
                <a:gd name="T1" fmla="*/ 58 h 69"/>
                <a:gd name="T2" fmla="*/ 72 w 135"/>
                <a:gd name="T3" fmla="*/ 69 h 69"/>
                <a:gd name="T4" fmla="*/ 80 w 135"/>
                <a:gd name="T5" fmla="*/ 49 h 69"/>
                <a:gd name="T6" fmla="*/ 91 w 135"/>
                <a:gd name="T7" fmla="*/ 47 h 69"/>
                <a:gd name="T8" fmla="*/ 94 w 135"/>
                <a:gd name="T9" fmla="*/ 55 h 69"/>
                <a:gd name="T10" fmla="*/ 113 w 135"/>
                <a:gd name="T11" fmla="*/ 53 h 69"/>
                <a:gd name="T12" fmla="*/ 131 w 135"/>
                <a:gd name="T13" fmla="*/ 55 h 69"/>
                <a:gd name="T14" fmla="*/ 135 w 135"/>
                <a:gd name="T15" fmla="*/ 38 h 69"/>
                <a:gd name="T16" fmla="*/ 111 w 135"/>
                <a:gd name="T17" fmla="*/ 24 h 69"/>
                <a:gd name="T18" fmla="*/ 113 w 135"/>
                <a:gd name="T19" fmla="*/ 15 h 69"/>
                <a:gd name="T20" fmla="*/ 78 w 135"/>
                <a:gd name="T21" fmla="*/ 2 h 69"/>
                <a:gd name="T22" fmla="*/ 67 w 135"/>
                <a:gd name="T23" fmla="*/ 9 h 69"/>
                <a:gd name="T24" fmla="*/ 65 w 135"/>
                <a:gd name="T25" fmla="*/ 9 h 69"/>
                <a:gd name="T26" fmla="*/ 35 w 135"/>
                <a:gd name="T27" fmla="*/ 0 h 69"/>
                <a:gd name="T28" fmla="*/ 28 w 135"/>
                <a:gd name="T29" fmla="*/ 4 h 69"/>
                <a:gd name="T30" fmla="*/ 50 w 135"/>
                <a:gd name="T31" fmla="*/ 22 h 69"/>
                <a:gd name="T32" fmla="*/ 43 w 135"/>
                <a:gd name="T33" fmla="*/ 40 h 69"/>
                <a:gd name="T34" fmla="*/ 19 w 135"/>
                <a:gd name="T35" fmla="*/ 40 h 69"/>
                <a:gd name="T36" fmla="*/ 15 w 135"/>
                <a:gd name="T37" fmla="*/ 35 h 69"/>
                <a:gd name="T38" fmla="*/ 2 w 135"/>
                <a:gd name="T39" fmla="*/ 40 h 69"/>
                <a:gd name="T40" fmla="*/ 0 w 135"/>
                <a:gd name="T41" fmla="*/ 47 h 69"/>
                <a:gd name="T42" fmla="*/ 61 w 135"/>
                <a:gd name="T4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5" h="69">
                  <a:moveTo>
                    <a:pt x="61" y="58"/>
                  </a:moveTo>
                  <a:cubicBezTo>
                    <a:pt x="72" y="69"/>
                    <a:pt x="72" y="69"/>
                    <a:pt x="72" y="69"/>
                  </a:cubicBezTo>
                  <a:cubicBezTo>
                    <a:pt x="80" y="49"/>
                    <a:pt x="80" y="49"/>
                    <a:pt x="80" y="49"/>
                  </a:cubicBezTo>
                  <a:cubicBezTo>
                    <a:pt x="91" y="47"/>
                    <a:pt x="91" y="47"/>
                    <a:pt x="91" y="47"/>
                  </a:cubicBezTo>
                  <a:cubicBezTo>
                    <a:pt x="94" y="55"/>
                    <a:pt x="94" y="55"/>
                    <a:pt x="94" y="55"/>
                  </a:cubicBezTo>
                  <a:cubicBezTo>
                    <a:pt x="100" y="53"/>
                    <a:pt x="107" y="53"/>
                    <a:pt x="113" y="53"/>
                  </a:cubicBezTo>
                  <a:cubicBezTo>
                    <a:pt x="118" y="53"/>
                    <a:pt x="124" y="55"/>
                    <a:pt x="131" y="55"/>
                  </a:cubicBezTo>
                  <a:cubicBezTo>
                    <a:pt x="135" y="38"/>
                    <a:pt x="135" y="38"/>
                    <a:pt x="135" y="38"/>
                  </a:cubicBezTo>
                  <a:cubicBezTo>
                    <a:pt x="111" y="24"/>
                    <a:pt x="111" y="24"/>
                    <a:pt x="111" y="24"/>
                  </a:cubicBezTo>
                  <a:cubicBezTo>
                    <a:pt x="113" y="15"/>
                    <a:pt x="113" y="15"/>
                    <a:pt x="113" y="15"/>
                  </a:cubicBezTo>
                  <a:cubicBezTo>
                    <a:pt x="78" y="2"/>
                    <a:pt x="78" y="2"/>
                    <a:pt x="78" y="2"/>
                  </a:cubicBezTo>
                  <a:cubicBezTo>
                    <a:pt x="67" y="9"/>
                    <a:pt x="67" y="9"/>
                    <a:pt x="67" y="9"/>
                  </a:cubicBezTo>
                  <a:cubicBezTo>
                    <a:pt x="65" y="9"/>
                    <a:pt x="65" y="9"/>
                    <a:pt x="65" y="9"/>
                  </a:cubicBezTo>
                  <a:cubicBezTo>
                    <a:pt x="35" y="0"/>
                    <a:pt x="35" y="0"/>
                    <a:pt x="35" y="0"/>
                  </a:cubicBezTo>
                  <a:cubicBezTo>
                    <a:pt x="28" y="4"/>
                    <a:pt x="28" y="4"/>
                    <a:pt x="28" y="4"/>
                  </a:cubicBezTo>
                  <a:cubicBezTo>
                    <a:pt x="50" y="22"/>
                    <a:pt x="50" y="22"/>
                    <a:pt x="50" y="22"/>
                  </a:cubicBezTo>
                  <a:cubicBezTo>
                    <a:pt x="43" y="40"/>
                    <a:pt x="43" y="40"/>
                    <a:pt x="43" y="40"/>
                  </a:cubicBezTo>
                  <a:cubicBezTo>
                    <a:pt x="19" y="40"/>
                    <a:pt x="19" y="40"/>
                    <a:pt x="19" y="40"/>
                  </a:cubicBezTo>
                  <a:cubicBezTo>
                    <a:pt x="15" y="35"/>
                    <a:pt x="15" y="35"/>
                    <a:pt x="15" y="35"/>
                  </a:cubicBezTo>
                  <a:cubicBezTo>
                    <a:pt x="2" y="40"/>
                    <a:pt x="2" y="40"/>
                    <a:pt x="2" y="40"/>
                  </a:cubicBezTo>
                  <a:cubicBezTo>
                    <a:pt x="0" y="47"/>
                    <a:pt x="0" y="47"/>
                    <a:pt x="0" y="47"/>
                  </a:cubicBezTo>
                  <a:cubicBezTo>
                    <a:pt x="19" y="51"/>
                    <a:pt x="41" y="53"/>
                    <a:pt x="6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29" name="Freeform 119"/>
            <p:cNvSpPr>
              <a:spLocks/>
            </p:cNvSpPr>
            <p:nvPr/>
          </p:nvSpPr>
          <p:spPr bwMode="auto">
            <a:xfrm>
              <a:off x="4729168" y="3581404"/>
              <a:ext cx="146050" cy="49213"/>
            </a:xfrm>
            <a:custGeom>
              <a:avLst/>
              <a:gdLst>
                <a:gd name="T0" fmla="*/ 213 w 213"/>
                <a:gd name="T1" fmla="*/ 69 h 73"/>
                <a:gd name="T2" fmla="*/ 206 w 213"/>
                <a:gd name="T3" fmla="*/ 66 h 73"/>
                <a:gd name="T4" fmla="*/ 197 w 213"/>
                <a:gd name="T5" fmla="*/ 60 h 73"/>
                <a:gd name="T6" fmla="*/ 184 w 213"/>
                <a:gd name="T7" fmla="*/ 60 h 73"/>
                <a:gd name="T8" fmla="*/ 184 w 213"/>
                <a:gd name="T9" fmla="*/ 51 h 73"/>
                <a:gd name="T10" fmla="*/ 171 w 213"/>
                <a:gd name="T11" fmla="*/ 51 h 73"/>
                <a:gd name="T12" fmla="*/ 124 w 213"/>
                <a:gd name="T13" fmla="*/ 24 h 73"/>
                <a:gd name="T14" fmla="*/ 84 w 213"/>
                <a:gd name="T15" fmla="*/ 0 h 73"/>
                <a:gd name="T16" fmla="*/ 20 w 213"/>
                <a:gd name="T17" fmla="*/ 0 h 73"/>
                <a:gd name="T18" fmla="*/ 9 w 213"/>
                <a:gd name="T19" fmla="*/ 9 h 73"/>
                <a:gd name="T20" fmla="*/ 9 w 213"/>
                <a:gd name="T21" fmla="*/ 22 h 73"/>
                <a:gd name="T22" fmla="*/ 2 w 213"/>
                <a:gd name="T23" fmla="*/ 22 h 73"/>
                <a:gd name="T24" fmla="*/ 0 w 213"/>
                <a:gd name="T25" fmla="*/ 29 h 73"/>
                <a:gd name="T26" fmla="*/ 20 w 213"/>
                <a:gd name="T27" fmla="*/ 29 h 73"/>
                <a:gd name="T28" fmla="*/ 49 w 213"/>
                <a:gd name="T29" fmla="*/ 13 h 73"/>
                <a:gd name="T30" fmla="*/ 60 w 213"/>
                <a:gd name="T31" fmla="*/ 11 h 73"/>
                <a:gd name="T32" fmla="*/ 57 w 213"/>
                <a:gd name="T33" fmla="*/ 20 h 73"/>
                <a:gd name="T34" fmla="*/ 60 w 213"/>
                <a:gd name="T35" fmla="*/ 26 h 73"/>
                <a:gd name="T36" fmla="*/ 84 w 213"/>
                <a:gd name="T37" fmla="*/ 24 h 73"/>
                <a:gd name="T38" fmla="*/ 111 w 213"/>
                <a:gd name="T39" fmla="*/ 42 h 73"/>
                <a:gd name="T40" fmla="*/ 117 w 213"/>
                <a:gd name="T41" fmla="*/ 38 h 73"/>
                <a:gd name="T42" fmla="*/ 126 w 213"/>
                <a:gd name="T43" fmla="*/ 42 h 73"/>
                <a:gd name="T44" fmla="*/ 128 w 213"/>
                <a:gd name="T45" fmla="*/ 53 h 73"/>
                <a:gd name="T46" fmla="*/ 148 w 213"/>
                <a:gd name="T47" fmla="*/ 55 h 73"/>
                <a:gd name="T48" fmla="*/ 148 w 213"/>
                <a:gd name="T49" fmla="*/ 60 h 73"/>
                <a:gd name="T50" fmla="*/ 133 w 213"/>
                <a:gd name="T51" fmla="*/ 64 h 73"/>
                <a:gd name="T52" fmla="*/ 128 w 213"/>
                <a:gd name="T53" fmla="*/ 69 h 73"/>
                <a:gd name="T54" fmla="*/ 206 w 213"/>
                <a:gd name="T55" fmla="*/ 73 h 73"/>
                <a:gd name="T56" fmla="*/ 213 w 213"/>
                <a:gd name="T57" fmla="*/ 69 h 73"/>
                <a:gd name="T58" fmla="*/ 213 w 213"/>
                <a:gd name="T59" fmla="*/ 6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3" h="73">
                  <a:moveTo>
                    <a:pt x="213" y="69"/>
                  </a:moveTo>
                  <a:cubicBezTo>
                    <a:pt x="206" y="66"/>
                    <a:pt x="206" y="66"/>
                    <a:pt x="206" y="66"/>
                  </a:cubicBezTo>
                  <a:cubicBezTo>
                    <a:pt x="197" y="60"/>
                    <a:pt x="197" y="60"/>
                    <a:pt x="197" y="60"/>
                  </a:cubicBezTo>
                  <a:cubicBezTo>
                    <a:pt x="184" y="60"/>
                    <a:pt x="184" y="60"/>
                    <a:pt x="184" y="60"/>
                  </a:cubicBezTo>
                  <a:cubicBezTo>
                    <a:pt x="184" y="51"/>
                    <a:pt x="184" y="51"/>
                    <a:pt x="184" y="51"/>
                  </a:cubicBezTo>
                  <a:cubicBezTo>
                    <a:pt x="171" y="51"/>
                    <a:pt x="171" y="51"/>
                    <a:pt x="171" y="51"/>
                  </a:cubicBezTo>
                  <a:cubicBezTo>
                    <a:pt x="155" y="42"/>
                    <a:pt x="140" y="33"/>
                    <a:pt x="124" y="24"/>
                  </a:cubicBezTo>
                  <a:cubicBezTo>
                    <a:pt x="111" y="15"/>
                    <a:pt x="97" y="9"/>
                    <a:pt x="84" y="0"/>
                  </a:cubicBezTo>
                  <a:cubicBezTo>
                    <a:pt x="20" y="0"/>
                    <a:pt x="20" y="0"/>
                    <a:pt x="20" y="0"/>
                  </a:cubicBezTo>
                  <a:cubicBezTo>
                    <a:pt x="9" y="9"/>
                    <a:pt x="9" y="9"/>
                    <a:pt x="9" y="9"/>
                  </a:cubicBezTo>
                  <a:cubicBezTo>
                    <a:pt x="9" y="22"/>
                    <a:pt x="9" y="22"/>
                    <a:pt x="9" y="22"/>
                  </a:cubicBezTo>
                  <a:cubicBezTo>
                    <a:pt x="2" y="22"/>
                    <a:pt x="2" y="22"/>
                    <a:pt x="2" y="22"/>
                  </a:cubicBezTo>
                  <a:cubicBezTo>
                    <a:pt x="0" y="29"/>
                    <a:pt x="0" y="29"/>
                    <a:pt x="0" y="29"/>
                  </a:cubicBezTo>
                  <a:cubicBezTo>
                    <a:pt x="20" y="29"/>
                    <a:pt x="20" y="29"/>
                    <a:pt x="20" y="29"/>
                  </a:cubicBezTo>
                  <a:cubicBezTo>
                    <a:pt x="31" y="22"/>
                    <a:pt x="40" y="18"/>
                    <a:pt x="49" y="13"/>
                  </a:cubicBezTo>
                  <a:cubicBezTo>
                    <a:pt x="53" y="11"/>
                    <a:pt x="55" y="11"/>
                    <a:pt x="60" y="11"/>
                  </a:cubicBezTo>
                  <a:cubicBezTo>
                    <a:pt x="57" y="20"/>
                    <a:pt x="57" y="20"/>
                    <a:pt x="57" y="20"/>
                  </a:cubicBezTo>
                  <a:cubicBezTo>
                    <a:pt x="60" y="26"/>
                    <a:pt x="60" y="26"/>
                    <a:pt x="60" y="26"/>
                  </a:cubicBezTo>
                  <a:cubicBezTo>
                    <a:pt x="84" y="24"/>
                    <a:pt x="84" y="24"/>
                    <a:pt x="84" y="24"/>
                  </a:cubicBezTo>
                  <a:cubicBezTo>
                    <a:pt x="111" y="42"/>
                    <a:pt x="111" y="42"/>
                    <a:pt x="111" y="42"/>
                  </a:cubicBezTo>
                  <a:cubicBezTo>
                    <a:pt x="117" y="38"/>
                    <a:pt x="117" y="38"/>
                    <a:pt x="117" y="38"/>
                  </a:cubicBezTo>
                  <a:cubicBezTo>
                    <a:pt x="126" y="42"/>
                    <a:pt x="126" y="42"/>
                    <a:pt x="126" y="42"/>
                  </a:cubicBezTo>
                  <a:cubicBezTo>
                    <a:pt x="128" y="53"/>
                    <a:pt x="128" y="53"/>
                    <a:pt x="128" y="53"/>
                  </a:cubicBezTo>
                  <a:cubicBezTo>
                    <a:pt x="148" y="55"/>
                    <a:pt x="148" y="55"/>
                    <a:pt x="148" y="55"/>
                  </a:cubicBezTo>
                  <a:cubicBezTo>
                    <a:pt x="148" y="60"/>
                    <a:pt x="148" y="60"/>
                    <a:pt x="148" y="60"/>
                  </a:cubicBezTo>
                  <a:cubicBezTo>
                    <a:pt x="133" y="64"/>
                    <a:pt x="133" y="64"/>
                    <a:pt x="133" y="64"/>
                  </a:cubicBezTo>
                  <a:cubicBezTo>
                    <a:pt x="128" y="69"/>
                    <a:pt x="128" y="69"/>
                    <a:pt x="128" y="69"/>
                  </a:cubicBezTo>
                  <a:cubicBezTo>
                    <a:pt x="155" y="71"/>
                    <a:pt x="182" y="73"/>
                    <a:pt x="206" y="73"/>
                  </a:cubicBezTo>
                  <a:cubicBezTo>
                    <a:pt x="213" y="69"/>
                    <a:pt x="213" y="69"/>
                    <a:pt x="213" y="69"/>
                  </a:cubicBezTo>
                  <a:cubicBezTo>
                    <a:pt x="213" y="69"/>
                    <a:pt x="213" y="69"/>
                    <a:pt x="213"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30" name="Freeform 120"/>
            <p:cNvSpPr>
              <a:spLocks/>
            </p:cNvSpPr>
            <p:nvPr/>
          </p:nvSpPr>
          <p:spPr bwMode="auto">
            <a:xfrm>
              <a:off x="3800479" y="2933703"/>
              <a:ext cx="28575" cy="26988"/>
            </a:xfrm>
            <a:custGeom>
              <a:avLst/>
              <a:gdLst>
                <a:gd name="T0" fmla="*/ 0 w 18"/>
                <a:gd name="T1" fmla="*/ 7 h 17"/>
                <a:gd name="T2" fmla="*/ 2 w 18"/>
                <a:gd name="T3" fmla="*/ 17 h 17"/>
                <a:gd name="T4" fmla="*/ 11 w 18"/>
                <a:gd name="T5" fmla="*/ 13 h 17"/>
                <a:gd name="T6" fmla="*/ 16 w 18"/>
                <a:gd name="T7" fmla="*/ 8 h 17"/>
                <a:gd name="T8" fmla="*/ 18 w 18"/>
                <a:gd name="T9" fmla="*/ 1 h 17"/>
                <a:gd name="T10" fmla="*/ 11 w 18"/>
                <a:gd name="T11" fmla="*/ 0 h 17"/>
                <a:gd name="T12" fmla="*/ 0 w 18"/>
                <a:gd name="T13" fmla="*/ 7 h 17"/>
                <a:gd name="T14" fmla="*/ 0 w 18"/>
                <a:gd name="T15" fmla="*/ 7 h 17"/>
                <a:gd name="T16" fmla="*/ 0 w 18"/>
                <a:gd name="T17"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7">
                  <a:moveTo>
                    <a:pt x="0" y="7"/>
                  </a:moveTo>
                  <a:lnTo>
                    <a:pt x="2" y="17"/>
                  </a:lnTo>
                  <a:lnTo>
                    <a:pt x="11" y="13"/>
                  </a:lnTo>
                  <a:lnTo>
                    <a:pt x="16" y="8"/>
                  </a:lnTo>
                  <a:lnTo>
                    <a:pt x="18" y="1"/>
                  </a:lnTo>
                  <a:lnTo>
                    <a:pt x="11" y="0"/>
                  </a:lnTo>
                  <a:lnTo>
                    <a:pt x="0" y="7"/>
                  </a:lnTo>
                  <a:lnTo>
                    <a:pt x="0" y="7"/>
                  </a:ln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31" name="Freeform 121"/>
            <p:cNvSpPr>
              <a:spLocks/>
            </p:cNvSpPr>
            <p:nvPr/>
          </p:nvSpPr>
          <p:spPr bwMode="auto">
            <a:xfrm>
              <a:off x="4060829" y="2930528"/>
              <a:ext cx="11113" cy="20638"/>
            </a:xfrm>
            <a:custGeom>
              <a:avLst/>
              <a:gdLst>
                <a:gd name="T0" fmla="*/ 0 w 7"/>
                <a:gd name="T1" fmla="*/ 7 h 13"/>
                <a:gd name="T2" fmla="*/ 4 w 7"/>
                <a:gd name="T3" fmla="*/ 13 h 13"/>
                <a:gd name="T4" fmla="*/ 7 w 7"/>
                <a:gd name="T5" fmla="*/ 10 h 13"/>
                <a:gd name="T6" fmla="*/ 0 w 7"/>
                <a:gd name="T7" fmla="*/ 0 h 13"/>
                <a:gd name="T8" fmla="*/ 0 w 7"/>
                <a:gd name="T9" fmla="*/ 7 h 13"/>
                <a:gd name="T10" fmla="*/ 0 w 7"/>
                <a:gd name="T11" fmla="*/ 7 h 13"/>
                <a:gd name="T12" fmla="*/ 0 w 7"/>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7" h="13">
                  <a:moveTo>
                    <a:pt x="0" y="7"/>
                  </a:moveTo>
                  <a:lnTo>
                    <a:pt x="4" y="13"/>
                  </a:lnTo>
                  <a:lnTo>
                    <a:pt x="7" y="10"/>
                  </a:lnTo>
                  <a:lnTo>
                    <a:pt x="0" y="0"/>
                  </a:lnTo>
                  <a:lnTo>
                    <a:pt x="0" y="7"/>
                  </a:lnTo>
                  <a:lnTo>
                    <a:pt x="0" y="7"/>
                  </a:ln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32" name="Freeform 122"/>
            <p:cNvSpPr>
              <a:spLocks/>
            </p:cNvSpPr>
            <p:nvPr/>
          </p:nvSpPr>
          <p:spPr bwMode="auto">
            <a:xfrm>
              <a:off x="4071942" y="2973391"/>
              <a:ext cx="23813" cy="28575"/>
            </a:xfrm>
            <a:custGeom>
              <a:avLst/>
              <a:gdLst>
                <a:gd name="T0" fmla="*/ 15 w 15"/>
                <a:gd name="T1" fmla="*/ 15 h 18"/>
                <a:gd name="T2" fmla="*/ 12 w 15"/>
                <a:gd name="T3" fmla="*/ 9 h 18"/>
                <a:gd name="T4" fmla="*/ 4 w 15"/>
                <a:gd name="T5" fmla="*/ 0 h 18"/>
                <a:gd name="T6" fmla="*/ 0 w 15"/>
                <a:gd name="T7" fmla="*/ 3 h 18"/>
                <a:gd name="T8" fmla="*/ 4 w 15"/>
                <a:gd name="T9" fmla="*/ 14 h 18"/>
                <a:gd name="T10" fmla="*/ 14 w 15"/>
                <a:gd name="T11" fmla="*/ 18 h 18"/>
                <a:gd name="T12" fmla="*/ 15 w 15"/>
                <a:gd name="T13" fmla="*/ 15 h 18"/>
                <a:gd name="T14" fmla="*/ 15 w 15"/>
                <a:gd name="T15" fmla="*/ 15 h 18"/>
                <a:gd name="T16" fmla="*/ 15 w 15"/>
                <a:gd name="T17"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5" y="15"/>
                  </a:moveTo>
                  <a:lnTo>
                    <a:pt x="12" y="9"/>
                  </a:lnTo>
                  <a:lnTo>
                    <a:pt x="4" y="0"/>
                  </a:lnTo>
                  <a:lnTo>
                    <a:pt x="0" y="3"/>
                  </a:lnTo>
                  <a:lnTo>
                    <a:pt x="4" y="14"/>
                  </a:lnTo>
                  <a:lnTo>
                    <a:pt x="14" y="18"/>
                  </a:lnTo>
                  <a:lnTo>
                    <a:pt x="15" y="15"/>
                  </a:lnTo>
                  <a:lnTo>
                    <a:pt x="15" y="15"/>
                  </a:lnTo>
                  <a:lnTo>
                    <a:pt x="1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33" name="Freeform 123"/>
            <p:cNvSpPr>
              <a:spLocks/>
            </p:cNvSpPr>
            <p:nvPr/>
          </p:nvSpPr>
          <p:spPr bwMode="auto">
            <a:xfrm>
              <a:off x="4087817" y="3009903"/>
              <a:ext cx="12700" cy="20638"/>
            </a:xfrm>
            <a:custGeom>
              <a:avLst/>
              <a:gdLst>
                <a:gd name="T0" fmla="*/ 8 w 8"/>
                <a:gd name="T1" fmla="*/ 0 h 13"/>
                <a:gd name="T2" fmla="*/ 5 w 8"/>
                <a:gd name="T3" fmla="*/ 5 h 13"/>
                <a:gd name="T4" fmla="*/ 0 w 8"/>
                <a:gd name="T5" fmla="*/ 0 h 13"/>
                <a:gd name="T6" fmla="*/ 0 w 8"/>
                <a:gd name="T7" fmla="*/ 9 h 13"/>
                <a:gd name="T8" fmla="*/ 4 w 8"/>
                <a:gd name="T9" fmla="*/ 13 h 13"/>
                <a:gd name="T10" fmla="*/ 8 w 8"/>
                <a:gd name="T11" fmla="*/ 10 h 13"/>
                <a:gd name="T12" fmla="*/ 8 w 8"/>
                <a:gd name="T13" fmla="*/ 0 h 13"/>
                <a:gd name="T14" fmla="*/ 8 w 8"/>
                <a:gd name="T15" fmla="*/ 0 h 13"/>
                <a:gd name="T16" fmla="*/ 8 w 8"/>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3">
                  <a:moveTo>
                    <a:pt x="8" y="0"/>
                  </a:moveTo>
                  <a:lnTo>
                    <a:pt x="5" y="5"/>
                  </a:lnTo>
                  <a:lnTo>
                    <a:pt x="0" y="0"/>
                  </a:lnTo>
                  <a:lnTo>
                    <a:pt x="0" y="9"/>
                  </a:lnTo>
                  <a:lnTo>
                    <a:pt x="4" y="13"/>
                  </a:lnTo>
                  <a:lnTo>
                    <a:pt x="8" y="10"/>
                  </a:lnTo>
                  <a:lnTo>
                    <a:pt x="8" y="0"/>
                  </a:lnTo>
                  <a:lnTo>
                    <a:pt x="8"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34" name="Freeform 124"/>
            <p:cNvSpPr>
              <a:spLocks/>
            </p:cNvSpPr>
            <p:nvPr/>
          </p:nvSpPr>
          <p:spPr bwMode="auto">
            <a:xfrm>
              <a:off x="4095754" y="3035303"/>
              <a:ext cx="15875" cy="19050"/>
            </a:xfrm>
            <a:custGeom>
              <a:avLst/>
              <a:gdLst>
                <a:gd name="T0" fmla="*/ 5 w 10"/>
                <a:gd name="T1" fmla="*/ 0 h 12"/>
                <a:gd name="T2" fmla="*/ 0 w 10"/>
                <a:gd name="T3" fmla="*/ 0 h 12"/>
                <a:gd name="T4" fmla="*/ 0 w 10"/>
                <a:gd name="T5" fmla="*/ 8 h 12"/>
                <a:gd name="T6" fmla="*/ 7 w 10"/>
                <a:gd name="T7" fmla="*/ 12 h 12"/>
                <a:gd name="T8" fmla="*/ 10 w 10"/>
                <a:gd name="T9" fmla="*/ 11 h 12"/>
                <a:gd name="T10" fmla="*/ 7 w 10"/>
                <a:gd name="T11" fmla="*/ 5 h 12"/>
                <a:gd name="T12" fmla="*/ 5 w 10"/>
                <a:gd name="T13" fmla="*/ 0 h 12"/>
                <a:gd name="T14" fmla="*/ 5 w 10"/>
                <a:gd name="T15" fmla="*/ 0 h 12"/>
                <a:gd name="T16" fmla="*/ 5 w 10"/>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2">
                  <a:moveTo>
                    <a:pt x="5" y="0"/>
                  </a:moveTo>
                  <a:lnTo>
                    <a:pt x="0" y="0"/>
                  </a:lnTo>
                  <a:lnTo>
                    <a:pt x="0" y="8"/>
                  </a:lnTo>
                  <a:lnTo>
                    <a:pt x="7" y="12"/>
                  </a:lnTo>
                  <a:lnTo>
                    <a:pt x="10" y="11"/>
                  </a:lnTo>
                  <a:lnTo>
                    <a:pt x="7" y="5"/>
                  </a:lnTo>
                  <a:lnTo>
                    <a:pt x="5"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35" name="Freeform 125"/>
            <p:cNvSpPr>
              <a:spLocks/>
            </p:cNvSpPr>
            <p:nvPr/>
          </p:nvSpPr>
          <p:spPr bwMode="auto">
            <a:xfrm>
              <a:off x="4148142" y="3078166"/>
              <a:ext cx="65088" cy="41275"/>
            </a:xfrm>
            <a:custGeom>
              <a:avLst/>
              <a:gdLst>
                <a:gd name="T0" fmla="*/ 82 w 95"/>
                <a:gd name="T1" fmla="*/ 38 h 62"/>
                <a:gd name="T2" fmla="*/ 57 w 95"/>
                <a:gd name="T3" fmla="*/ 33 h 62"/>
                <a:gd name="T4" fmla="*/ 35 w 95"/>
                <a:gd name="T5" fmla="*/ 9 h 62"/>
                <a:gd name="T6" fmla="*/ 0 w 95"/>
                <a:gd name="T7" fmla="*/ 0 h 62"/>
                <a:gd name="T8" fmla="*/ 0 w 95"/>
                <a:gd name="T9" fmla="*/ 9 h 62"/>
                <a:gd name="T10" fmla="*/ 64 w 95"/>
                <a:gd name="T11" fmla="*/ 53 h 62"/>
                <a:gd name="T12" fmla="*/ 95 w 95"/>
                <a:gd name="T13" fmla="*/ 62 h 62"/>
                <a:gd name="T14" fmla="*/ 82 w 95"/>
                <a:gd name="T15" fmla="*/ 38 h 62"/>
                <a:gd name="T16" fmla="*/ 82 w 95"/>
                <a:gd name="T17" fmla="*/ 3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62">
                  <a:moveTo>
                    <a:pt x="82" y="38"/>
                  </a:moveTo>
                  <a:cubicBezTo>
                    <a:pt x="57" y="33"/>
                    <a:pt x="57" y="33"/>
                    <a:pt x="57" y="33"/>
                  </a:cubicBezTo>
                  <a:cubicBezTo>
                    <a:pt x="35" y="9"/>
                    <a:pt x="35" y="9"/>
                    <a:pt x="35" y="9"/>
                  </a:cubicBezTo>
                  <a:cubicBezTo>
                    <a:pt x="0" y="0"/>
                    <a:pt x="0" y="0"/>
                    <a:pt x="0" y="0"/>
                  </a:cubicBezTo>
                  <a:cubicBezTo>
                    <a:pt x="0" y="9"/>
                    <a:pt x="0" y="9"/>
                    <a:pt x="0" y="9"/>
                  </a:cubicBezTo>
                  <a:cubicBezTo>
                    <a:pt x="20" y="24"/>
                    <a:pt x="42" y="40"/>
                    <a:pt x="64" y="53"/>
                  </a:cubicBezTo>
                  <a:cubicBezTo>
                    <a:pt x="73" y="58"/>
                    <a:pt x="84" y="60"/>
                    <a:pt x="95" y="62"/>
                  </a:cubicBezTo>
                  <a:cubicBezTo>
                    <a:pt x="82" y="38"/>
                    <a:pt x="82" y="38"/>
                    <a:pt x="82" y="38"/>
                  </a:cubicBezTo>
                  <a:cubicBezTo>
                    <a:pt x="82" y="38"/>
                    <a:pt x="82" y="38"/>
                    <a:pt x="82"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36" name="Freeform 126"/>
            <p:cNvSpPr>
              <a:spLocks/>
            </p:cNvSpPr>
            <p:nvPr/>
          </p:nvSpPr>
          <p:spPr bwMode="auto">
            <a:xfrm>
              <a:off x="4681543" y="2420940"/>
              <a:ext cx="69850" cy="71438"/>
            </a:xfrm>
            <a:custGeom>
              <a:avLst/>
              <a:gdLst>
                <a:gd name="T0" fmla="*/ 4 w 102"/>
                <a:gd name="T1" fmla="*/ 89 h 104"/>
                <a:gd name="T2" fmla="*/ 0 w 102"/>
                <a:gd name="T3" fmla="*/ 95 h 104"/>
                <a:gd name="T4" fmla="*/ 20 w 102"/>
                <a:gd name="T5" fmla="*/ 104 h 104"/>
                <a:gd name="T6" fmla="*/ 102 w 102"/>
                <a:gd name="T7" fmla="*/ 66 h 104"/>
                <a:gd name="T8" fmla="*/ 95 w 102"/>
                <a:gd name="T9" fmla="*/ 58 h 104"/>
                <a:gd name="T10" fmla="*/ 80 w 102"/>
                <a:gd name="T11" fmla="*/ 58 h 104"/>
                <a:gd name="T12" fmla="*/ 93 w 102"/>
                <a:gd name="T13" fmla="*/ 40 h 104"/>
                <a:gd name="T14" fmla="*/ 58 w 102"/>
                <a:gd name="T15" fmla="*/ 18 h 104"/>
                <a:gd name="T16" fmla="*/ 58 w 102"/>
                <a:gd name="T17" fmla="*/ 2 h 104"/>
                <a:gd name="T18" fmla="*/ 53 w 102"/>
                <a:gd name="T19" fmla="*/ 0 h 104"/>
                <a:gd name="T20" fmla="*/ 31 w 102"/>
                <a:gd name="T21" fmla="*/ 15 h 104"/>
                <a:gd name="T22" fmla="*/ 31 w 102"/>
                <a:gd name="T23" fmla="*/ 24 h 104"/>
                <a:gd name="T24" fmla="*/ 20 w 102"/>
                <a:gd name="T25" fmla="*/ 24 h 104"/>
                <a:gd name="T26" fmla="*/ 0 w 102"/>
                <a:gd name="T27" fmla="*/ 49 h 104"/>
                <a:gd name="T28" fmla="*/ 0 w 102"/>
                <a:gd name="T29" fmla="*/ 62 h 104"/>
                <a:gd name="T30" fmla="*/ 20 w 102"/>
                <a:gd name="T31" fmla="*/ 75 h 104"/>
                <a:gd name="T32" fmla="*/ 11 w 102"/>
                <a:gd name="T33" fmla="*/ 86 h 104"/>
                <a:gd name="T34" fmla="*/ 4 w 102"/>
                <a:gd name="T35" fmla="*/ 89 h 104"/>
                <a:gd name="T36" fmla="*/ 4 w 102"/>
                <a:gd name="T37" fmla="*/ 8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2" h="104">
                  <a:moveTo>
                    <a:pt x="4" y="89"/>
                  </a:moveTo>
                  <a:cubicBezTo>
                    <a:pt x="0" y="95"/>
                    <a:pt x="0" y="95"/>
                    <a:pt x="0" y="95"/>
                  </a:cubicBezTo>
                  <a:cubicBezTo>
                    <a:pt x="20" y="104"/>
                    <a:pt x="20" y="104"/>
                    <a:pt x="20" y="104"/>
                  </a:cubicBezTo>
                  <a:cubicBezTo>
                    <a:pt x="46" y="91"/>
                    <a:pt x="75" y="80"/>
                    <a:pt x="102" y="66"/>
                  </a:cubicBezTo>
                  <a:cubicBezTo>
                    <a:pt x="95" y="58"/>
                    <a:pt x="95" y="58"/>
                    <a:pt x="95" y="58"/>
                  </a:cubicBezTo>
                  <a:cubicBezTo>
                    <a:pt x="80" y="58"/>
                    <a:pt x="80" y="58"/>
                    <a:pt x="80" y="58"/>
                  </a:cubicBezTo>
                  <a:cubicBezTo>
                    <a:pt x="93" y="40"/>
                    <a:pt x="93" y="40"/>
                    <a:pt x="93" y="40"/>
                  </a:cubicBezTo>
                  <a:cubicBezTo>
                    <a:pt x="58" y="18"/>
                    <a:pt x="58" y="18"/>
                    <a:pt x="58" y="18"/>
                  </a:cubicBezTo>
                  <a:cubicBezTo>
                    <a:pt x="58" y="2"/>
                    <a:pt x="58" y="2"/>
                    <a:pt x="58" y="2"/>
                  </a:cubicBezTo>
                  <a:cubicBezTo>
                    <a:pt x="53" y="0"/>
                    <a:pt x="53" y="0"/>
                    <a:pt x="53" y="0"/>
                  </a:cubicBezTo>
                  <a:cubicBezTo>
                    <a:pt x="31" y="15"/>
                    <a:pt x="31" y="15"/>
                    <a:pt x="31" y="15"/>
                  </a:cubicBezTo>
                  <a:cubicBezTo>
                    <a:pt x="31" y="24"/>
                    <a:pt x="31" y="24"/>
                    <a:pt x="31" y="24"/>
                  </a:cubicBezTo>
                  <a:cubicBezTo>
                    <a:pt x="20" y="24"/>
                    <a:pt x="20" y="24"/>
                    <a:pt x="20" y="24"/>
                  </a:cubicBezTo>
                  <a:cubicBezTo>
                    <a:pt x="0" y="49"/>
                    <a:pt x="0" y="49"/>
                    <a:pt x="0" y="49"/>
                  </a:cubicBezTo>
                  <a:cubicBezTo>
                    <a:pt x="0" y="62"/>
                    <a:pt x="0" y="62"/>
                    <a:pt x="0" y="62"/>
                  </a:cubicBezTo>
                  <a:cubicBezTo>
                    <a:pt x="20" y="75"/>
                    <a:pt x="20" y="75"/>
                    <a:pt x="20" y="75"/>
                  </a:cubicBezTo>
                  <a:cubicBezTo>
                    <a:pt x="11" y="86"/>
                    <a:pt x="11" y="86"/>
                    <a:pt x="11" y="86"/>
                  </a:cubicBezTo>
                  <a:cubicBezTo>
                    <a:pt x="4" y="89"/>
                    <a:pt x="4" y="89"/>
                    <a:pt x="4" y="89"/>
                  </a:cubicBezTo>
                  <a:cubicBezTo>
                    <a:pt x="4" y="89"/>
                    <a:pt x="4" y="89"/>
                    <a:pt x="4"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37" name="Freeform 127"/>
            <p:cNvSpPr>
              <a:spLocks/>
            </p:cNvSpPr>
            <p:nvPr/>
          </p:nvSpPr>
          <p:spPr bwMode="auto">
            <a:xfrm>
              <a:off x="4638680" y="2451103"/>
              <a:ext cx="19050" cy="15875"/>
            </a:xfrm>
            <a:custGeom>
              <a:avLst/>
              <a:gdLst>
                <a:gd name="T0" fmla="*/ 12 w 12"/>
                <a:gd name="T1" fmla="*/ 9 h 10"/>
                <a:gd name="T2" fmla="*/ 10 w 12"/>
                <a:gd name="T3" fmla="*/ 4 h 10"/>
                <a:gd name="T4" fmla="*/ 12 w 12"/>
                <a:gd name="T5" fmla="*/ 1 h 10"/>
                <a:gd name="T6" fmla="*/ 4 w 12"/>
                <a:gd name="T7" fmla="*/ 0 h 10"/>
                <a:gd name="T8" fmla="*/ 0 w 12"/>
                <a:gd name="T9" fmla="*/ 4 h 10"/>
                <a:gd name="T10" fmla="*/ 6 w 12"/>
                <a:gd name="T11" fmla="*/ 10 h 10"/>
                <a:gd name="T12" fmla="*/ 12 w 12"/>
                <a:gd name="T13" fmla="*/ 9 h 10"/>
                <a:gd name="T14" fmla="*/ 12 w 12"/>
                <a:gd name="T15" fmla="*/ 9 h 10"/>
                <a:gd name="T16" fmla="*/ 12 w 12"/>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0">
                  <a:moveTo>
                    <a:pt x="12" y="9"/>
                  </a:moveTo>
                  <a:lnTo>
                    <a:pt x="10" y="4"/>
                  </a:lnTo>
                  <a:lnTo>
                    <a:pt x="12" y="1"/>
                  </a:lnTo>
                  <a:lnTo>
                    <a:pt x="4" y="0"/>
                  </a:lnTo>
                  <a:lnTo>
                    <a:pt x="0" y="4"/>
                  </a:lnTo>
                  <a:lnTo>
                    <a:pt x="6" y="10"/>
                  </a:lnTo>
                  <a:lnTo>
                    <a:pt x="12" y="9"/>
                  </a:lnTo>
                  <a:lnTo>
                    <a:pt x="12" y="9"/>
                  </a:ln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38" name="Freeform 128"/>
            <p:cNvSpPr>
              <a:spLocks/>
            </p:cNvSpPr>
            <p:nvPr/>
          </p:nvSpPr>
          <p:spPr bwMode="auto">
            <a:xfrm>
              <a:off x="4586293" y="2473328"/>
              <a:ext cx="39688" cy="30163"/>
            </a:xfrm>
            <a:custGeom>
              <a:avLst/>
              <a:gdLst>
                <a:gd name="T0" fmla="*/ 6 w 25"/>
                <a:gd name="T1" fmla="*/ 12 h 19"/>
                <a:gd name="T2" fmla="*/ 10 w 25"/>
                <a:gd name="T3" fmla="*/ 9 h 19"/>
                <a:gd name="T4" fmla="*/ 14 w 25"/>
                <a:gd name="T5" fmla="*/ 9 h 19"/>
                <a:gd name="T6" fmla="*/ 12 w 25"/>
                <a:gd name="T7" fmla="*/ 14 h 19"/>
                <a:gd name="T8" fmla="*/ 13 w 25"/>
                <a:gd name="T9" fmla="*/ 19 h 19"/>
                <a:gd name="T10" fmla="*/ 20 w 25"/>
                <a:gd name="T11" fmla="*/ 16 h 19"/>
                <a:gd name="T12" fmla="*/ 20 w 25"/>
                <a:gd name="T13" fmla="*/ 9 h 19"/>
                <a:gd name="T14" fmla="*/ 25 w 25"/>
                <a:gd name="T15" fmla="*/ 6 h 19"/>
                <a:gd name="T16" fmla="*/ 25 w 25"/>
                <a:gd name="T17" fmla="*/ 1 h 19"/>
                <a:gd name="T18" fmla="*/ 11 w 25"/>
                <a:gd name="T19" fmla="*/ 5 h 19"/>
                <a:gd name="T20" fmla="*/ 10 w 25"/>
                <a:gd name="T21" fmla="*/ 0 h 19"/>
                <a:gd name="T22" fmla="*/ 0 w 25"/>
                <a:gd name="T23" fmla="*/ 7 h 19"/>
                <a:gd name="T24" fmla="*/ 3 w 25"/>
                <a:gd name="T25" fmla="*/ 8 h 19"/>
                <a:gd name="T26" fmla="*/ 6 w 25"/>
                <a:gd name="T27" fmla="*/ 12 h 19"/>
                <a:gd name="T28" fmla="*/ 6 w 25"/>
                <a:gd name="T29" fmla="*/ 12 h 19"/>
                <a:gd name="T30" fmla="*/ 6 w 25"/>
                <a:gd name="T31"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19">
                  <a:moveTo>
                    <a:pt x="6" y="12"/>
                  </a:moveTo>
                  <a:lnTo>
                    <a:pt x="10" y="9"/>
                  </a:lnTo>
                  <a:lnTo>
                    <a:pt x="14" y="9"/>
                  </a:lnTo>
                  <a:lnTo>
                    <a:pt x="12" y="14"/>
                  </a:lnTo>
                  <a:lnTo>
                    <a:pt x="13" y="19"/>
                  </a:lnTo>
                  <a:lnTo>
                    <a:pt x="20" y="16"/>
                  </a:lnTo>
                  <a:lnTo>
                    <a:pt x="20" y="9"/>
                  </a:lnTo>
                  <a:lnTo>
                    <a:pt x="25" y="6"/>
                  </a:lnTo>
                  <a:lnTo>
                    <a:pt x="25" y="1"/>
                  </a:lnTo>
                  <a:lnTo>
                    <a:pt x="11" y="5"/>
                  </a:lnTo>
                  <a:lnTo>
                    <a:pt x="10" y="0"/>
                  </a:lnTo>
                  <a:lnTo>
                    <a:pt x="0" y="7"/>
                  </a:lnTo>
                  <a:lnTo>
                    <a:pt x="3" y="8"/>
                  </a:lnTo>
                  <a:lnTo>
                    <a:pt x="6" y="12"/>
                  </a:lnTo>
                  <a:lnTo>
                    <a:pt x="6" y="12"/>
                  </a:lnTo>
                  <a:lnTo>
                    <a:pt x="6"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39" name="Freeform 129"/>
            <p:cNvSpPr>
              <a:spLocks/>
            </p:cNvSpPr>
            <p:nvPr/>
          </p:nvSpPr>
          <p:spPr bwMode="auto">
            <a:xfrm>
              <a:off x="4632330" y="2505078"/>
              <a:ext cx="176213" cy="63500"/>
            </a:xfrm>
            <a:custGeom>
              <a:avLst/>
              <a:gdLst>
                <a:gd name="T0" fmla="*/ 13 w 255"/>
                <a:gd name="T1" fmla="*/ 0 h 91"/>
                <a:gd name="T2" fmla="*/ 0 w 255"/>
                <a:gd name="T3" fmla="*/ 5 h 91"/>
                <a:gd name="T4" fmla="*/ 15 w 255"/>
                <a:gd name="T5" fmla="*/ 38 h 91"/>
                <a:gd name="T6" fmla="*/ 39 w 255"/>
                <a:gd name="T7" fmla="*/ 40 h 91"/>
                <a:gd name="T8" fmla="*/ 53 w 255"/>
                <a:gd name="T9" fmla="*/ 58 h 91"/>
                <a:gd name="T10" fmla="*/ 55 w 255"/>
                <a:gd name="T11" fmla="*/ 82 h 91"/>
                <a:gd name="T12" fmla="*/ 81 w 255"/>
                <a:gd name="T13" fmla="*/ 91 h 91"/>
                <a:gd name="T14" fmla="*/ 167 w 255"/>
                <a:gd name="T15" fmla="*/ 91 h 91"/>
                <a:gd name="T16" fmla="*/ 182 w 255"/>
                <a:gd name="T17" fmla="*/ 74 h 91"/>
                <a:gd name="T18" fmla="*/ 196 w 255"/>
                <a:gd name="T19" fmla="*/ 82 h 91"/>
                <a:gd name="T20" fmla="*/ 224 w 255"/>
                <a:gd name="T21" fmla="*/ 78 h 91"/>
                <a:gd name="T22" fmla="*/ 246 w 255"/>
                <a:gd name="T23" fmla="*/ 78 h 91"/>
                <a:gd name="T24" fmla="*/ 255 w 255"/>
                <a:gd name="T25" fmla="*/ 56 h 91"/>
                <a:gd name="T26" fmla="*/ 171 w 255"/>
                <a:gd name="T27" fmla="*/ 58 h 91"/>
                <a:gd name="T28" fmla="*/ 149 w 255"/>
                <a:gd name="T29" fmla="*/ 65 h 91"/>
                <a:gd name="T30" fmla="*/ 86 w 255"/>
                <a:gd name="T31" fmla="*/ 56 h 91"/>
                <a:gd name="T32" fmla="*/ 81 w 255"/>
                <a:gd name="T33" fmla="*/ 45 h 91"/>
                <a:gd name="T34" fmla="*/ 99 w 255"/>
                <a:gd name="T35" fmla="*/ 36 h 91"/>
                <a:gd name="T36" fmla="*/ 92 w 255"/>
                <a:gd name="T37" fmla="*/ 29 h 91"/>
                <a:gd name="T38" fmla="*/ 70 w 255"/>
                <a:gd name="T39" fmla="*/ 25 h 91"/>
                <a:gd name="T40" fmla="*/ 70 w 255"/>
                <a:gd name="T41" fmla="*/ 14 h 91"/>
                <a:gd name="T42" fmla="*/ 24 w 255"/>
                <a:gd name="T43" fmla="*/ 9 h 91"/>
                <a:gd name="T44" fmla="*/ 13 w 255"/>
                <a:gd name="T45" fmla="*/ 0 h 91"/>
                <a:gd name="T46" fmla="*/ 13 w 255"/>
                <a:gd name="T4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91">
                  <a:moveTo>
                    <a:pt x="13" y="0"/>
                  </a:moveTo>
                  <a:cubicBezTo>
                    <a:pt x="0" y="5"/>
                    <a:pt x="0" y="5"/>
                    <a:pt x="0" y="5"/>
                  </a:cubicBezTo>
                  <a:cubicBezTo>
                    <a:pt x="15" y="38"/>
                    <a:pt x="15" y="38"/>
                    <a:pt x="15" y="38"/>
                  </a:cubicBezTo>
                  <a:cubicBezTo>
                    <a:pt x="39" y="40"/>
                    <a:pt x="39" y="40"/>
                    <a:pt x="39" y="40"/>
                  </a:cubicBezTo>
                  <a:cubicBezTo>
                    <a:pt x="53" y="58"/>
                    <a:pt x="53" y="58"/>
                    <a:pt x="53" y="58"/>
                  </a:cubicBezTo>
                  <a:cubicBezTo>
                    <a:pt x="55" y="82"/>
                    <a:pt x="55" y="82"/>
                    <a:pt x="55" y="82"/>
                  </a:cubicBezTo>
                  <a:cubicBezTo>
                    <a:pt x="81" y="91"/>
                    <a:pt x="81" y="91"/>
                    <a:pt x="81" y="91"/>
                  </a:cubicBezTo>
                  <a:cubicBezTo>
                    <a:pt x="167" y="91"/>
                    <a:pt x="167" y="91"/>
                    <a:pt x="167" y="91"/>
                  </a:cubicBezTo>
                  <a:cubicBezTo>
                    <a:pt x="182" y="74"/>
                    <a:pt x="182" y="74"/>
                    <a:pt x="182" y="74"/>
                  </a:cubicBezTo>
                  <a:cubicBezTo>
                    <a:pt x="196" y="82"/>
                    <a:pt x="196" y="82"/>
                    <a:pt x="196" y="82"/>
                  </a:cubicBezTo>
                  <a:cubicBezTo>
                    <a:pt x="207" y="80"/>
                    <a:pt x="215" y="78"/>
                    <a:pt x="224" y="78"/>
                  </a:cubicBezTo>
                  <a:cubicBezTo>
                    <a:pt x="231" y="78"/>
                    <a:pt x="240" y="78"/>
                    <a:pt x="246" y="78"/>
                  </a:cubicBezTo>
                  <a:cubicBezTo>
                    <a:pt x="255" y="56"/>
                    <a:pt x="255" y="56"/>
                    <a:pt x="255" y="56"/>
                  </a:cubicBezTo>
                  <a:cubicBezTo>
                    <a:pt x="227" y="54"/>
                    <a:pt x="200" y="54"/>
                    <a:pt x="171" y="58"/>
                  </a:cubicBezTo>
                  <a:cubicBezTo>
                    <a:pt x="165" y="58"/>
                    <a:pt x="156" y="60"/>
                    <a:pt x="149" y="65"/>
                  </a:cubicBezTo>
                  <a:cubicBezTo>
                    <a:pt x="130" y="62"/>
                    <a:pt x="108" y="58"/>
                    <a:pt x="86" y="56"/>
                  </a:cubicBezTo>
                  <a:cubicBezTo>
                    <a:pt x="81" y="45"/>
                    <a:pt x="81" y="45"/>
                    <a:pt x="81" y="45"/>
                  </a:cubicBezTo>
                  <a:cubicBezTo>
                    <a:pt x="99" y="36"/>
                    <a:pt x="99" y="36"/>
                    <a:pt x="99" y="36"/>
                  </a:cubicBezTo>
                  <a:cubicBezTo>
                    <a:pt x="92" y="29"/>
                    <a:pt x="92" y="29"/>
                    <a:pt x="92" y="29"/>
                  </a:cubicBezTo>
                  <a:cubicBezTo>
                    <a:pt x="70" y="25"/>
                    <a:pt x="70" y="25"/>
                    <a:pt x="70" y="25"/>
                  </a:cubicBezTo>
                  <a:cubicBezTo>
                    <a:pt x="70" y="14"/>
                    <a:pt x="70" y="14"/>
                    <a:pt x="70" y="14"/>
                  </a:cubicBezTo>
                  <a:cubicBezTo>
                    <a:pt x="24" y="9"/>
                    <a:pt x="24" y="9"/>
                    <a:pt x="24" y="9"/>
                  </a:cubicBezTo>
                  <a:cubicBezTo>
                    <a:pt x="13" y="0"/>
                    <a:pt x="13" y="0"/>
                    <a:pt x="13" y="0"/>
                  </a:cubicBezTo>
                  <a:cubicBezTo>
                    <a:pt x="13" y="0"/>
                    <a:pt x="13" y="0"/>
                    <a:pt x="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40" name="Freeform 130"/>
            <p:cNvSpPr>
              <a:spLocks/>
            </p:cNvSpPr>
            <p:nvPr/>
          </p:nvSpPr>
          <p:spPr bwMode="auto">
            <a:xfrm>
              <a:off x="4629155" y="2478090"/>
              <a:ext cx="25400" cy="25400"/>
            </a:xfrm>
            <a:custGeom>
              <a:avLst/>
              <a:gdLst>
                <a:gd name="T0" fmla="*/ 29 w 36"/>
                <a:gd name="T1" fmla="*/ 38 h 38"/>
                <a:gd name="T2" fmla="*/ 36 w 36"/>
                <a:gd name="T3" fmla="*/ 29 h 38"/>
                <a:gd name="T4" fmla="*/ 18 w 36"/>
                <a:gd name="T5" fmla="*/ 5 h 38"/>
                <a:gd name="T6" fmla="*/ 7 w 36"/>
                <a:gd name="T7" fmla="*/ 0 h 38"/>
                <a:gd name="T8" fmla="*/ 0 w 36"/>
                <a:gd name="T9" fmla="*/ 29 h 38"/>
                <a:gd name="T10" fmla="*/ 11 w 36"/>
                <a:gd name="T11" fmla="*/ 29 h 38"/>
                <a:gd name="T12" fmla="*/ 29 w 36"/>
                <a:gd name="T13" fmla="*/ 38 h 38"/>
                <a:gd name="T14" fmla="*/ 29 w 36"/>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8">
                  <a:moveTo>
                    <a:pt x="29" y="38"/>
                  </a:moveTo>
                  <a:cubicBezTo>
                    <a:pt x="36" y="29"/>
                    <a:pt x="36" y="29"/>
                    <a:pt x="36" y="29"/>
                  </a:cubicBezTo>
                  <a:cubicBezTo>
                    <a:pt x="18" y="5"/>
                    <a:pt x="18" y="5"/>
                    <a:pt x="18" y="5"/>
                  </a:cubicBezTo>
                  <a:cubicBezTo>
                    <a:pt x="7" y="0"/>
                    <a:pt x="7" y="0"/>
                    <a:pt x="7" y="0"/>
                  </a:cubicBezTo>
                  <a:cubicBezTo>
                    <a:pt x="5" y="11"/>
                    <a:pt x="3" y="20"/>
                    <a:pt x="0" y="29"/>
                  </a:cubicBezTo>
                  <a:cubicBezTo>
                    <a:pt x="11" y="29"/>
                    <a:pt x="11" y="29"/>
                    <a:pt x="11" y="29"/>
                  </a:cubicBezTo>
                  <a:cubicBezTo>
                    <a:pt x="29" y="38"/>
                    <a:pt x="29" y="38"/>
                    <a:pt x="29" y="38"/>
                  </a:cubicBezTo>
                  <a:cubicBezTo>
                    <a:pt x="29" y="38"/>
                    <a:pt x="29" y="38"/>
                    <a:pt x="29"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41" name="Freeform 131"/>
            <p:cNvSpPr>
              <a:spLocks/>
            </p:cNvSpPr>
            <p:nvPr/>
          </p:nvSpPr>
          <p:spPr bwMode="auto">
            <a:xfrm>
              <a:off x="4611693" y="2543178"/>
              <a:ext cx="36513" cy="22225"/>
            </a:xfrm>
            <a:custGeom>
              <a:avLst/>
              <a:gdLst>
                <a:gd name="T0" fmla="*/ 0 w 23"/>
                <a:gd name="T1" fmla="*/ 5 h 14"/>
                <a:gd name="T2" fmla="*/ 2 w 23"/>
                <a:gd name="T3" fmla="*/ 7 h 14"/>
                <a:gd name="T4" fmla="*/ 6 w 23"/>
                <a:gd name="T5" fmla="*/ 5 h 14"/>
                <a:gd name="T6" fmla="*/ 3 w 23"/>
                <a:gd name="T7" fmla="*/ 12 h 14"/>
                <a:gd name="T8" fmla="*/ 19 w 23"/>
                <a:gd name="T9" fmla="*/ 14 h 14"/>
                <a:gd name="T10" fmla="*/ 23 w 23"/>
                <a:gd name="T11" fmla="*/ 10 h 14"/>
                <a:gd name="T12" fmla="*/ 20 w 23"/>
                <a:gd name="T13" fmla="*/ 7 h 14"/>
                <a:gd name="T14" fmla="*/ 11 w 23"/>
                <a:gd name="T15" fmla="*/ 0 h 14"/>
                <a:gd name="T16" fmla="*/ 3 w 23"/>
                <a:gd name="T17" fmla="*/ 1 h 14"/>
                <a:gd name="T18" fmla="*/ 0 w 23"/>
                <a:gd name="T19" fmla="*/ 5 h 14"/>
                <a:gd name="T20" fmla="*/ 0 w 23"/>
                <a:gd name="T21" fmla="*/ 5 h 14"/>
                <a:gd name="T22" fmla="*/ 0 w 23"/>
                <a:gd name="T23"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4">
                  <a:moveTo>
                    <a:pt x="0" y="5"/>
                  </a:moveTo>
                  <a:lnTo>
                    <a:pt x="2" y="7"/>
                  </a:lnTo>
                  <a:lnTo>
                    <a:pt x="6" y="5"/>
                  </a:lnTo>
                  <a:lnTo>
                    <a:pt x="3" y="12"/>
                  </a:lnTo>
                  <a:lnTo>
                    <a:pt x="19" y="14"/>
                  </a:lnTo>
                  <a:lnTo>
                    <a:pt x="23" y="10"/>
                  </a:lnTo>
                  <a:lnTo>
                    <a:pt x="20" y="7"/>
                  </a:lnTo>
                  <a:lnTo>
                    <a:pt x="11" y="0"/>
                  </a:lnTo>
                  <a:lnTo>
                    <a:pt x="3" y="1"/>
                  </a:lnTo>
                  <a:lnTo>
                    <a:pt x="0"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42" name="Freeform 132"/>
            <p:cNvSpPr>
              <a:spLocks/>
            </p:cNvSpPr>
            <p:nvPr/>
          </p:nvSpPr>
          <p:spPr bwMode="auto">
            <a:xfrm>
              <a:off x="4608518" y="2574928"/>
              <a:ext cx="65088" cy="34925"/>
            </a:xfrm>
            <a:custGeom>
              <a:avLst/>
              <a:gdLst>
                <a:gd name="T0" fmla="*/ 6 w 41"/>
                <a:gd name="T1" fmla="*/ 0 h 22"/>
                <a:gd name="T2" fmla="*/ 0 w 41"/>
                <a:gd name="T3" fmla="*/ 15 h 22"/>
                <a:gd name="T4" fmla="*/ 6 w 41"/>
                <a:gd name="T5" fmla="*/ 21 h 22"/>
                <a:gd name="T6" fmla="*/ 14 w 41"/>
                <a:gd name="T7" fmla="*/ 22 h 22"/>
                <a:gd name="T8" fmla="*/ 14 w 41"/>
                <a:gd name="T9" fmla="*/ 18 h 22"/>
                <a:gd name="T10" fmla="*/ 12 w 41"/>
                <a:gd name="T11" fmla="*/ 15 h 22"/>
                <a:gd name="T12" fmla="*/ 19 w 41"/>
                <a:gd name="T13" fmla="*/ 12 h 22"/>
                <a:gd name="T14" fmla="*/ 32 w 41"/>
                <a:gd name="T15" fmla="*/ 16 h 22"/>
                <a:gd name="T16" fmla="*/ 37 w 41"/>
                <a:gd name="T17" fmla="*/ 14 h 22"/>
                <a:gd name="T18" fmla="*/ 37 w 41"/>
                <a:gd name="T19" fmla="*/ 7 h 22"/>
                <a:gd name="T20" fmla="*/ 41 w 41"/>
                <a:gd name="T21" fmla="*/ 3 h 22"/>
                <a:gd name="T22" fmla="*/ 6 w 41"/>
                <a:gd name="T23" fmla="*/ 0 h 22"/>
                <a:gd name="T24" fmla="*/ 6 w 41"/>
                <a:gd name="T25" fmla="*/ 0 h 22"/>
                <a:gd name="T26" fmla="*/ 6 w 41"/>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22">
                  <a:moveTo>
                    <a:pt x="6" y="0"/>
                  </a:moveTo>
                  <a:lnTo>
                    <a:pt x="0" y="15"/>
                  </a:lnTo>
                  <a:lnTo>
                    <a:pt x="6" y="21"/>
                  </a:lnTo>
                  <a:lnTo>
                    <a:pt x="14" y="22"/>
                  </a:lnTo>
                  <a:lnTo>
                    <a:pt x="14" y="18"/>
                  </a:lnTo>
                  <a:lnTo>
                    <a:pt x="12" y="15"/>
                  </a:lnTo>
                  <a:lnTo>
                    <a:pt x="19" y="12"/>
                  </a:lnTo>
                  <a:lnTo>
                    <a:pt x="32" y="16"/>
                  </a:lnTo>
                  <a:lnTo>
                    <a:pt x="37" y="14"/>
                  </a:lnTo>
                  <a:lnTo>
                    <a:pt x="37" y="7"/>
                  </a:lnTo>
                  <a:lnTo>
                    <a:pt x="41" y="3"/>
                  </a:lnTo>
                  <a:lnTo>
                    <a:pt x="6"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43" name="Freeform 133"/>
            <p:cNvSpPr>
              <a:spLocks/>
            </p:cNvSpPr>
            <p:nvPr/>
          </p:nvSpPr>
          <p:spPr bwMode="auto">
            <a:xfrm>
              <a:off x="4789493" y="2573340"/>
              <a:ext cx="50800" cy="20638"/>
            </a:xfrm>
            <a:custGeom>
              <a:avLst/>
              <a:gdLst>
                <a:gd name="T0" fmla="*/ 74 w 74"/>
                <a:gd name="T1" fmla="*/ 18 h 31"/>
                <a:gd name="T2" fmla="*/ 47 w 74"/>
                <a:gd name="T3" fmla="*/ 0 h 31"/>
                <a:gd name="T4" fmla="*/ 9 w 74"/>
                <a:gd name="T5" fmla="*/ 7 h 31"/>
                <a:gd name="T6" fmla="*/ 0 w 74"/>
                <a:gd name="T7" fmla="*/ 22 h 31"/>
                <a:gd name="T8" fmla="*/ 16 w 74"/>
                <a:gd name="T9" fmla="*/ 31 h 31"/>
                <a:gd name="T10" fmla="*/ 65 w 74"/>
                <a:gd name="T11" fmla="*/ 27 h 31"/>
                <a:gd name="T12" fmla="*/ 74 w 74"/>
                <a:gd name="T13" fmla="*/ 18 h 31"/>
                <a:gd name="T14" fmla="*/ 74 w 74"/>
                <a:gd name="T15" fmla="*/ 18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31">
                  <a:moveTo>
                    <a:pt x="74" y="18"/>
                  </a:moveTo>
                  <a:cubicBezTo>
                    <a:pt x="47" y="0"/>
                    <a:pt x="47" y="0"/>
                    <a:pt x="47" y="0"/>
                  </a:cubicBezTo>
                  <a:cubicBezTo>
                    <a:pt x="34" y="2"/>
                    <a:pt x="20" y="4"/>
                    <a:pt x="9" y="7"/>
                  </a:cubicBezTo>
                  <a:cubicBezTo>
                    <a:pt x="0" y="22"/>
                    <a:pt x="0" y="22"/>
                    <a:pt x="0" y="22"/>
                  </a:cubicBezTo>
                  <a:cubicBezTo>
                    <a:pt x="16" y="31"/>
                    <a:pt x="16" y="31"/>
                    <a:pt x="16" y="31"/>
                  </a:cubicBezTo>
                  <a:cubicBezTo>
                    <a:pt x="32" y="31"/>
                    <a:pt x="49" y="29"/>
                    <a:pt x="65" y="27"/>
                  </a:cubicBezTo>
                  <a:cubicBezTo>
                    <a:pt x="74" y="18"/>
                    <a:pt x="74" y="18"/>
                    <a:pt x="74" y="18"/>
                  </a:cubicBezTo>
                  <a:cubicBezTo>
                    <a:pt x="74" y="18"/>
                    <a:pt x="74" y="18"/>
                    <a:pt x="7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44" name="Freeform 134"/>
            <p:cNvSpPr>
              <a:spLocks/>
            </p:cNvSpPr>
            <p:nvPr/>
          </p:nvSpPr>
          <p:spPr bwMode="auto">
            <a:xfrm>
              <a:off x="4702180" y="2752728"/>
              <a:ext cx="82550" cy="61913"/>
            </a:xfrm>
            <a:custGeom>
              <a:avLst/>
              <a:gdLst>
                <a:gd name="T0" fmla="*/ 122 w 122"/>
                <a:gd name="T1" fmla="*/ 67 h 91"/>
                <a:gd name="T2" fmla="*/ 91 w 122"/>
                <a:gd name="T3" fmla="*/ 44 h 91"/>
                <a:gd name="T4" fmla="*/ 71 w 122"/>
                <a:gd name="T5" fmla="*/ 24 h 91"/>
                <a:gd name="T6" fmla="*/ 53 w 122"/>
                <a:gd name="T7" fmla="*/ 22 h 91"/>
                <a:gd name="T8" fmla="*/ 40 w 122"/>
                <a:gd name="T9" fmla="*/ 18 h 91"/>
                <a:gd name="T10" fmla="*/ 42 w 122"/>
                <a:gd name="T11" fmla="*/ 0 h 91"/>
                <a:gd name="T12" fmla="*/ 20 w 122"/>
                <a:gd name="T13" fmla="*/ 20 h 91"/>
                <a:gd name="T14" fmla="*/ 17 w 122"/>
                <a:gd name="T15" fmla="*/ 40 h 91"/>
                <a:gd name="T16" fmla="*/ 2 w 122"/>
                <a:gd name="T17" fmla="*/ 62 h 91"/>
                <a:gd name="T18" fmla="*/ 0 w 122"/>
                <a:gd name="T19" fmla="*/ 82 h 91"/>
                <a:gd name="T20" fmla="*/ 24 w 122"/>
                <a:gd name="T21" fmla="*/ 75 h 91"/>
                <a:gd name="T22" fmla="*/ 29 w 122"/>
                <a:gd name="T23" fmla="*/ 91 h 91"/>
                <a:gd name="T24" fmla="*/ 51 w 122"/>
                <a:gd name="T25" fmla="*/ 87 h 91"/>
                <a:gd name="T26" fmla="*/ 66 w 122"/>
                <a:gd name="T27" fmla="*/ 67 h 91"/>
                <a:gd name="T28" fmla="*/ 77 w 122"/>
                <a:gd name="T29" fmla="*/ 60 h 91"/>
                <a:gd name="T30" fmla="*/ 80 w 122"/>
                <a:gd name="T31" fmla="*/ 73 h 91"/>
                <a:gd name="T32" fmla="*/ 93 w 122"/>
                <a:gd name="T33" fmla="*/ 71 h 91"/>
                <a:gd name="T34" fmla="*/ 115 w 122"/>
                <a:gd name="T35" fmla="*/ 80 h 91"/>
                <a:gd name="T36" fmla="*/ 122 w 122"/>
                <a:gd name="T37" fmla="*/ 67 h 91"/>
                <a:gd name="T38" fmla="*/ 122 w 122"/>
                <a:gd name="T39" fmla="*/ 6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91">
                  <a:moveTo>
                    <a:pt x="122" y="67"/>
                  </a:moveTo>
                  <a:cubicBezTo>
                    <a:pt x="111" y="60"/>
                    <a:pt x="100" y="53"/>
                    <a:pt x="91" y="44"/>
                  </a:cubicBezTo>
                  <a:cubicBezTo>
                    <a:pt x="84" y="40"/>
                    <a:pt x="77" y="31"/>
                    <a:pt x="71" y="24"/>
                  </a:cubicBezTo>
                  <a:cubicBezTo>
                    <a:pt x="64" y="24"/>
                    <a:pt x="60" y="24"/>
                    <a:pt x="53" y="22"/>
                  </a:cubicBezTo>
                  <a:cubicBezTo>
                    <a:pt x="49" y="22"/>
                    <a:pt x="44" y="20"/>
                    <a:pt x="40" y="18"/>
                  </a:cubicBezTo>
                  <a:cubicBezTo>
                    <a:pt x="42" y="0"/>
                    <a:pt x="42" y="0"/>
                    <a:pt x="42" y="0"/>
                  </a:cubicBezTo>
                  <a:cubicBezTo>
                    <a:pt x="20" y="20"/>
                    <a:pt x="20" y="20"/>
                    <a:pt x="20" y="20"/>
                  </a:cubicBezTo>
                  <a:cubicBezTo>
                    <a:pt x="17" y="40"/>
                    <a:pt x="17" y="40"/>
                    <a:pt x="17" y="40"/>
                  </a:cubicBezTo>
                  <a:cubicBezTo>
                    <a:pt x="2" y="62"/>
                    <a:pt x="2" y="62"/>
                    <a:pt x="2" y="62"/>
                  </a:cubicBezTo>
                  <a:cubicBezTo>
                    <a:pt x="0" y="82"/>
                    <a:pt x="0" y="82"/>
                    <a:pt x="0" y="82"/>
                  </a:cubicBezTo>
                  <a:cubicBezTo>
                    <a:pt x="24" y="75"/>
                    <a:pt x="24" y="75"/>
                    <a:pt x="24" y="75"/>
                  </a:cubicBezTo>
                  <a:cubicBezTo>
                    <a:pt x="29" y="91"/>
                    <a:pt x="29" y="91"/>
                    <a:pt x="29" y="91"/>
                  </a:cubicBezTo>
                  <a:cubicBezTo>
                    <a:pt x="51" y="87"/>
                    <a:pt x="51" y="87"/>
                    <a:pt x="51" y="87"/>
                  </a:cubicBezTo>
                  <a:cubicBezTo>
                    <a:pt x="55" y="80"/>
                    <a:pt x="62" y="73"/>
                    <a:pt x="66" y="67"/>
                  </a:cubicBezTo>
                  <a:cubicBezTo>
                    <a:pt x="71" y="62"/>
                    <a:pt x="73" y="62"/>
                    <a:pt x="77" y="60"/>
                  </a:cubicBezTo>
                  <a:cubicBezTo>
                    <a:pt x="80" y="73"/>
                    <a:pt x="80" y="73"/>
                    <a:pt x="80" y="73"/>
                  </a:cubicBezTo>
                  <a:cubicBezTo>
                    <a:pt x="93" y="71"/>
                    <a:pt x="93" y="71"/>
                    <a:pt x="93" y="71"/>
                  </a:cubicBezTo>
                  <a:cubicBezTo>
                    <a:pt x="115" y="80"/>
                    <a:pt x="115" y="80"/>
                    <a:pt x="115" y="80"/>
                  </a:cubicBezTo>
                  <a:cubicBezTo>
                    <a:pt x="122" y="67"/>
                    <a:pt x="122" y="67"/>
                    <a:pt x="122" y="67"/>
                  </a:cubicBezTo>
                  <a:cubicBezTo>
                    <a:pt x="122" y="67"/>
                    <a:pt x="122" y="67"/>
                    <a:pt x="122"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45" name="Freeform 135"/>
            <p:cNvSpPr>
              <a:spLocks/>
            </p:cNvSpPr>
            <p:nvPr/>
          </p:nvSpPr>
          <p:spPr bwMode="auto">
            <a:xfrm>
              <a:off x="4746630" y="2814641"/>
              <a:ext cx="31750" cy="26988"/>
            </a:xfrm>
            <a:custGeom>
              <a:avLst/>
              <a:gdLst>
                <a:gd name="T0" fmla="*/ 0 w 20"/>
                <a:gd name="T1" fmla="*/ 15 h 17"/>
                <a:gd name="T2" fmla="*/ 5 w 20"/>
                <a:gd name="T3" fmla="*/ 17 h 17"/>
                <a:gd name="T4" fmla="*/ 15 w 20"/>
                <a:gd name="T5" fmla="*/ 13 h 17"/>
                <a:gd name="T6" fmla="*/ 20 w 20"/>
                <a:gd name="T7" fmla="*/ 0 h 17"/>
                <a:gd name="T8" fmla="*/ 16 w 20"/>
                <a:gd name="T9" fmla="*/ 1 h 17"/>
                <a:gd name="T10" fmla="*/ 7 w 20"/>
                <a:gd name="T11" fmla="*/ 6 h 17"/>
                <a:gd name="T12" fmla="*/ 0 w 20"/>
                <a:gd name="T13" fmla="*/ 15 h 17"/>
                <a:gd name="T14" fmla="*/ 0 w 20"/>
                <a:gd name="T15" fmla="*/ 15 h 17"/>
                <a:gd name="T16" fmla="*/ 0 w 20"/>
                <a:gd name="T17"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7">
                  <a:moveTo>
                    <a:pt x="0" y="15"/>
                  </a:moveTo>
                  <a:lnTo>
                    <a:pt x="5" y="17"/>
                  </a:lnTo>
                  <a:lnTo>
                    <a:pt x="15" y="13"/>
                  </a:lnTo>
                  <a:lnTo>
                    <a:pt x="20" y="0"/>
                  </a:lnTo>
                  <a:lnTo>
                    <a:pt x="16" y="1"/>
                  </a:lnTo>
                  <a:lnTo>
                    <a:pt x="7" y="6"/>
                  </a:lnTo>
                  <a:lnTo>
                    <a:pt x="0" y="15"/>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46" name="Freeform 136"/>
            <p:cNvSpPr>
              <a:spLocks/>
            </p:cNvSpPr>
            <p:nvPr/>
          </p:nvSpPr>
          <p:spPr bwMode="auto">
            <a:xfrm>
              <a:off x="4984755" y="2844803"/>
              <a:ext cx="15875" cy="23813"/>
            </a:xfrm>
            <a:custGeom>
              <a:avLst/>
              <a:gdLst>
                <a:gd name="T0" fmla="*/ 0 w 10"/>
                <a:gd name="T1" fmla="*/ 7 h 15"/>
                <a:gd name="T2" fmla="*/ 7 w 10"/>
                <a:gd name="T3" fmla="*/ 15 h 15"/>
                <a:gd name="T4" fmla="*/ 10 w 10"/>
                <a:gd name="T5" fmla="*/ 3 h 15"/>
                <a:gd name="T6" fmla="*/ 7 w 10"/>
                <a:gd name="T7" fmla="*/ 0 h 15"/>
                <a:gd name="T8" fmla="*/ 4 w 10"/>
                <a:gd name="T9" fmla="*/ 2 h 15"/>
                <a:gd name="T10" fmla="*/ 0 w 10"/>
                <a:gd name="T11" fmla="*/ 7 h 15"/>
                <a:gd name="T12" fmla="*/ 0 w 10"/>
                <a:gd name="T13" fmla="*/ 7 h 15"/>
                <a:gd name="T14" fmla="*/ 0 w 10"/>
                <a:gd name="T15" fmla="*/ 7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5">
                  <a:moveTo>
                    <a:pt x="0" y="7"/>
                  </a:moveTo>
                  <a:lnTo>
                    <a:pt x="7" y="15"/>
                  </a:lnTo>
                  <a:lnTo>
                    <a:pt x="10" y="3"/>
                  </a:lnTo>
                  <a:lnTo>
                    <a:pt x="7" y="0"/>
                  </a:lnTo>
                  <a:lnTo>
                    <a:pt x="4" y="2"/>
                  </a:lnTo>
                  <a:lnTo>
                    <a:pt x="0" y="7"/>
                  </a:lnTo>
                  <a:lnTo>
                    <a:pt x="0" y="7"/>
                  </a:ln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47" name="Freeform 137"/>
            <p:cNvSpPr>
              <a:spLocks/>
            </p:cNvSpPr>
            <p:nvPr/>
          </p:nvSpPr>
          <p:spPr bwMode="auto">
            <a:xfrm>
              <a:off x="4340230" y="2476503"/>
              <a:ext cx="104775" cy="41275"/>
            </a:xfrm>
            <a:custGeom>
              <a:avLst/>
              <a:gdLst>
                <a:gd name="T0" fmla="*/ 18 w 154"/>
                <a:gd name="T1" fmla="*/ 45 h 60"/>
                <a:gd name="T2" fmla="*/ 22 w 154"/>
                <a:gd name="T3" fmla="*/ 60 h 60"/>
                <a:gd name="T4" fmla="*/ 35 w 154"/>
                <a:gd name="T5" fmla="*/ 49 h 60"/>
                <a:gd name="T6" fmla="*/ 40 w 154"/>
                <a:gd name="T7" fmla="*/ 58 h 60"/>
                <a:gd name="T8" fmla="*/ 103 w 154"/>
                <a:gd name="T9" fmla="*/ 21 h 60"/>
                <a:gd name="T10" fmla="*/ 95 w 154"/>
                <a:gd name="T11" fmla="*/ 34 h 60"/>
                <a:gd name="T12" fmla="*/ 103 w 154"/>
                <a:gd name="T13" fmla="*/ 41 h 60"/>
                <a:gd name="T14" fmla="*/ 154 w 154"/>
                <a:gd name="T15" fmla="*/ 11 h 60"/>
                <a:gd name="T16" fmla="*/ 147 w 154"/>
                <a:gd name="T17" fmla="*/ 2 h 60"/>
                <a:gd name="T18" fmla="*/ 116 w 154"/>
                <a:gd name="T19" fmla="*/ 9 h 60"/>
                <a:gd name="T20" fmla="*/ 114 w 154"/>
                <a:gd name="T21" fmla="*/ 0 h 60"/>
                <a:gd name="T22" fmla="*/ 46 w 154"/>
                <a:gd name="T23" fmla="*/ 26 h 60"/>
                <a:gd name="T24" fmla="*/ 31 w 154"/>
                <a:gd name="T25" fmla="*/ 21 h 60"/>
                <a:gd name="T26" fmla="*/ 16 w 154"/>
                <a:gd name="T27" fmla="*/ 26 h 60"/>
                <a:gd name="T28" fmla="*/ 11 w 154"/>
                <a:gd name="T29" fmla="*/ 36 h 60"/>
                <a:gd name="T30" fmla="*/ 0 w 154"/>
                <a:gd name="T31" fmla="*/ 41 h 60"/>
                <a:gd name="T32" fmla="*/ 9 w 154"/>
                <a:gd name="T33" fmla="*/ 49 h 60"/>
                <a:gd name="T34" fmla="*/ 18 w 154"/>
                <a:gd name="T35" fmla="*/ 45 h 60"/>
                <a:gd name="T36" fmla="*/ 18 w 154"/>
                <a:gd name="T37" fmla="*/ 4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4" h="60">
                  <a:moveTo>
                    <a:pt x="18" y="45"/>
                  </a:moveTo>
                  <a:cubicBezTo>
                    <a:pt x="22" y="60"/>
                    <a:pt x="22" y="60"/>
                    <a:pt x="22" y="60"/>
                  </a:cubicBezTo>
                  <a:cubicBezTo>
                    <a:pt x="35" y="49"/>
                    <a:pt x="35" y="49"/>
                    <a:pt x="35" y="49"/>
                  </a:cubicBezTo>
                  <a:cubicBezTo>
                    <a:pt x="40" y="58"/>
                    <a:pt x="40" y="58"/>
                    <a:pt x="40" y="58"/>
                  </a:cubicBezTo>
                  <a:cubicBezTo>
                    <a:pt x="59" y="45"/>
                    <a:pt x="81" y="32"/>
                    <a:pt x="103" y="21"/>
                  </a:cubicBezTo>
                  <a:cubicBezTo>
                    <a:pt x="95" y="34"/>
                    <a:pt x="95" y="34"/>
                    <a:pt x="95" y="34"/>
                  </a:cubicBezTo>
                  <a:cubicBezTo>
                    <a:pt x="103" y="41"/>
                    <a:pt x="103" y="41"/>
                    <a:pt x="103" y="41"/>
                  </a:cubicBezTo>
                  <a:cubicBezTo>
                    <a:pt x="121" y="30"/>
                    <a:pt x="138" y="19"/>
                    <a:pt x="154" y="11"/>
                  </a:cubicBezTo>
                  <a:cubicBezTo>
                    <a:pt x="147" y="2"/>
                    <a:pt x="147" y="2"/>
                    <a:pt x="147" y="2"/>
                  </a:cubicBezTo>
                  <a:cubicBezTo>
                    <a:pt x="136" y="4"/>
                    <a:pt x="125" y="6"/>
                    <a:pt x="116" y="9"/>
                  </a:cubicBezTo>
                  <a:cubicBezTo>
                    <a:pt x="114" y="0"/>
                    <a:pt x="114" y="0"/>
                    <a:pt x="114" y="0"/>
                  </a:cubicBezTo>
                  <a:cubicBezTo>
                    <a:pt x="92" y="11"/>
                    <a:pt x="68" y="17"/>
                    <a:pt x="46" y="26"/>
                  </a:cubicBezTo>
                  <a:cubicBezTo>
                    <a:pt x="31" y="21"/>
                    <a:pt x="31" y="21"/>
                    <a:pt x="31" y="21"/>
                  </a:cubicBezTo>
                  <a:cubicBezTo>
                    <a:pt x="16" y="26"/>
                    <a:pt x="16" y="26"/>
                    <a:pt x="16" y="26"/>
                  </a:cubicBezTo>
                  <a:cubicBezTo>
                    <a:pt x="11" y="36"/>
                    <a:pt x="11" y="36"/>
                    <a:pt x="11" y="36"/>
                  </a:cubicBezTo>
                  <a:cubicBezTo>
                    <a:pt x="0" y="41"/>
                    <a:pt x="0" y="41"/>
                    <a:pt x="0" y="41"/>
                  </a:cubicBezTo>
                  <a:cubicBezTo>
                    <a:pt x="9" y="49"/>
                    <a:pt x="9" y="49"/>
                    <a:pt x="9" y="49"/>
                  </a:cubicBezTo>
                  <a:cubicBezTo>
                    <a:pt x="18" y="45"/>
                    <a:pt x="18" y="45"/>
                    <a:pt x="18" y="45"/>
                  </a:cubicBezTo>
                  <a:cubicBezTo>
                    <a:pt x="18" y="45"/>
                    <a:pt x="18" y="45"/>
                    <a:pt x="18"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48" name="Freeform 138"/>
            <p:cNvSpPr>
              <a:spLocks/>
            </p:cNvSpPr>
            <p:nvPr/>
          </p:nvSpPr>
          <p:spPr bwMode="auto">
            <a:xfrm>
              <a:off x="4368805" y="2513015"/>
              <a:ext cx="28575" cy="15875"/>
            </a:xfrm>
            <a:custGeom>
              <a:avLst/>
              <a:gdLst>
                <a:gd name="T0" fmla="*/ 7 w 18"/>
                <a:gd name="T1" fmla="*/ 0 h 10"/>
                <a:gd name="T2" fmla="*/ 0 w 18"/>
                <a:gd name="T3" fmla="*/ 4 h 10"/>
                <a:gd name="T4" fmla="*/ 3 w 18"/>
                <a:gd name="T5" fmla="*/ 10 h 10"/>
                <a:gd name="T6" fmla="*/ 18 w 18"/>
                <a:gd name="T7" fmla="*/ 1 h 10"/>
                <a:gd name="T8" fmla="*/ 7 w 18"/>
                <a:gd name="T9" fmla="*/ 0 h 10"/>
                <a:gd name="T10" fmla="*/ 7 w 18"/>
                <a:gd name="T11" fmla="*/ 0 h 10"/>
                <a:gd name="T12" fmla="*/ 7 w 18"/>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8" h="10">
                  <a:moveTo>
                    <a:pt x="7" y="0"/>
                  </a:moveTo>
                  <a:lnTo>
                    <a:pt x="0" y="4"/>
                  </a:lnTo>
                  <a:lnTo>
                    <a:pt x="3" y="10"/>
                  </a:lnTo>
                  <a:lnTo>
                    <a:pt x="18" y="1"/>
                  </a:lnTo>
                  <a:lnTo>
                    <a:pt x="7" y="0"/>
                  </a:lnTo>
                  <a:lnTo>
                    <a:pt x="7"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49" name="Freeform 139"/>
            <p:cNvSpPr>
              <a:spLocks/>
            </p:cNvSpPr>
            <p:nvPr/>
          </p:nvSpPr>
          <p:spPr bwMode="auto">
            <a:xfrm>
              <a:off x="4241805" y="2544765"/>
              <a:ext cx="127000" cy="84138"/>
            </a:xfrm>
            <a:custGeom>
              <a:avLst/>
              <a:gdLst>
                <a:gd name="T0" fmla="*/ 9 w 187"/>
                <a:gd name="T1" fmla="*/ 118 h 122"/>
                <a:gd name="T2" fmla="*/ 18 w 187"/>
                <a:gd name="T3" fmla="*/ 122 h 122"/>
                <a:gd name="T4" fmla="*/ 49 w 187"/>
                <a:gd name="T5" fmla="*/ 109 h 122"/>
                <a:gd name="T6" fmla="*/ 51 w 187"/>
                <a:gd name="T7" fmla="*/ 95 h 122"/>
                <a:gd name="T8" fmla="*/ 71 w 187"/>
                <a:gd name="T9" fmla="*/ 102 h 122"/>
                <a:gd name="T10" fmla="*/ 113 w 187"/>
                <a:gd name="T11" fmla="*/ 62 h 122"/>
                <a:gd name="T12" fmla="*/ 173 w 187"/>
                <a:gd name="T13" fmla="*/ 44 h 122"/>
                <a:gd name="T14" fmla="*/ 187 w 187"/>
                <a:gd name="T15" fmla="*/ 27 h 122"/>
                <a:gd name="T16" fmla="*/ 151 w 187"/>
                <a:gd name="T17" fmla="*/ 20 h 122"/>
                <a:gd name="T18" fmla="*/ 129 w 187"/>
                <a:gd name="T19" fmla="*/ 18 h 122"/>
                <a:gd name="T20" fmla="*/ 96 w 187"/>
                <a:gd name="T21" fmla="*/ 0 h 122"/>
                <a:gd name="T22" fmla="*/ 64 w 187"/>
                <a:gd name="T23" fmla="*/ 7 h 122"/>
                <a:gd name="T24" fmla="*/ 56 w 187"/>
                <a:gd name="T25" fmla="*/ 27 h 122"/>
                <a:gd name="T26" fmla="*/ 33 w 187"/>
                <a:gd name="T27" fmla="*/ 33 h 122"/>
                <a:gd name="T28" fmla="*/ 29 w 187"/>
                <a:gd name="T29" fmla="*/ 51 h 122"/>
                <a:gd name="T30" fmla="*/ 13 w 187"/>
                <a:gd name="T31" fmla="*/ 53 h 122"/>
                <a:gd name="T32" fmla="*/ 0 w 187"/>
                <a:gd name="T33" fmla="*/ 75 h 122"/>
                <a:gd name="T34" fmla="*/ 18 w 187"/>
                <a:gd name="T35" fmla="*/ 93 h 122"/>
                <a:gd name="T36" fmla="*/ 9 w 187"/>
                <a:gd name="T37" fmla="*/ 118 h 122"/>
                <a:gd name="T38" fmla="*/ 9 w 187"/>
                <a:gd name="T39" fmla="*/ 11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7" h="122">
                  <a:moveTo>
                    <a:pt x="9" y="118"/>
                  </a:moveTo>
                  <a:cubicBezTo>
                    <a:pt x="18" y="122"/>
                    <a:pt x="18" y="122"/>
                    <a:pt x="18" y="122"/>
                  </a:cubicBezTo>
                  <a:cubicBezTo>
                    <a:pt x="49" y="109"/>
                    <a:pt x="49" y="109"/>
                    <a:pt x="49" y="109"/>
                  </a:cubicBezTo>
                  <a:cubicBezTo>
                    <a:pt x="51" y="95"/>
                    <a:pt x="51" y="95"/>
                    <a:pt x="51" y="95"/>
                  </a:cubicBezTo>
                  <a:cubicBezTo>
                    <a:pt x="71" y="102"/>
                    <a:pt x="71" y="102"/>
                    <a:pt x="71" y="102"/>
                  </a:cubicBezTo>
                  <a:cubicBezTo>
                    <a:pt x="84" y="89"/>
                    <a:pt x="100" y="75"/>
                    <a:pt x="113" y="62"/>
                  </a:cubicBezTo>
                  <a:cubicBezTo>
                    <a:pt x="173" y="44"/>
                    <a:pt x="173" y="44"/>
                    <a:pt x="173" y="44"/>
                  </a:cubicBezTo>
                  <a:cubicBezTo>
                    <a:pt x="187" y="27"/>
                    <a:pt x="187" y="27"/>
                    <a:pt x="187" y="27"/>
                  </a:cubicBezTo>
                  <a:cubicBezTo>
                    <a:pt x="173" y="24"/>
                    <a:pt x="162" y="22"/>
                    <a:pt x="151" y="20"/>
                  </a:cubicBezTo>
                  <a:cubicBezTo>
                    <a:pt x="142" y="18"/>
                    <a:pt x="135" y="18"/>
                    <a:pt x="129" y="18"/>
                  </a:cubicBezTo>
                  <a:cubicBezTo>
                    <a:pt x="96" y="0"/>
                    <a:pt x="96" y="0"/>
                    <a:pt x="96" y="0"/>
                  </a:cubicBezTo>
                  <a:cubicBezTo>
                    <a:pt x="64" y="7"/>
                    <a:pt x="64" y="7"/>
                    <a:pt x="64" y="7"/>
                  </a:cubicBezTo>
                  <a:cubicBezTo>
                    <a:pt x="56" y="27"/>
                    <a:pt x="56" y="27"/>
                    <a:pt x="56" y="27"/>
                  </a:cubicBezTo>
                  <a:cubicBezTo>
                    <a:pt x="33" y="33"/>
                    <a:pt x="33" y="33"/>
                    <a:pt x="33" y="33"/>
                  </a:cubicBezTo>
                  <a:cubicBezTo>
                    <a:pt x="29" y="51"/>
                    <a:pt x="29" y="51"/>
                    <a:pt x="29" y="51"/>
                  </a:cubicBezTo>
                  <a:cubicBezTo>
                    <a:pt x="13" y="53"/>
                    <a:pt x="13" y="53"/>
                    <a:pt x="13" y="53"/>
                  </a:cubicBezTo>
                  <a:cubicBezTo>
                    <a:pt x="0" y="75"/>
                    <a:pt x="0" y="75"/>
                    <a:pt x="0" y="75"/>
                  </a:cubicBezTo>
                  <a:cubicBezTo>
                    <a:pt x="18" y="93"/>
                    <a:pt x="18" y="93"/>
                    <a:pt x="18" y="93"/>
                  </a:cubicBezTo>
                  <a:cubicBezTo>
                    <a:pt x="9" y="118"/>
                    <a:pt x="9" y="118"/>
                    <a:pt x="9" y="118"/>
                  </a:cubicBezTo>
                  <a:cubicBezTo>
                    <a:pt x="9" y="118"/>
                    <a:pt x="9" y="118"/>
                    <a:pt x="9"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50" name="Freeform 140"/>
            <p:cNvSpPr>
              <a:spLocks/>
            </p:cNvSpPr>
            <p:nvPr/>
          </p:nvSpPr>
          <p:spPr bwMode="auto">
            <a:xfrm>
              <a:off x="4486280" y="2465390"/>
              <a:ext cx="49213" cy="23813"/>
            </a:xfrm>
            <a:custGeom>
              <a:avLst/>
              <a:gdLst>
                <a:gd name="T0" fmla="*/ 64 w 71"/>
                <a:gd name="T1" fmla="*/ 18 h 34"/>
                <a:gd name="T2" fmla="*/ 71 w 71"/>
                <a:gd name="T3" fmla="*/ 7 h 34"/>
                <a:gd name="T4" fmla="*/ 24 w 71"/>
                <a:gd name="T5" fmla="*/ 0 h 34"/>
                <a:gd name="T6" fmla="*/ 17 w 71"/>
                <a:gd name="T7" fmla="*/ 7 h 34"/>
                <a:gd name="T8" fmla="*/ 40 w 71"/>
                <a:gd name="T9" fmla="*/ 12 h 34"/>
                <a:gd name="T10" fmla="*/ 2 w 71"/>
                <a:gd name="T11" fmla="*/ 18 h 34"/>
                <a:gd name="T12" fmla="*/ 0 w 71"/>
                <a:gd name="T13" fmla="*/ 25 h 34"/>
                <a:gd name="T14" fmla="*/ 24 w 71"/>
                <a:gd name="T15" fmla="*/ 34 h 34"/>
                <a:gd name="T16" fmla="*/ 64 w 71"/>
                <a:gd name="T17" fmla="*/ 18 h 34"/>
                <a:gd name="T18" fmla="*/ 64 w 71"/>
                <a:gd name="T19"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34">
                  <a:moveTo>
                    <a:pt x="64" y="18"/>
                  </a:moveTo>
                  <a:cubicBezTo>
                    <a:pt x="71" y="7"/>
                    <a:pt x="71" y="7"/>
                    <a:pt x="71" y="7"/>
                  </a:cubicBezTo>
                  <a:cubicBezTo>
                    <a:pt x="57" y="5"/>
                    <a:pt x="40" y="3"/>
                    <a:pt x="24" y="0"/>
                  </a:cubicBezTo>
                  <a:cubicBezTo>
                    <a:pt x="17" y="7"/>
                    <a:pt x="17" y="7"/>
                    <a:pt x="17" y="7"/>
                  </a:cubicBezTo>
                  <a:cubicBezTo>
                    <a:pt x="40" y="12"/>
                    <a:pt x="40" y="12"/>
                    <a:pt x="40" y="12"/>
                  </a:cubicBezTo>
                  <a:cubicBezTo>
                    <a:pt x="26" y="14"/>
                    <a:pt x="15" y="16"/>
                    <a:pt x="2" y="18"/>
                  </a:cubicBezTo>
                  <a:cubicBezTo>
                    <a:pt x="0" y="25"/>
                    <a:pt x="0" y="25"/>
                    <a:pt x="0" y="25"/>
                  </a:cubicBezTo>
                  <a:cubicBezTo>
                    <a:pt x="24" y="34"/>
                    <a:pt x="24" y="34"/>
                    <a:pt x="24" y="34"/>
                  </a:cubicBezTo>
                  <a:cubicBezTo>
                    <a:pt x="64" y="18"/>
                    <a:pt x="64" y="18"/>
                    <a:pt x="64" y="18"/>
                  </a:cubicBezTo>
                  <a:cubicBezTo>
                    <a:pt x="64" y="18"/>
                    <a:pt x="64" y="18"/>
                    <a:pt x="6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51" name="Freeform 141"/>
            <p:cNvSpPr>
              <a:spLocks/>
            </p:cNvSpPr>
            <p:nvPr/>
          </p:nvSpPr>
          <p:spPr bwMode="auto">
            <a:xfrm>
              <a:off x="4541842" y="2513015"/>
              <a:ext cx="66675" cy="46038"/>
            </a:xfrm>
            <a:custGeom>
              <a:avLst/>
              <a:gdLst>
                <a:gd name="T0" fmla="*/ 7 w 42"/>
                <a:gd name="T1" fmla="*/ 13 h 29"/>
                <a:gd name="T2" fmla="*/ 6 w 42"/>
                <a:gd name="T3" fmla="*/ 19 h 29"/>
                <a:gd name="T4" fmla="*/ 11 w 42"/>
                <a:gd name="T5" fmla="*/ 23 h 29"/>
                <a:gd name="T6" fmla="*/ 20 w 42"/>
                <a:gd name="T7" fmla="*/ 22 h 29"/>
                <a:gd name="T8" fmla="*/ 22 w 42"/>
                <a:gd name="T9" fmla="*/ 29 h 29"/>
                <a:gd name="T10" fmla="*/ 35 w 42"/>
                <a:gd name="T11" fmla="*/ 29 h 29"/>
                <a:gd name="T12" fmla="*/ 35 w 42"/>
                <a:gd name="T13" fmla="*/ 21 h 29"/>
                <a:gd name="T14" fmla="*/ 42 w 42"/>
                <a:gd name="T15" fmla="*/ 13 h 29"/>
                <a:gd name="T16" fmla="*/ 40 w 42"/>
                <a:gd name="T17" fmla="*/ 6 h 29"/>
                <a:gd name="T18" fmla="*/ 29 w 42"/>
                <a:gd name="T19" fmla="*/ 5 h 29"/>
                <a:gd name="T20" fmla="*/ 33 w 42"/>
                <a:gd name="T21" fmla="*/ 15 h 29"/>
                <a:gd name="T22" fmla="*/ 27 w 42"/>
                <a:gd name="T23" fmla="*/ 16 h 29"/>
                <a:gd name="T24" fmla="*/ 20 w 42"/>
                <a:gd name="T25" fmla="*/ 7 h 29"/>
                <a:gd name="T26" fmla="*/ 16 w 42"/>
                <a:gd name="T27" fmla="*/ 13 h 29"/>
                <a:gd name="T28" fmla="*/ 8 w 42"/>
                <a:gd name="T29" fmla="*/ 0 h 29"/>
                <a:gd name="T30" fmla="*/ 0 w 42"/>
                <a:gd name="T31" fmla="*/ 5 h 29"/>
                <a:gd name="T32" fmla="*/ 3 w 42"/>
                <a:gd name="T33" fmla="*/ 13 h 29"/>
                <a:gd name="T34" fmla="*/ 7 w 42"/>
                <a:gd name="T35" fmla="*/ 13 h 29"/>
                <a:gd name="T36" fmla="*/ 7 w 42"/>
                <a:gd name="T37" fmla="*/ 13 h 29"/>
                <a:gd name="T38" fmla="*/ 7 w 42"/>
                <a:gd name="T39" fmla="*/ 1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29">
                  <a:moveTo>
                    <a:pt x="7" y="13"/>
                  </a:moveTo>
                  <a:lnTo>
                    <a:pt x="6" y="19"/>
                  </a:lnTo>
                  <a:lnTo>
                    <a:pt x="11" y="23"/>
                  </a:lnTo>
                  <a:lnTo>
                    <a:pt x="20" y="22"/>
                  </a:lnTo>
                  <a:lnTo>
                    <a:pt x="22" y="29"/>
                  </a:lnTo>
                  <a:lnTo>
                    <a:pt x="35" y="29"/>
                  </a:lnTo>
                  <a:lnTo>
                    <a:pt x="35" y="21"/>
                  </a:lnTo>
                  <a:lnTo>
                    <a:pt x="42" y="13"/>
                  </a:lnTo>
                  <a:lnTo>
                    <a:pt x="40" y="6"/>
                  </a:lnTo>
                  <a:lnTo>
                    <a:pt x="29" y="5"/>
                  </a:lnTo>
                  <a:lnTo>
                    <a:pt x="33" y="15"/>
                  </a:lnTo>
                  <a:lnTo>
                    <a:pt x="27" y="16"/>
                  </a:lnTo>
                  <a:lnTo>
                    <a:pt x="20" y="7"/>
                  </a:lnTo>
                  <a:lnTo>
                    <a:pt x="16" y="13"/>
                  </a:lnTo>
                  <a:lnTo>
                    <a:pt x="8" y="0"/>
                  </a:lnTo>
                  <a:lnTo>
                    <a:pt x="0" y="5"/>
                  </a:lnTo>
                  <a:lnTo>
                    <a:pt x="3" y="13"/>
                  </a:lnTo>
                  <a:lnTo>
                    <a:pt x="7" y="13"/>
                  </a:lnTo>
                  <a:lnTo>
                    <a:pt x="7" y="13"/>
                  </a:lnTo>
                  <a:lnTo>
                    <a:pt x="7"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52" name="Freeform 142"/>
            <p:cNvSpPr>
              <a:spLocks/>
            </p:cNvSpPr>
            <p:nvPr/>
          </p:nvSpPr>
          <p:spPr bwMode="auto">
            <a:xfrm>
              <a:off x="4518030" y="2574928"/>
              <a:ext cx="74613" cy="63500"/>
            </a:xfrm>
            <a:custGeom>
              <a:avLst/>
              <a:gdLst>
                <a:gd name="T0" fmla="*/ 11 w 109"/>
                <a:gd name="T1" fmla="*/ 20 h 91"/>
                <a:gd name="T2" fmla="*/ 0 w 109"/>
                <a:gd name="T3" fmla="*/ 27 h 91"/>
                <a:gd name="T4" fmla="*/ 11 w 109"/>
                <a:gd name="T5" fmla="*/ 47 h 91"/>
                <a:gd name="T6" fmla="*/ 11 w 109"/>
                <a:gd name="T7" fmla="*/ 69 h 91"/>
                <a:gd name="T8" fmla="*/ 24 w 109"/>
                <a:gd name="T9" fmla="*/ 71 h 91"/>
                <a:gd name="T10" fmla="*/ 35 w 109"/>
                <a:gd name="T11" fmla="*/ 60 h 91"/>
                <a:gd name="T12" fmla="*/ 57 w 109"/>
                <a:gd name="T13" fmla="*/ 91 h 91"/>
                <a:gd name="T14" fmla="*/ 105 w 109"/>
                <a:gd name="T15" fmla="*/ 69 h 91"/>
                <a:gd name="T16" fmla="*/ 109 w 109"/>
                <a:gd name="T17" fmla="*/ 45 h 91"/>
                <a:gd name="T18" fmla="*/ 96 w 109"/>
                <a:gd name="T19" fmla="*/ 40 h 91"/>
                <a:gd name="T20" fmla="*/ 83 w 109"/>
                <a:gd name="T21" fmla="*/ 45 h 91"/>
                <a:gd name="T22" fmla="*/ 87 w 109"/>
                <a:gd name="T23" fmla="*/ 27 h 91"/>
                <a:gd name="T24" fmla="*/ 105 w 109"/>
                <a:gd name="T25" fmla="*/ 27 h 91"/>
                <a:gd name="T26" fmla="*/ 102 w 109"/>
                <a:gd name="T27" fmla="*/ 0 h 91"/>
                <a:gd name="T28" fmla="*/ 48 w 109"/>
                <a:gd name="T29" fmla="*/ 0 h 91"/>
                <a:gd name="T30" fmla="*/ 35 w 109"/>
                <a:gd name="T31" fmla="*/ 14 h 91"/>
                <a:gd name="T32" fmla="*/ 48 w 109"/>
                <a:gd name="T33" fmla="*/ 25 h 91"/>
                <a:gd name="T34" fmla="*/ 48 w 109"/>
                <a:gd name="T35" fmla="*/ 38 h 91"/>
                <a:gd name="T36" fmla="*/ 26 w 109"/>
                <a:gd name="T37" fmla="*/ 34 h 91"/>
                <a:gd name="T38" fmla="*/ 22 w 109"/>
                <a:gd name="T39" fmla="*/ 25 h 91"/>
                <a:gd name="T40" fmla="*/ 11 w 109"/>
                <a:gd name="T41" fmla="*/ 20 h 91"/>
                <a:gd name="T42" fmla="*/ 11 w 109"/>
                <a:gd name="T43" fmla="*/ 2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91">
                  <a:moveTo>
                    <a:pt x="11" y="20"/>
                  </a:moveTo>
                  <a:cubicBezTo>
                    <a:pt x="0" y="27"/>
                    <a:pt x="0" y="27"/>
                    <a:pt x="0" y="27"/>
                  </a:cubicBezTo>
                  <a:cubicBezTo>
                    <a:pt x="11" y="47"/>
                    <a:pt x="11" y="47"/>
                    <a:pt x="11" y="47"/>
                  </a:cubicBezTo>
                  <a:cubicBezTo>
                    <a:pt x="11" y="69"/>
                    <a:pt x="11" y="69"/>
                    <a:pt x="11" y="69"/>
                  </a:cubicBezTo>
                  <a:cubicBezTo>
                    <a:pt x="24" y="71"/>
                    <a:pt x="24" y="71"/>
                    <a:pt x="24" y="71"/>
                  </a:cubicBezTo>
                  <a:cubicBezTo>
                    <a:pt x="35" y="60"/>
                    <a:pt x="35" y="60"/>
                    <a:pt x="35" y="60"/>
                  </a:cubicBezTo>
                  <a:cubicBezTo>
                    <a:pt x="57" y="91"/>
                    <a:pt x="57" y="91"/>
                    <a:pt x="57" y="91"/>
                  </a:cubicBezTo>
                  <a:cubicBezTo>
                    <a:pt x="72" y="85"/>
                    <a:pt x="87" y="76"/>
                    <a:pt x="105" y="69"/>
                  </a:cubicBezTo>
                  <a:cubicBezTo>
                    <a:pt x="109" y="45"/>
                    <a:pt x="109" y="45"/>
                    <a:pt x="109" y="45"/>
                  </a:cubicBezTo>
                  <a:cubicBezTo>
                    <a:pt x="96" y="40"/>
                    <a:pt x="96" y="40"/>
                    <a:pt x="96" y="40"/>
                  </a:cubicBezTo>
                  <a:cubicBezTo>
                    <a:pt x="83" y="45"/>
                    <a:pt x="83" y="45"/>
                    <a:pt x="83" y="45"/>
                  </a:cubicBezTo>
                  <a:cubicBezTo>
                    <a:pt x="87" y="27"/>
                    <a:pt x="87" y="27"/>
                    <a:pt x="87" y="27"/>
                  </a:cubicBezTo>
                  <a:cubicBezTo>
                    <a:pt x="105" y="27"/>
                    <a:pt x="105" y="27"/>
                    <a:pt x="105" y="27"/>
                  </a:cubicBezTo>
                  <a:cubicBezTo>
                    <a:pt x="102" y="0"/>
                    <a:pt x="102" y="0"/>
                    <a:pt x="102" y="0"/>
                  </a:cubicBezTo>
                  <a:cubicBezTo>
                    <a:pt x="85" y="0"/>
                    <a:pt x="68" y="0"/>
                    <a:pt x="48" y="0"/>
                  </a:cubicBezTo>
                  <a:cubicBezTo>
                    <a:pt x="35" y="14"/>
                    <a:pt x="35" y="14"/>
                    <a:pt x="35" y="14"/>
                  </a:cubicBezTo>
                  <a:cubicBezTo>
                    <a:pt x="48" y="25"/>
                    <a:pt x="48" y="25"/>
                    <a:pt x="48" y="25"/>
                  </a:cubicBezTo>
                  <a:cubicBezTo>
                    <a:pt x="48" y="38"/>
                    <a:pt x="48" y="38"/>
                    <a:pt x="48" y="38"/>
                  </a:cubicBezTo>
                  <a:cubicBezTo>
                    <a:pt x="26" y="34"/>
                    <a:pt x="26" y="34"/>
                    <a:pt x="26" y="34"/>
                  </a:cubicBezTo>
                  <a:cubicBezTo>
                    <a:pt x="22" y="25"/>
                    <a:pt x="22" y="25"/>
                    <a:pt x="22" y="25"/>
                  </a:cubicBezTo>
                  <a:cubicBezTo>
                    <a:pt x="11" y="20"/>
                    <a:pt x="11" y="20"/>
                    <a:pt x="11" y="20"/>
                  </a:cubicBezTo>
                  <a:cubicBezTo>
                    <a:pt x="11" y="20"/>
                    <a:pt x="11" y="20"/>
                    <a:pt x="1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53" name="Freeform 143"/>
            <p:cNvSpPr>
              <a:spLocks/>
            </p:cNvSpPr>
            <p:nvPr/>
          </p:nvSpPr>
          <p:spPr bwMode="auto">
            <a:xfrm>
              <a:off x="4535492" y="2655890"/>
              <a:ext cx="57150" cy="46038"/>
            </a:xfrm>
            <a:custGeom>
              <a:avLst/>
              <a:gdLst>
                <a:gd name="T0" fmla="*/ 19 w 36"/>
                <a:gd name="T1" fmla="*/ 1 h 29"/>
                <a:gd name="T2" fmla="*/ 0 w 36"/>
                <a:gd name="T3" fmla="*/ 19 h 29"/>
                <a:gd name="T4" fmla="*/ 2 w 36"/>
                <a:gd name="T5" fmla="*/ 22 h 29"/>
                <a:gd name="T6" fmla="*/ 10 w 36"/>
                <a:gd name="T7" fmla="*/ 22 h 29"/>
                <a:gd name="T8" fmla="*/ 16 w 36"/>
                <a:gd name="T9" fmla="*/ 28 h 29"/>
                <a:gd name="T10" fmla="*/ 26 w 36"/>
                <a:gd name="T11" fmla="*/ 29 h 29"/>
                <a:gd name="T12" fmla="*/ 36 w 36"/>
                <a:gd name="T13" fmla="*/ 20 h 29"/>
                <a:gd name="T14" fmla="*/ 29 w 36"/>
                <a:gd name="T15" fmla="*/ 9 h 29"/>
                <a:gd name="T16" fmla="*/ 24 w 36"/>
                <a:gd name="T17" fmla="*/ 10 h 29"/>
                <a:gd name="T18" fmla="*/ 21 w 36"/>
                <a:gd name="T19" fmla="*/ 0 h 29"/>
                <a:gd name="T20" fmla="*/ 19 w 36"/>
                <a:gd name="T21" fmla="*/ 1 h 29"/>
                <a:gd name="T22" fmla="*/ 19 w 36"/>
                <a:gd name="T23" fmla="*/ 1 h 29"/>
                <a:gd name="T24" fmla="*/ 19 w 36"/>
                <a:gd name="T25" fmla="*/ 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9">
                  <a:moveTo>
                    <a:pt x="19" y="1"/>
                  </a:moveTo>
                  <a:lnTo>
                    <a:pt x="0" y="19"/>
                  </a:lnTo>
                  <a:lnTo>
                    <a:pt x="2" y="22"/>
                  </a:lnTo>
                  <a:lnTo>
                    <a:pt x="10" y="22"/>
                  </a:lnTo>
                  <a:lnTo>
                    <a:pt x="16" y="28"/>
                  </a:lnTo>
                  <a:lnTo>
                    <a:pt x="26" y="29"/>
                  </a:lnTo>
                  <a:lnTo>
                    <a:pt x="36" y="20"/>
                  </a:lnTo>
                  <a:lnTo>
                    <a:pt x="29" y="9"/>
                  </a:lnTo>
                  <a:lnTo>
                    <a:pt x="24" y="10"/>
                  </a:lnTo>
                  <a:lnTo>
                    <a:pt x="21" y="0"/>
                  </a:lnTo>
                  <a:lnTo>
                    <a:pt x="19" y="1"/>
                  </a:lnTo>
                  <a:lnTo>
                    <a:pt x="19" y="1"/>
                  </a:lnTo>
                  <a:lnTo>
                    <a:pt x="1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54" name="Freeform 144"/>
            <p:cNvSpPr>
              <a:spLocks/>
            </p:cNvSpPr>
            <p:nvPr/>
          </p:nvSpPr>
          <p:spPr bwMode="auto">
            <a:xfrm>
              <a:off x="5041905" y="3154366"/>
              <a:ext cx="17463" cy="25400"/>
            </a:xfrm>
            <a:custGeom>
              <a:avLst/>
              <a:gdLst>
                <a:gd name="T0" fmla="*/ 11 w 27"/>
                <a:gd name="T1" fmla="*/ 36 h 36"/>
                <a:gd name="T2" fmla="*/ 18 w 27"/>
                <a:gd name="T3" fmla="*/ 27 h 36"/>
                <a:gd name="T4" fmla="*/ 18 w 27"/>
                <a:gd name="T5" fmla="*/ 18 h 36"/>
                <a:gd name="T6" fmla="*/ 27 w 27"/>
                <a:gd name="T7" fmla="*/ 5 h 36"/>
                <a:gd name="T8" fmla="*/ 22 w 27"/>
                <a:gd name="T9" fmla="*/ 0 h 36"/>
                <a:gd name="T10" fmla="*/ 13 w 27"/>
                <a:gd name="T11" fmla="*/ 5 h 36"/>
                <a:gd name="T12" fmla="*/ 0 w 27"/>
                <a:gd name="T13" fmla="*/ 25 h 36"/>
                <a:gd name="T14" fmla="*/ 4 w 27"/>
                <a:gd name="T15" fmla="*/ 34 h 36"/>
                <a:gd name="T16" fmla="*/ 11 w 27"/>
                <a:gd name="T17" fmla="*/ 36 h 36"/>
                <a:gd name="T18" fmla="*/ 11 w 27"/>
                <a:gd name="T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36">
                  <a:moveTo>
                    <a:pt x="11" y="36"/>
                  </a:moveTo>
                  <a:cubicBezTo>
                    <a:pt x="18" y="27"/>
                    <a:pt x="18" y="27"/>
                    <a:pt x="18" y="27"/>
                  </a:cubicBezTo>
                  <a:cubicBezTo>
                    <a:pt x="18" y="18"/>
                    <a:pt x="18" y="18"/>
                    <a:pt x="18" y="18"/>
                  </a:cubicBezTo>
                  <a:cubicBezTo>
                    <a:pt x="27" y="5"/>
                    <a:pt x="27" y="5"/>
                    <a:pt x="27" y="5"/>
                  </a:cubicBezTo>
                  <a:cubicBezTo>
                    <a:pt x="22" y="0"/>
                    <a:pt x="22" y="0"/>
                    <a:pt x="22" y="0"/>
                  </a:cubicBezTo>
                  <a:cubicBezTo>
                    <a:pt x="13" y="5"/>
                    <a:pt x="13" y="5"/>
                    <a:pt x="13" y="5"/>
                  </a:cubicBezTo>
                  <a:cubicBezTo>
                    <a:pt x="9" y="11"/>
                    <a:pt x="4" y="18"/>
                    <a:pt x="0" y="25"/>
                  </a:cubicBezTo>
                  <a:cubicBezTo>
                    <a:pt x="4" y="34"/>
                    <a:pt x="4" y="34"/>
                    <a:pt x="4" y="34"/>
                  </a:cubicBezTo>
                  <a:cubicBezTo>
                    <a:pt x="11" y="36"/>
                    <a:pt x="11" y="36"/>
                    <a:pt x="11" y="36"/>
                  </a:cubicBezTo>
                  <a:cubicBezTo>
                    <a:pt x="11" y="36"/>
                    <a:pt x="11" y="36"/>
                    <a:pt x="1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55" name="Freeform 145"/>
            <p:cNvSpPr>
              <a:spLocks/>
            </p:cNvSpPr>
            <p:nvPr/>
          </p:nvSpPr>
          <p:spPr bwMode="auto">
            <a:xfrm>
              <a:off x="5056193" y="3167066"/>
              <a:ext cx="7938" cy="17463"/>
            </a:xfrm>
            <a:custGeom>
              <a:avLst/>
              <a:gdLst>
                <a:gd name="T0" fmla="*/ 5 w 5"/>
                <a:gd name="T1" fmla="*/ 4 h 11"/>
                <a:gd name="T2" fmla="*/ 4 w 5"/>
                <a:gd name="T3" fmla="*/ 0 h 11"/>
                <a:gd name="T4" fmla="*/ 2 w 5"/>
                <a:gd name="T5" fmla="*/ 3 h 11"/>
                <a:gd name="T6" fmla="*/ 0 w 5"/>
                <a:gd name="T7" fmla="*/ 8 h 11"/>
                <a:gd name="T8" fmla="*/ 2 w 5"/>
                <a:gd name="T9" fmla="*/ 11 h 11"/>
                <a:gd name="T10" fmla="*/ 5 w 5"/>
                <a:gd name="T11" fmla="*/ 4 h 11"/>
                <a:gd name="T12" fmla="*/ 5 w 5"/>
                <a:gd name="T13" fmla="*/ 4 h 11"/>
                <a:gd name="T14" fmla="*/ 5 w 5"/>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1">
                  <a:moveTo>
                    <a:pt x="5" y="4"/>
                  </a:moveTo>
                  <a:lnTo>
                    <a:pt x="4" y="0"/>
                  </a:lnTo>
                  <a:lnTo>
                    <a:pt x="2" y="3"/>
                  </a:lnTo>
                  <a:lnTo>
                    <a:pt x="0" y="8"/>
                  </a:lnTo>
                  <a:lnTo>
                    <a:pt x="2" y="11"/>
                  </a:lnTo>
                  <a:lnTo>
                    <a:pt x="5" y="4"/>
                  </a:lnTo>
                  <a:lnTo>
                    <a:pt x="5" y="4"/>
                  </a:lnTo>
                  <a:lnTo>
                    <a:pt x="5"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56" name="Freeform 146"/>
            <p:cNvSpPr>
              <a:spLocks/>
            </p:cNvSpPr>
            <p:nvPr/>
          </p:nvSpPr>
          <p:spPr bwMode="auto">
            <a:xfrm>
              <a:off x="5008568" y="3154366"/>
              <a:ext cx="28575" cy="22225"/>
            </a:xfrm>
            <a:custGeom>
              <a:avLst/>
              <a:gdLst>
                <a:gd name="T0" fmla="*/ 10 w 18"/>
                <a:gd name="T1" fmla="*/ 7 h 14"/>
                <a:gd name="T2" fmla="*/ 7 w 18"/>
                <a:gd name="T3" fmla="*/ 6 h 14"/>
                <a:gd name="T4" fmla="*/ 5 w 18"/>
                <a:gd name="T5" fmla="*/ 1 h 14"/>
                <a:gd name="T6" fmla="*/ 2 w 18"/>
                <a:gd name="T7" fmla="*/ 0 h 14"/>
                <a:gd name="T8" fmla="*/ 0 w 18"/>
                <a:gd name="T9" fmla="*/ 4 h 14"/>
                <a:gd name="T10" fmla="*/ 3 w 18"/>
                <a:gd name="T11" fmla="*/ 10 h 14"/>
                <a:gd name="T12" fmla="*/ 8 w 18"/>
                <a:gd name="T13" fmla="*/ 10 h 14"/>
                <a:gd name="T14" fmla="*/ 9 w 18"/>
                <a:gd name="T15" fmla="*/ 14 h 14"/>
                <a:gd name="T16" fmla="*/ 12 w 18"/>
                <a:gd name="T17" fmla="*/ 14 h 14"/>
                <a:gd name="T18" fmla="*/ 18 w 18"/>
                <a:gd name="T19" fmla="*/ 7 h 14"/>
                <a:gd name="T20" fmla="*/ 15 w 18"/>
                <a:gd name="T21" fmla="*/ 6 h 14"/>
                <a:gd name="T22" fmla="*/ 10 w 18"/>
                <a:gd name="T23" fmla="*/ 7 h 14"/>
                <a:gd name="T24" fmla="*/ 10 w 18"/>
                <a:gd name="T25" fmla="*/ 7 h 14"/>
                <a:gd name="T26" fmla="*/ 10 w 18"/>
                <a:gd name="T2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4">
                  <a:moveTo>
                    <a:pt x="10" y="7"/>
                  </a:moveTo>
                  <a:lnTo>
                    <a:pt x="7" y="6"/>
                  </a:lnTo>
                  <a:lnTo>
                    <a:pt x="5" y="1"/>
                  </a:lnTo>
                  <a:lnTo>
                    <a:pt x="2" y="0"/>
                  </a:lnTo>
                  <a:lnTo>
                    <a:pt x="0" y="4"/>
                  </a:lnTo>
                  <a:lnTo>
                    <a:pt x="3" y="10"/>
                  </a:lnTo>
                  <a:lnTo>
                    <a:pt x="8" y="10"/>
                  </a:lnTo>
                  <a:lnTo>
                    <a:pt x="9" y="14"/>
                  </a:lnTo>
                  <a:lnTo>
                    <a:pt x="12" y="14"/>
                  </a:lnTo>
                  <a:lnTo>
                    <a:pt x="18" y="7"/>
                  </a:lnTo>
                  <a:lnTo>
                    <a:pt x="15" y="6"/>
                  </a:lnTo>
                  <a:lnTo>
                    <a:pt x="10" y="7"/>
                  </a:lnTo>
                  <a:lnTo>
                    <a:pt x="10" y="7"/>
                  </a:lnTo>
                  <a:lnTo>
                    <a:pt x="1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57" name="Freeform 147"/>
            <p:cNvSpPr>
              <a:spLocks/>
            </p:cNvSpPr>
            <p:nvPr/>
          </p:nvSpPr>
          <p:spPr bwMode="auto">
            <a:xfrm>
              <a:off x="5072068" y="3054353"/>
              <a:ext cx="92075" cy="111125"/>
            </a:xfrm>
            <a:custGeom>
              <a:avLst/>
              <a:gdLst>
                <a:gd name="T0" fmla="*/ 11 w 134"/>
                <a:gd name="T1" fmla="*/ 98 h 160"/>
                <a:gd name="T2" fmla="*/ 11 w 134"/>
                <a:gd name="T3" fmla="*/ 103 h 160"/>
                <a:gd name="T4" fmla="*/ 20 w 134"/>
                <a:gd name="T5" fmla="*/ 109 h 160"/>
                <a:gd name="T6" fmla="*/ 11 w 134"/>
                <a:gd name="T7" fmla="*/ 116 h 160"/>
                <a:gd name="T8" fmla="*/ 0 w 134"/>
                <a:gd name="T9" fmla="*/ 133 h 160"/>
                <a:gd name="T10" fmla="*/ 5 w 134"/>
                <a:gd name="T11" fmla="*/ 142 h 160"/>
                <a:gd name="T12" fmla="*/ 23 w 134"/>
                <a:gd name="T13" fmla="*/ 129 h 160"/>
                <a:gd name="T14" fmla="*/ 42 w 134"/>
                <a:gd name="T15" fmla="*/ 129 h 160"/>
                <a:gd name="T16" fmla="*/ 54 w 134"/>
                <a:gd name="T17" fmla="*/ 133 h 160"/>
                <a:gd name="T18" fmla="*/ 65 w 134"/>
                <a:gd name="T19" fmla="*/ 129 h 160"/>
                <a:gd name="T20" fmla="*/ 67 w 134"/>
                <a:gd name="T21" fmla="*/ 133 h 160"/>
                <a:gd name="T22" fmla="*/ 82 w 134"/>
                <a:gd name="T23" fmla="*/ 129 h 160"/>
                <a:gd name="T24" fmla="*/ 82 w 134"/>
                <a:gd name="T25" fmla="*/ 135 h 160"/>
                <a:gd name="T26" fmla="*/ 62 w 134"/>
                <a:gd name="T27" fmla="*/ 151 h 160"/>
                <a:gd name="T28" fmla="*/ 67 w 134"/>
                <a:gd name="T29" fmla="*/ 153 h 160"/>
                <a:gd name="T30" fmla="*/ 87 w 134"/>
                <a:gd name="T31" fmla="*/ 144 h 160"/>
                <a:gd name="T32" fmla="*/ 98 w 134"/>
                <a:gd name="T33" fmla="*/ 127 h 160"/>
                <a:gd name="T34" fmla="*/ 102 w 134"/>
                <a:gd name="T35" fmla="*/ 135 h 160"/>
                <a:gd name="T36" fmla="*/ 100 w 134"/>
                <a:gd name="T37" fmla="*/ 151 h 160"/>
                <a:gd name="T38" fmla="*/ 102 w 134"/>
                <a:gd name="T39" fmla="*/ 155 h 160"/>
                <a:gd name="T40" fmla="*/ 111 w 134"/>
                <a:gd name="T41" fmla="*/ 146 h 160"/>
                <a:gd name="T42" fmla="*/ 114 w 134"/>
                <a:gd name="T43" fmla="*/ 160 h 160"/>
                <a:gd name="T44" fmla="*/ 127 w 134"/>
                <a:gd name="T45" fmla="*/ 153 h 160"/>
                <a:gd name="T46" fmla="*/ 134 w 134"/>
                <a:gd name="T47" fmla="*/ 138 h 160"/>
                <a:gd name="T48" fmla="*/ 131 w 134"/>
                <a:gd name="T49" fmla="*/ 133 h 160"/>
                <a:gd name="T50" fmla="*/ 125 w 134"/>
                <a:gd name="T51" fmla="*/ 133 h 160"/>
                <a:gd name="T52" fmla="*/ 125 w 134"/>
                <a:gd name="T53" fmla="*/ 122 h 160"/>
                <a:gd name="T54" fmla="*/ 111 w 134"/>
                <a:gd name="T55" fmla="*/ 131 h 160"/>
                <a:gd name="T56" fmla="*/ 107 w 134"/>
                <a:gd name="T57" fmla="*/ 116 h 160"/>
                <a:gd name="T58" fmla="*/ 125 w 134"/>
                <a:gd name="T59" fmla="*/ 94 h 160"/>
                <a:gd name="T60" fmla="*/ 120 w 134"/>
                <a:gd name="T61" fmla="*/ 94 h 160"/>
                <a:gd name="T62" fmla="*/ 107 w 134"/>
                <a:gd name="T63" fmla="*/ 100 h 160"/>
                <a:gd name="T64" fmla="*/ 105 w 134"/>
                <a:gd name="T65" fmla="*/ 92 h 160"/>
                <a:gd name="T66" fmla="*/ 109 w 134"/>
                <a:gd name="T67" fmla="*/ 81 h 160"/>
                <a:gd name="T68" fmla="*/ 107 w 134"/>
                <a:gd name="T69" fmla="*/ 79 h 160"/>
                <a:gd name="T70" fmla="*/ 82 w 134"/>
                <a:gd name="T71" fmla="*/ 85 h 160"/>
                <a:gd name="T72" fmla="*/ 71 w 134"/>
                <a:gd name="T73" fmla="*/ 76 h 160"/>
                <a:gd name="T74" fmla="*/ 78 w 134"/>
                <a:gd name="T75" fmla="*/ 63 h 160"/>
                <a:gd name="T76" fmla="*/ 69 w 134"/>
                <a:gd name="T77" fmla="*/ 61 h 160"/>
                <a:gd name="T78" fmla="*/ 51 w 134"/>
                <a:gd name="T79" fmla="*/ 74 h 160"/>
                <a:gd name="T80" fmla="*/ 51 w 134"/>
                <a:gd name="T81" fmla="*/ 65 h 160"/>
                <a:gd name="T82" fmla="*/ 67 w 134"/>
                <a:gd name="T83" fmla="*/ 35 h 160"/>
                <a:gd name="T84" fmla="*/ 74 w 134"/>
                <a:gd name="T85" fmla="*/ 28 h 160"/>
                <a:gd name="T86" fmla="*/ 71 w 134"/>
                <a:gd name="T87" fmla="*/ 19 h 160"/>
                <a:gd name="T88" fmla="*/ 82 w 134"/>
                <a:gd name="T89" fmla="*/ 15 h 160"/>
                <a:gd name="T90" fmla="*/ 82 w 134"/>
                <a:gd name="T91" fmla="*/ 0 h 160"/>
                <a:gd name="T92" fmla="*/ 65 w 134"/>
                <a:gd name="T93" fmla="*/ 11 h 160"/>
                <a:gd name="T94" fmla="*/ 31 w 134"/>
                <a:gd name="T95" fmla="*/ 68 h 160"/>
                <a:gd name="T96" fmla="*/ 11 w 134"/>
                <a:gd name="T97" fmla="*/ 9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4" h="160">
                  <a:moveTo>
                    <a:pt x="11" y="98"/>
                  </a:moveTo>
                  <a:cubicBezTo>
                    <a:pt x="11" y="103"/>
                    <a:pt x="11" y="103"/>
                    <a:pt x="11" y="103"/>
                  </a:cubicBezTo>
                  <a:cubicBezTo>
                    <a:pt x="20" y="109"/>
                    <a:pt x="20" y="109"/>
                    <a:pt x="20" y="109"/>
                  </a:cubicBezTo>
                  <a:cubicBezTo>
                    <a:pt x="11" y="116"/>
                    <a:pt x="11" y="116"/>
                    <a:pt x="11" y="116"/>
                  </a:cubicBezTo>
                  <a:cubicBezTo>
                    <a:pt x="0" y="133"/>
                    <a:pt x="0" y="133"/>
                    <a:pt x="0" y="133"/>
                  </a:cubicBezTo>
                  <a:cubicBezTo>
                    <a:pt x="5" y="142"/>
                    <a:pt x="5" y="142"/>
                    <a:pt x="5" y="142"/>
                  </a:cubicBezTo>
                  <a:cubicBezTo>
                    <a:pt x="23" y="129"/>
                    <a:pt x="23" y="129"/>
                    <a:pt x="23" y="129"/>
                  </a:cubicBezTo>
                  <a:cubicBezTo>
                    <a:pt x="42" y="129"/>
                    <a:pt x="42" y="129"/>
                    <a:pt x="42" y="129"/>
                  </a:cubicBezTo>
                  <a:cubicBezTo>
                    <a:pt x="54" y="133"/>
                    <a:pt x="54" y="133"/>
                    <a:pt x="54" y="133"/>
                  </a:cubicBezTo>
                  <a:cubicBezTo>
                    <a:pt x="65" y="129"/>
                    <a:pt x="65" y="129"/>
                    <a:pt x="65" y="129"/>
                  </a:cubicBezTo>
                  <a:cubicBezTo>
                    <a:pt x="67" y="133"/>
                    <a:pt x="67" y="133"/>
                    <a:pt x="67" y="133"/>
                  </a:cubicBezTo>
                  <a:cubicBezTo>
                    <a:pt x="82" y="129"/>
                    <a:pt x="82" y="129"/>
                    <a:pt x="82" y="129"/>
                  </a:cubicBezTo>
                  <a:cubicBezTo>
                    <a:pt x="82" y="135"/>
                    <a:pt x="82" y="135"/>
                    <a:pt x="82" y="135"/>
                  </a:cubicBezTo>
                  <a:cubicBezTo>
                    <a:pt x="62" y="151"/>
                    <a:pt x="62" y="151"/>
                    <a:pt x="62" y="151"/>
                  </a:cubicBezTo>
                  <a:cubicBezTo>
                    <a:pt x="67" y="153"/>
                    <a:pt x="67" y="153"/>
                    <a:pt x="67" y="153"/>
                  </a:cubicBezTo>
                  <a:cubicBezTo>
                    <a:pt x="87" y="144"/>
                    <a:pt x="87" y="144"/>
                    <a:pt x="87" y="144"/>
                  </a:cubicBezTo>
                  <a:cubicBezTo>
                    <a:pt x="98" y="127"/>
                    <a:pt x="98" y="127"/>
                    <a:pt x="98" y="127"/>
                  </a:cubicBezTo>
                  <a:cubicBezTo>
                    <a:pt x="102" y="135"/>
                    <a:pt x="102" y="135"/>
                    <a:pt x="102" y="135"/>
                  </a:cubicBezTo>
                  <a:cubicBezTo>
                    <a:pt x="100" y="151"/>
                    <a:pt x="100" y="151"/>
                    <a:pt x="100" y="151"/>
                  </a:cubicBezTo>
                  <a:cubicBezTo>
                    <a:pt x="102" y="155"/>
                    <a:pt x="102" y="155"/>
                    <a:pt x="102" y="155"/>
                  </a:cubicBezTo>
                  <a:cubicBezTo>
                    <a:pt x="111" y="146"/>
                    <a:pt x="111" y="146"/>
                    <a:pt x="111" y="146"/>
                  </a:cubicBezTo>
                  <a:cubicBezTo>
                    <a:pt x="114" y="160"/>
                    <a:pt x="114" y="160"/>
                    <a:pt x="114" y="160"/>
                  </a:cubicBezTo>
                  <a:cubicBezTo>
                    <a:pt x="127" y="153"/>
                    <a:pt x="127" y="153"/>
                    <a:pt x="127" y="153"/>
                  </a:cubicBezTo>
                  <a:cubicBezTo>
                    <a:pt x="134" y="138"/>
                    <a:pt x="134" y="138"/>
                    <a:pt x="134" y="138"/>
                  </a:cubicBezTo>
                  <a:cubicBezTo>
                    <a:pt x="131" y="133"/>
                    <a:pt x="131" y="133"/>
                    <a:pt x="131" y="133"/>
                  </a:cubicBezTo>
                  <a:cubicBezTo>
                    <a:pt x="125" y="133"/>
                    <a:pt x="125" y="133"/>
                    <a:pt x="125" y="133"/>
                  </a:cubicBezTo>
                  <a:cubicBezTo>
                    <a:pt x="125" y="122"/>
                    <a:pt x="125" y="122"/>
                    <a:pt x="125" y="122"/>
                  </a:cubicBezTo>
                  <a:cubicBezTo>
                    <a:pt x="111" y="131"/>
                    <a:pt x="111" y="131"/>
                    <a:pt x="111" y="131"/>
                  </a:cubicBezTo>
                  <a:cubicBezTo>
                    <a:pt x="107" y="116"/>
                    <a:pt x="107" y="116"/>
                    <a:pt x="107" y="116"/>
                  </a:cubicBezTo>
                  <a:cubicBezTo>
                    <a:pt x="125" y="94"/>
                    <a:pt x="125" y="94"/>
                    <a:pt x="125" y="94"/>
                  </a:cubicBezTo>
                  <a:cubicBezTo>
                    <a:pt x="120" y="94"/>
                    <a:pt x="120" y="94"/>
                    <a:pt x="120" y="94"/>
                  </a:cubicBezTo>
                  <a:cubicBezTo>
                    <a:pt x="107" y="100"/>
                    <a:pt x="107" y="100"/>
                    <a:pt x="107" y="100"/>
                  </a:cubicBezTo>
                  <a:cubicBezTo>
                    <a:pt x="105" y="92"/>
                    <a:pt x="105" y="92"/>
                    <a:pt x="105" y="92"/>
                  </a:cubicBezTo>
                  <a:cubicBezTo>
                    <a:pt x="109" y="81"/>
                    <a:pt x="109" y="81"/>
                    <a:pt x="109" y="81"/>
                  </a:cubicBezTo>
                  <a:cubicBezTo>
                    <a:pt x="107" y="79"/>
                    <a:pt x="107" y="79"/>
                    <a:pt x="107" y="79"/>
                  </a:cubicBezTo>
                  <a:cubicBezTo>
                    <a:pt x="82" y="85"/>
                    <a:pt x="82" y="85"/>
                    <a:pt x="82" y="85"/>
                  </a:cubicBezTo>
                  <a:cubicBezTo>
                    <a:pt x="71" y="76"/>
                    <a:pt x="71" y="76"/>
                    <a:pt x="71" y="76"/>
                  </a:cubicBezTo>
                  <a:cubicBezTo>
                    <a:pt x="78" y="63"/>
                    <a:pt x="78" y="63"/>
                    <a:pt x="78" y="63"/>
                  </a:cubicBezTo>
                  <a:cubicBezTo>
                    <a:pt x="69" y="61"/>
                    <a:pt x="69" y="61"/>
                    <a:pt x="69" y="61"/>
                  </a:cubicBezTo>
                  <a:cubicBezTo>
                    <a:pt x="51" y="74"/>
                    <a:pt x="51" y="74"/>
                    <a:pt x="51" y="74"/>
                  </a:cubicBezTo>
                  <a:cubicBezTo>
                    <a:pt x="51" y="65"/>
                    <a:pt x="51" y="65"/>
                    <a:pt x="51" y="65"/>
                  </a:cubicBezTo>
                  <a:cubicBezTo>
                    <a:pt x="67" y="35"/>
                    <a:pt x="67" y="35"/>
                    <a:pt x="67" y="35"/>
                  </a:cubicBezTo>
                  <a:cubicBezTo>
                    <a:pt x="74" y="28"/>
                    <a:pt x="74" y="28"/>
                    <a:pt x="74" y="28"/>
                  </a:cubicBezTo>
                  <a:cubicBezTo>
                    <a:pt x="71" y="19"/>
                    <a:pt x="71" y="19"/>
                    <a:pt x="71" y="19"/>
                  </a:cubicBezTo>
                  <a:cubicBezTo>
                    <a:pt x="82" y="15"/>
                    <a:pt x="82" y="15"/>
                    <a:pt x="82" y="15"/>
                  </a:cubicBezTo>
                  <a:cubicBezTo>
                    <a:pt x="82" y="0"/>
                    <a:pt x="82" y="0"/>
                    <a:pt x="82" y="0"/>
                  </a:cubicBezTo>
                  <a:cubicBezTo>
                    <a:pt x="65" y="11"/>
                    <a:pt x="65" y="11"/>
                    <a:pt x="65" y="11"/>
                  </a:cubicBezTo>
                  <a:cubicBezTo>
                    <a:pt x="45" y="48"/>
                    <a:pt x="31" y="68"/>
                    <a:pt x="31" y="68"/>
                  </a:cubicBezTo>
                  <a:cubicBezTo>
                    <a:pt x="29" y="70"/>
                    <a:pt x="23" y="81"/>
                    <a:pt x="11"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58" name="Freeform 148"/>
            <p:cNvSpPr>
              <a:spLocks/>
            </p:cNvSpPr>
            <p:nvPr/>
          </p:nvSpPr>
          <p:spPr bwMode="auto">
            <a:xfrm>
              <a:off x="5006980" y="3097216"/>
              <a:ext cx="34925" cy="19050"/>
            </a:xfrm>
            <a:custGeom>
              <a:avLst/>
              <a:gdLst>
                <a:gd name="T0" fmla="*/ 45 w 51"/>
                <a:gd name="T1" fmla="*/ 18 h 27"/>
                <a:gd name="T2" fmla="*/ 38 w 51"/>
                <a:gd name="T3" fmla="*/ 13 h 27"/>
                <a:gd name="T4" fmla="*/ 21 w 51"/>
                <a:gd name="T5" fmla="*/ 0 h 27"/>
                <a:gd name="T6" fmla="*/ 4 w 51"/>
                <a:gd name="T7" fmla="*/ 0 h 27"/>
                <a:gd name="T8" fmla="*/ 0 w 51"/>
                <a:gd name="T9" fmla="*/ 0 h 27"/>
                <a:gd name="T10" fmla="*/ 25 w 51"/>
                <a:gd name="T11" fmla="*/ 22 h 27"/>
                <a:gd name="T12" fmla="*/ 38 w 51"/>
                <a:gd name="T13" fmla="*/ 27 h 27"/>
                <a:gd name="T14" fmla="*/ 51 w 51"/>
                <a:gd name="T15" fmla="*/ 20 h 27"/>
                <a:gd name="T16" fmla="*/ 45 w 51"/>
                <a:gd name="T17" fmla="*/ 18 h 27"/>
                <a:gd name="T18" fmla="*/ 45 w 51"/>
                <a:gd name="T19"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27">
                  <a:moveTo>
                    <a:pt x="45" y="18"/>
                  </a:moveTo>
                  <a:cubicBezTo>
                    <a:pt x="42" y="15"/>
                    <a:pt x="38" y="13"/>
                    <a:pt x="38" y="13"/>
                  </a:cubicBezTo>
                  <a:cubicBezTo>
                    <a:pt x="32" y="9"/>
                    <a:pt x="25" y="4"/>
                    <a:pt x="21" y="0"/>
                  </a:cubicBezTo>
                  <a:cubicBezTo>
                    <a:pt x="4" y="0"/>
                    <a:pt x="4" y="0"/>
                    <a:pt x="4" y="0"/>
                  </a:cubicBezTo>
                  <a:cubicBezTo>
                    <a:pt x="0" y="0"/>
                    <a:pt x="0" y="0"/>
                    <a:pt x="0" y="0"/>
                  </a:cubicBezTo>
                  <a:cubicBezTo>
                    <a:pt x="8" y="9"/>
                    <a:pt x="17" y="18"/>
                    <a:pt x="25" y="22"/>
                  </a:cubicBezTo>
                  <a:cubicBezTo>
                    <a:pt x="27" y="24"/>
                    <a:pt x="32" y="27"/>
                    <a:pt x="38" y="27"/>
                  </a:cubicBezTo>
                  <a:cubicBezTo>
                    <a:pt x="51" y="20"/>
                    <a:pt x="51" y="20"/>
                    <a:pt x="51" y="20"/>
                  </a:cubicBezTo>
                  <a:cubicBezTo>
                    <a:pt x="45" y="18"/>
                    <a:pt x="45" y="18"/>
                    <a:pt x="45" y="18"/>
                  </a:cubicBezTo>
                  <a:cubicBezTo>
                    <a:pt x="45" y="18"/>
                    <a:pt x="45" y="18"/>
                    <a:pt x="45"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59" name="Freeform 149"/>
            <p:cNvSpPr>
              <a:spLocks/>
            </p:cNvSpPr>
            <p:nvPr/>
          </p:nvSpPr>
          <p:spPr bwMode="auto">
            <a:xfrm>
              <a:off x="4699005" y="2393953"/>
              <a:ext cx="201613" cy="134938"/>
            </a:xfrm>
            <a:custGeom>
              <a:avLst/>
              <a:gdLst>
                <a:gd name="T0" fmla="*/ 80 w 294"/>
                <a:gd name="T1" fmla="*/ 66 h 196"/>
                <a:gd name="T2" fmla="*/ 100 w 294"/>
                <a:gd name="T3" fmla="*/ 64 h 196"/>
                <a:gd name="T4" fmla="*/ 148 w 294"/>
                <a:gd name="T5" fmla="*/ 46 h 196"/>
                <a:gd name="T6" fmla="*/ 139 w 294"/>
                <a:gd name="T7" fmla="*/ 55 h 196"/>
                <a:gd name="T8" fmla="*/ 117 w 294"/>
                <a:gd name="T9" fmla="*/ 73 h 196"/>
                <a:gd name="T10" fmla="*/ 128 w 294"/>
                <a:gd name="T11" fmla="*/ 86 h 196"/>
                <a:gd name="T12" fmla="*/ 106 w 294"/>
                <a:gd name="T13" fmla="*/ 81 h 196"/>
                <a:gd name="T14" fmla="*/ 84 w 294"/>
                <a:gd name="T15" fmla="*/ 79 h 196"/>
                <a:gd name="T16" fmla="*/ 78 w 294"/>
                <a:gd name="T17" fmla="*/ 92 h 196"/>
                <a:gd name="T18" fmla="*/ 91 w 294"/>
                <a:gd name="T19" fmla="*/ 97 h 196"/>
                <a:gd name="T20" fmla="*/ 86 w 294"/>
                <a:gd name="T21" fmla="*/ 110 h 196"/>
                <a:gd name="T22" fmla="*/ 113 w 294"/>
                <a:gd name="T23" fmla="*/ 110 h 196"/>
                <a:gd name="T24" fmla="*/ 100 w 294"/>
                <a:gd name="T25" fmla="*/ 119 h 196"/>
                <a:gd name="T26" fmla="*/ 82 w 294"/>
                <a:gd name="T27" fmla="*/ 119 h 196"/>
                <a:gd name="T28" fmla="*/ 64 w 294"/>
                <a:gd name="T29" fmla="*/ 136 h 196"/>
                <a:gd name="T30" fmla="*/ 78 w 294"/>
                <a:gd name="T31" fmla="*/ 136 h 196"/>
                <a:gd name="T32" fmla="*/ 89 w 294"/>
                <a:gd name="T33" fmla="*/ 154 h 196"/>
                <a:gd name="T34" fmla="*/ 80 w 294"/>
                <a:gd name="T35" fmla="*/ 156 h 196"/>
                <a:gd name="T36" fmla="*/ 67 w 294"/>
                <a:gd name="T37" fmla="*/ 143 h 196"/>
                <a:gd name="T38" fmla="*/ 49 w 294"/>
                <a:gd name="T39" fmla="*/ 147 h 196"/>
                <a:gd name="T40" fmla="*/ 47 w 294"/>
                <a:gd name="T41" fmla="*/ 163 h 196"/>
                <a:gd name="T42" fmla="*/ 18 w 294"/>
                <a:gd name="T43" fmla="*/ 163 h 196"/>
                <a:gd name="T44" fmla="*/ 0 w 294"/>
                <a:gd name="T45" fmla="*/ 180 h 196"/>
                <a:gd name="T46" fmla="*/ 14 w 294"/>
                <a:gd name="T47" fmla="*/ 189 h 196"/>
                <a:gd name="T48" fmla="*/ 20 w 294"/>
                <a:gd name="T49" fmla="*/ 196 h 196"/>
                <a:gd name="T50" fmla="*/ 29 w 294"/>
                <a:gd name="T51" fmla="*/ 189 h 196"/>
                <a:gd name="T52" fmla="*/ 64 w 294"/>
                <a:gd name="T53" fmla="*/ 193 h 196"/>
                <a:gd name="T54" fmla="*/ 75 w 294"/>
                <a:gd name="T55" fmla="*/ 178 h 196"/>
                <a:gd name="T56" fmla="*/ 113 w 294"/>
                <a:gd name="T57" fmla="*/ 180 h 196"/>
                <a:gd name="T58" fmla="*/ 113 w 294"/>
                <a:gd name="T59" fmla="*/ 191 h 196"/>
                <a:gd name="T60" fmla="*/ 142 w 294"/>
                <a:gd name="T61" fmla="*/ 189 h 196"/>
                <a:gd name="T62" fmla="*/ 170 w 294"/>
                <a:gd name="T63" fmla="*/ 169 h 196"/>
                <a:gd name="T64" fmla="*/ 153 w 294"/>
                <a:gd name="T65" fmla="*/ 156 h 196"/>
                <a:gd name="T66" fmla="*/ 135 w 294"/>
                <a:gd name="T67" fmla="*/ 156 h 196"/>
                <a:gd name="T68" fmla="*/ 146 w 294"/>
                <a:gd name="T69" fmla="*/ 147 h 196"/>
                <a:gd name="T70" fmla="*/ 175 w 294"/>
                <a:gd name="T71" fmla="*/ 143 h 196"/>
                <a:gd name="T72" fmla="*/ 190 w 294"/>
                <a:gd name="T73" fmla="*/ 145 h 196"/>
                <a:gd name="T74" fmla="*/ 199 w 294"/>
                <a:gd name="T75" fmla="*/ 136 h 196"/>
                <a:gd name="T76" fmla="*/ 181 w 294"/>
                <a:gd name="T77" fmla="*/ 127 h 196"/>
                <a:gd name="T78" fmla="*/ 192 w 294"/>
                <a:gd name="T79" fmla="*/ 123 h 196"/>
                <a:gd name="T80" fmla="*/ 212 w 294"/>
                <a:gd name="T81" fmla="*/ 125 h 196"/>
                <a:gd name="T82" fmla="*/ 225 w 294"/>
                <a:gd name="T83" fmla="*/ 112 h 196"/>
                <a:gd name="T84" fmla="*/ 205 w 294"/>
                <a:gd name="T85" fmla="*/ 108 h 196"/>
                <a:gd name="T86" fmla="*/ 214 w 294"/>
                <a:gd name="T87" fmla="*/ 101 h 196"/>
                <a:gd name="T88" fmla="*/ 243 w 294"/>
                <a:gd name="T89" fmla="*/ 101 h 196"/>
                <a:gd name="T90" fmla="*/ 258 w 294"/>
                <a:gd name="T91" fmla="*/ 88 h 196"/>
                <a:gd name="T92" fmla="*/ 294 w 294"/>
                <a:gd name="T93" fmla="*/ 51 h 196"/>
                <a:gd name="T94" fmla="*/ 274 w 294"/>
                <a:gd name="T95" fmla="*/ 42 h 196"/>
                <a:gd name="T96" fmla="*/ 294 w 294"/>
                <a:gd name="T97" fmla="*/ 33 h 196"/>
                <a:gd name="T98" fmla="*/ 291 w 294"/>
                <a:gd name="T99" fmla="*/ 18 h 196"/>
                <a:gd name="T100" fmla="*/ 276 w 294"/>
                <a:gd name="T101" fmla="*/ 11 h 196"/>
                <a:gd name="T102" fmla="*/ 223 w 294"/>
                <a:gd name="T103" fmla="*/ 0 h 196"/>
                <a:gd name="T104" fmla="*/ 150 w 294"/>
                <a:gd name="T105" fmla="*/ 11 h 196"/>
                <a:gd name="T106" fmla="*/ 124 w 294"/>
                <a:gd name="T107" fmla="*/ 24 h 196"/>
                <a:gd name="T108" fmla="*/ 106 w 294"/>
                <a:gd name="T109" fmla="*/ 29 h 196"/>
                <a:gd name="T110" fmla="*/ 97 w 294"/>
                <a:gd name="T111" fmla="*/ 35 h 196"/>
                <a:gd name="T112" fmla="*/ 64 w 294"/>
                <a:gd name="T113" fmla="*/ 35 h 196"/>
                <a:gd name="T114" fmla="*/ 53 w 294"/>
                <a:gd name="T115" fmla="*/ 40 h 196"/>
                <a:gd name="T116" fmla="*/ 64 w 294"/>
                <a:gd name="T117" fmla="*/ 57 h 196"/>
                <a:gd name="T118" fmla="*/ 80 w 294"/>
                <a:gd name="T119" fmla="*/ 66 h 196"/>
                <a:gd name="T120" fmla="*/ 80 w 294"/>
                <a:gd name="T121" fmla="*/ 6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4" h="196">
                  <a:moveTo>
                    <a:pt x="80" y="66"/>
                  </a:moveTo>
                  <a:cubicBezTo>
                    <a:pt x="86" y="66"/>
                    <a:pt x="93" y="66"/>
                    <a:pt x="100" y="64"/>
                  </a:cubicBezTo>
                  <a:cubicBezTo>
                    <a:pt x="117" y="59"/>
                    <a:pt x="133" y="53"/>
                    <a:pt x="148" y="46"/>
                  </a:cubicBezTo>
                  <a:cubicBezTo>
                    <a:pt x="146" y="48"/>
                    <a:pt x="142" y="53"/>
                    <a:pt x="139" y="55"/>
                  </a:cubicBezTo>
                  <a:cubicBezTo>
                    <a:pt x="133" y="62"/>
                    <a:pt x="124" y="68"/>
                    <a:pt x="117" y="73"/>
                  </a:cubicBezTo>
                  <a:cubicBezTo>
                    <a:pt x="128" y="86"/>
                    <a:pt x="128" y="86"/>
                    <a:pt x="128" y="86"/>
                  </a:cubicBezTo>
                  <a:cubicBezTo>
                    <a:pt x="122" y="84"/>
                    <a:pt x="113" y="81"/>
                    <a:pt x="106" y="81"/>
                  </a:cubicBezTo>
                  <a:cubicBezTo>
                    <a:pt x="100" y="79"/>
                    <a:pt x="93" y="79"/>
                    <a:pt x="84" y="79"/>
                  </a:cubicBezTo>
                  <a:cubicBezTo>
                    <a:pt x="78" y="92"/>
                    <a:pt x="78" y="92"/>
                    <a:pt x="78" y="92"/>
                  </a:cubicBezTo>
                  <a:cubicBezTo>
                    <a:pt x="91" y="97"/>
                    <a:pt x="91" y="97"/>
                    <a:pt x="91" y="97"/>
                  </a:cubicBezTo>
                  <a:cubicBezTo>
                    <a:pt x="86" y="110"/>
                    <a:pt x="86" y="110"/>
                    <a:pt x="86" y="110"/>
                  </a:cubicBezTo>
                  <a:cubicBezTo>
                    <a:pt x="113" y="110"/>
                    <a:pt x="113" y="110"/>
                    <a:pt x="113" y="110"/>
                  </a:cubicBezTo>
                  <a:cubicBezTo>
                    <a:pt x="100" y="119"/>
                    <a:pt x="100" y="119"/>
                    <a:pt x="100" y="119"/>
                  </a:cubicBezTo>
                  <a:cubicBezTo>
                    <a:pt x="82" y="119"/>
                    <a:pt x="82" y="119"/>
                    <a:pt x="82" y="119"/>
                  </a:cubicBezTo>
                  <a:cubicBezTo>
                    <a:pt x="64" y="136"/>
                    <a:pt x="64" y="136"/>
                    <a:pt x="64" y="136"/>
                  </a:cubicBezTo>
                  <a:cubicBezTo>
                    <a:pt x="78" y="136"/>
                    <a:pt x="78" y="136"/>
                    <a:pt x="78" y="136"/>
                  </a:cubicBezTo>
                  <a:cubicBezTo>
                    <a:pt x="89" y="154"/>
                    <a:pt x="89" y="154"/>
                    <a:pt x="89" y="154"/>
                  </a:cubicBezTo>
                  <a:cubicBezTo>
                    <a:pt x="80" y="156"/>
                    <a:pt x="80" y="156"/>
                    <a:pt x="80" y="156"/>
                  </a:cubicBezTo>
                  <a:cubicBezTo>
                    <a:pt x="67" y="143"/>
                    <a:pt x="67" y="143"/>
                    <a:pt x="67" y="143"/>
                  </a:cubicBezTo>
                  <a:cubicBezTo>
                    <a:pt x="49" y="147"/>
                    <a:pt x="49" y="147"/>
                    <a:pt x="49" y="147"/>
                  </a:cubicBezTo>
                  <a:cubicBezTo>
                    <a:pt x="47" y="163"/>
                    <a:pt x="47" y="163"/>
                    <a:pt x="47" y="163"/>
                  </a:cubicBezTo>
                  <a:cubicBezTo>
                    <a:pt x="18" y="163"/>
                    <a:pt x="18" y="163"/>
                    <a:pt x="18" y="163"/>
                  </a:cubicBezTo>
                  <a:cubicBezTo>
                    <a:pt x="0" y="180"/>
                    <a:pt x="0" y="180"/>
                    <a:pt x="0" y="180"/>
                  </a:cubicBezTo>
                  <a:cubicBezTo>
                    <a:pt x="5" y="182"/>
                    <a:pt x="9" y="185"/>
                    <a:pt x="14" y="189"/>
                  </a:cubicBezTo>
                  <a:cubicBezTo>
                    <a:pt x="16" y="191"/>
                    <a:pt x="18" y="193"/>
                    <a:pt x="20" y="196"/>
                  </a:cubicBezTo>
                  <a:cubicBezTo>
                    <a:pt x="29" y="189"/>
                    <a:pt x="29" y="189"/>
                    <a:pt x="29" y="189"/>
                  </a:cubicBezTo>
                  <a:cubicBezTo>
                    <a:pt x="64" y="193"/>
                    <a:pt x="64" y="193"/>
                    <a:pt x="64" y="193"/>
                  </a:cubicBezTo>
                  <a:cubicBezTo>
                    <a:pt x="75" y="178"/>
                    <a:pt x="75" y="178"/>
                    <a:pt x="75" y="178"/>
                  </a:cubicBezTo>
                  <a:cubicBezTo>
                    <a:pt x="113" y="180"/>
                    <a:pt x="113" y="180"/>
                    <a:pt x="113" y="180"/>
                  </a:cubicBezTo>
                  <a:cubicBezTo>
                    <a:pt x="113" y="191"/>
                    <a:pt x="113" y="191"/>
                    <a:pt x="113" y="191"/>
                  </a:cubicBezTo>
                  <a:cubicBezTo>
                    <a:pt x="142" y="189"/>
                    <a:pt x="142" y="189"/>
                    <a:pt x="142" y="189"/>
                  </a:cubicBezTo>
                  <a:cubicBezTo>
                    <a:pt x="170" y="169"/>
                    <a:pt x="170" y="169"/>
                    <a:pt x="170" y="169"/>
                  </a:cubicBezTo>
                  <a:cubicBezTo>
                    <a:pt x="153" y="156"/>
                    <a:pt x="153" y="156"/>
                    <a:pt x="153" y="156"/>
                  </a:cubicBezTo>
                  <a:cubicBezTo>
                    <a:pt x="135" y="156"/>
                    <a:pt x="135" y="156"/>
                    <a:pt x="135" y="156"/>
                  </a:cubicBezTo>
                  <a:cubicBezTo>
                    <a:pt x="146" y="147"/>
                    <a:pt x="146" y="147"/>
                    <a:pt x="146" y="147"/>
                  </a:cubicBezTo>
                  <a:cubicBezTo>
                    <a:pt x="155" y="145"/>
                    <a:pt x="166" y="145"/>
                    <a:pt x="175" y="143"/>
                  </a:cubicBezTo>
                  <a:cubicBezTo>
                    <a:pt x="181" y="143"/>
                    <a:pt x="186" y="143"/>
                    <a:pt x="190" y="145"/>
                  </a:cubicBezTo>
                  <a:cubicBezTo>
                    <a:pt x="199" y="136"/>
                    <a:pt x="199" y="136"/>
                    <a:pt x="199" y="136"/>
                  </a:cubicBezTo>
                  <a:cubicBezTo>
                    <a:pt x="181" y="127"/>
                    <a:pt x="181" y="127"/>
                    <a:pt x="181" y="127"/>
                  </a:cubicBezTo>
                  <a:cubicBezTo>
                    <a:pt x="192" y="123"/>
                    <a:pt x="192" y="123"/>
                    <a:pt x="192" y="123"/>
                  </a:cubicBezTo>
                  <a:cubicBezTo>
                    <a:pt x="212" y="125"/>
                    <a:pt x="212" y="125"/>
                    <a:pt x="212" y="125"/>
                  </a:cubicBezTo>
                  <a:cubicBezTo>
                    <a:pt x="225" y="112"/>
                    <a:pt x="225" y="112"/>
                    <a:pt x="225" y="112"/>
                  </a:cubicBezTo>
                  <a:cubicBezTo>
                    <a:pt x="205" y="108"/>
                    <a:pt x="205" y="108"/>
                    <a:pt x="205" y="108"/>
                  </a:cubicBezTo>
                  <a:cubicBezTo>
                    <a:pt x="214" y="101"/>
                    <a:pt x="214" y="101"/>
                    <a:pt x="214" y="101"/>
                  </a:cubicBezTo>
                  <a:cubicBezTo>
                    <a:pt x="243" y="101"/>
                    <a:pt x="243" y="101"/>
                    <a:pt x="243" y="101"/>
                  </a:cubicBezTo>
                  <a:cubicBezTo>
                    <a:pt x="250" y="97"/>
                    <a:pt x="254" y="92"/>
                    <a:pt x="258" y="88"/>
                  </a:cubicBezTo>
                  <a:cubicBezTo>
                    <a:pt x="269" y="75"/>
                    <a:pt x="283" y="64"/>
                    <a:pt x="294" y="51"/>
                  </a:cubicBezTo>
                  <a:cubicBezTo>
                    <a:pt x="274" y="42"/>
                    <a:pt x="274" y="42"/>
                    <a:pt x="274" y="42"/>
                  </a:cubicBezTo>
                  <a:cubicBezTo>
                    <a:pt x="294" y="33"/>
                    <a:pt x="294" y="33"/>
                    <a:pt x="294" y="33"/>
                  </a:cubicBezTo>
                  <a:cubicBezTo>
                    <a:pt x="291" y="18"/>
                    <a:pt x="291" y="18"/>
                    <a:pt x="291" y="18"/>
                  </a:cubicBezTo>
                  <a:cubicBezTo>
                    <a:pt x="287" y="15"/>
                    <a:pt x="283" y="13"/>
                    <a:pt x="276" y="11"/>
                  </a:cubicBezTo>
                  <a:cubicBezTo>
                    <a:pt x="258" y="7"/>
                    <a:pt x="241" y="2"/>
                    <a:pt x="223" y="0"/>
                  </a:cubicBezTo>
                  <a:cubicBezTo>
                    <a:pt x="150" y="11"/>
                    <a:pt x="150" y="11"/>
                    <a:pt x="150" y="11"/>
                  </a:cubicBezTo>
                  <a:cubicBezTo>
                    <a:pt x="142" y="18"/>
                    <a:pt x="133" y="22"/>
                    <a:pt x="124" y="24"/>
                  </a:cubicBezTo>
                  <a:cubicBezTo>
                    <a:pt x="117" y="26"/>
                    <a:pt x="113" y="26"/>
                    <a:pt x="106" y="29"/>
                  </a:cubicBezTo>
                  <a:cubicBezTo>
                    <a:pt x="97" y="35"/>
                    <a:pt x="97" y="35"/>
                    <a:pt x="97" y="35"/>
                  </a:cubicBezTo>
                  <a:cubicBezTo>
                    <a:pt x="86" y="35"/>
                    <a:pt x="78" y="35"/>
                    <a:pt x="64" y="35"/>
                  </a:cubicBezTo>
                  <a:cubicBezTo>
                    <a:pt x="62" y="35"/>
                    <a:pt x="58" y="37"/>
                    <a:pt x="53" y="40"/>
                  </a:cubicBezTo>
                  <a:cubicBezTo>
                    <a:pt x="64" y="57"/>
                    <a:pt x="64" y="57"/>
                    <a:pt x="64" y="57"/>
                  </a:cubicBezTo>
                  <a:cubicBezTo>
                    <a:pt x="80" y="66"/>
                    <a:pt x="80" y="66"/>
                    <a:pt x="80" y="66"/>
                  </a:cubicBezTo>
                  <a:cubicBezTo>
                    <a:pt x="80" y="66"/>
                    <a:pt x="80" y="66"/>
                    <a:pt x="80"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60" name="Freeform 150"/>
            <p:cNvSpPr>
              <a:spLocks/>
            </p:cNvSpPr>
            <p:nvPr/>
          </p:nvSpPr>
          <p:spPr bwMode="auto">
            <a:xfrm>
              <a:off x="4673605" y="2579690"/>
              <a:ext cx="366713" cy="269875"/>
            </a:xfrm>
            <a:custGeom>
              <a:avLst/>
              <a:gdLst>
                <a:gd name="T0" fmla="*/ 282 w 533"/>
                <a:gd name="T1" fmla="*/ 46 h 393"/>
                <a:gd name="T2" fmla="*/ 271 w 533"/>
                <a:gd name="T3" fmla="*/ 31 h 393"/>
                <a:gd name="T4" fmla="*/ 205 w 533"/>
                <a:gd name="T5" fmla="*/ 33 h 393"/>
                <a:gd name="T6" fmla="*/ 198 w 533"/>
                <a:gd name="T7" fmla="*/ 53 h 393"/>
                <a:gd name="T8" fmla="*/ 154 w 533"/>
                <a:gd name="T9" fmla="*/ 55 h 393"/>
                <a:gd name="T10" fmla="*/ 154 w 533"/>
                <a:gd name="T11" fmla="*/ 0 h 393"/>
                <a:gd name="T12" fmla="*/ 86 w 533"/>
                <a:gd name="T13" fmla="*/ 26 h 393"/>
                <a:gd name="T14" fmla="*/ 92 w 533"/>
                <a:gd name="T15" fmla="*/ 48 h 393"/>
                <a:gd name="T16" fmla="*/ 77 w 533"/>
                <a:gd name="T17" fmla="*/ 42 h 393"/>
                <a:gd name="T18" fmla="*/ 88 w 533"/>
                <a:gd name="T19" fmla="*/ 4 h 393"/>
                <a:gd name="T20" fmla="*/ 26 w 533"/>
                <a:gd name="T21" fmla="*/ 29 h 393"/>
                <a:gd name="T22" fmla="*/ 24 w 533"/>
                <a:gd name="T23" fmla="*/ 73 h 393"/>
                <a:gd name="T24" fmla="*/ 37 w 533"/>
                <a:gd name="T25" fmla="*/ 84 h 393"/>
                <a:gd name="T26" fmla="*/ 90 w 533"/>
                <a:gd name="T27" fmla="*/ 110 h 393"/>
                <a:gd name="T28" fmla="*/ 138 w 533"/>
                <a:gd name="T29" fmla="*/ 104 h 393"/>
                <a:gd name="T30" fmla="*/ 169 w 533"/>
                <a:gd name="T31" fmla="*/ 108 h 393"/>
                <a:gd name="T32" fmla="*/ 205 w 533"/>
                <a:gd name="T33" fmla="*/ 112 h 393"/>
                <a:gd name="T34" fmla="*/ 216 w 533"/>
                <a:gd name="T35" fmla="*/ 101 h 393"/>
                <a:gd name="T36" fmla="*/ 235 w 533"/>
                <a:gd name="T37" fmla="*/ 132 h 393"/>
                <a:gd name="T38" fmla="*/ 249 w 533"/>
                <a:gd name="T39" fmla="*/ 146 h 393"/>
                <a:gd name="T40" fmla="*/ 257 w 533"/>
                <a:gd name="T41" fmla="*/ 161 h 393"/>
                <a:gd name="T42" fmla="*/ 315 w 533"/>
                <a:gd name="T43" fmla="*/ 236 h 393"/>
                <a:gd name="T44" fmla="*/ 299 w 533"/>
                <a:gd name="T45" fmla="*/ 271 h 393"/>
                <a:gd name="T46" fmla="*/ 244 w 533"/>
                <a:gd name="T47" fmla="*/ 260 h 393"/>
                <a:gd name="T48" fmla="*/ 224 w 533"/>
                <a:gd name="T49" fmla="*/ 265 h 393"/>
                <a:gd name="T50" fmla="*/ 213 w 533"/>
                <a:gd name="T51" fmla="*/ 289 h 393"/>
                <a:gd name="T52" fmla="*/ 231 w 533"/>
                <a:gd name="T53" fmla="*/ 311 h 393"/>
                <a:gd name="T54" fmla="*/ 255 w 533"/>
                <a:gd name="T55" fmla="*/ 302 h 393"/>
                <a:gd name="T56" fmla="*/ 284 w 533"/>
                <a:gd name="T57" fmla="*/ 300 h 393"/>
                <a:gd name="T58" fmla="*/ 343 w 533"/>
                <a:gd name="T59" fmla="*/ 355 h 393"/>
                <a:gd name="T60" fmla="*/ 370 w 533"/>
                <a:gd name="T61" fmla="*/ 362 h 393"/>
                <a:gd name="T62" fmla="*/ 427 w 533"/>
                <a:gd name="T63" fmla="*/ 391 h 393"/>
                <a:gd name="T64" fmla="*/ 447 w 533"/>
                <a:gd name="T65" fmla="*/ 382 h 393"/>
                <a:gd name="T66" fmla="*/ 434 w 533"/>
                <a:gd name="T67" fmla="*/ 347 h 393"/>
                <a:gd name="T68" fmla="*/ 478 w 533"/>
                <a:gd name="T69" fmla="*/ 380 h 393"/>
                <a:gd name="T70" fmla="*/ 478 w 533"/>
                <a:gd name="T71" fmla="*/ 362 h 393"/>
                <a:gd name="T72" fmla="*/ 473 w 533"/>
                <a:gd name="T73" fmla="*/ 342 h 393"/>
                <a:gd name="T74" fmla="*/ 464 w 533"/>
                <a:gd name="T75" fmla="*/ 324 h 393"/>
                <a:gd name="T76" fmla="*/ 453 w 533"/>
                <a:gd name="T77" fmla="*/ 313 h 393"/>
                <a:gd name="T78" fmla="*/ 405 w 533"/>
                <a:gd name="T79" fmla="*/ 238 h 393"/>
                <a:gd name="T80" fmla="*/ 471 w 533"/>
                <a:gd name="T81" fmla="*/ 276 h 393"/>
                <a:gd name="T82" fmla="*/ 528 w 533"/>
                <a:gd name="T83" fmla="*/ 282 h 393"/>
                <a:gd name="T84" fmla="*/ 533 w 533"/>
                <a:gd name="T85" fmla="*/ 249 h 393"/>
                <a:gd name="T86" fmla="*/ 500 w 533"/>
                <a:gd name="T87" fmla="*/ 236 h 393"/>
                <a:gd name="T88" fmla="*/ 513 w 533"/>
                <a:gd name="T89" fmla="*/ 221 h 393"/>
                <a:gd name="T90" fmla="*/ 486 w 533"/>
                <a:gd name="T91" fmla="*/ 214 h 393"/>
                <a:gd name="T92" fmla="*/ 420 w 533"/>
                <a:gd name="T93" fmla="*/ 172 h 393"/>
                <a:gd name="T94" fmla="*/ 436 w 533"/>
                <a:gd name="T95" fmla="*/ 161 h 393"/>
                <a:gd name="T96" fmla="*/ 407 w 533"/>
                <a:gd name="T97" fmla="*/ 157 h 393"/>
                <a:gd name="T98" fmla="*/ 414 w 533"/>
                <a:gd name="T99" fmla="*/ 130 h 393"/>
                <a:gd name="T100" fmla="*/ 394 w 533"/>
                <a:gd name="T101" fmla="*/ 95 h 393"/>
                <a:gd name="T102" fmla="*/ 385 w 533"/>
                <a:gd name="T103" fmla="*/ 86 h 393"/>
                <a:gd name="T104" fmla="*/ 339 w 533"/>
                <a:gd name="T105" fmla="*/ 86 h 393"/>
                <a:gd name="T106" fmla="*/ 332 w 533"/>
                <a:gd name="T107" fmla="*/ 64 h 393"/>
                <a:gd name="T108" fmla="*/ 293 w 533"/>
                <a:gd name="T109" fmla="*/ 59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33" h="393">
                  <a:moveTo>
                    <a:pt x="293" y="59"/>
                  </a:moveTo>
                  <a:cubicBezTo>
                    <a:pt x="282" y="46"/>
                    <a:pt x="282" y="46"/>
                    <a:pt x="282" y="46"/>
                  </a:cubicBezTo>
                  <a:cubicBezTo>
                    <a:pt x="271" y="48"/>
                    <a:pt x="271" y="48"/>
                    <a:pt x="271" y="48"/>
                  </a:cubicBezTo>
                  <a:cubicBezTo>
                    <a:pt x="271" y="31"/>
                    <a:pt x="271" y="31"/>
                    <a:pt x="271" y="31"/>
                  </a:cubicBezTo>
                  <a:cubicBezTo>
                    <a:pt x="260" y="22"/>
                    <a:pt x="260" y="22"/>
                    <a:pt x="260" y="22"/>
                  </a:cubicBezTo>
                  <a:cubicBezTo>
                    <a:pt x="242" y="26"/>
                    <a:pt x="222" y="29"/>
                    <a:pt x="205" y="33"/>
                  </a:cubicBezTo>
                  <a:cubicBezTo>
                    <a:pt x="211" y="42"/>
                    <a:pt x="211" y="42"/>
                    <a:pt x="211" y="42"/>
                  </a:cubicBezTo>
                  <a:cubicBezTo>
                    <a:pt x="198" y="53"/>
                    <a:pt x="198" y="53"/>
                    <a:pt x="198" y="53"/>
                  </a:cubicBezTo>
                  <a:cubicBezTo>
                    <a:pt x="169" y="48"/>
                    <a:pt x="169" y="48"/>
                    <a:pt x="169" y="48"/>
                  </a:cubicBezTo>
                  <a:cubicBezTo>
                    <a:pt x="154" y="55"/>
                    <a:pt x="154" y="55"/>
                    <a:pt x="154" y="55"/>
                  </a:cubicBezTo>
                  <a:cubicBezTo>
                    <a:pt x="158" y="46"/>
                    <a:pt x="158" y="33"/>
                    <a:pt x="158" y="22"/>
                  </a:cubicBezTo>
                  <a:cubicBezTo>
                    <a:pt x="158" y="15"/>
                    <a:pt x="156" y="9"/>
                    <a:pt x="154" y="0"/>
                  </a:cubicBezTo>
                  <a:cubicBezTo>
                    <a:pt x="136" y="0"/>
                    <a:pt x="136" y="0"/>
                    <a:pt x="136" y="0"/>
                  </a:cubicBezTo>
                  <a:cubicBezTo>
                    <a:pt x="86" y="26"/>
                    <a:pt x="86" y="26"/>
                    <a:pt x="86" y="26"/>
                  </a:cubicBezTo>
                  <a:cubicBezTo>
                    <a:pt x="86" y="42"/>
                    <a:pt x="86" y="42"/>
                    <a:pt x="86" y="42"/>
                  </a:cubicBezTo>
                  <a:cubicBezTo>
                    <a:pt x="92" y="48"/>
                    <a:pt x="92" y="48"/>
                    <a:pt x="92" y="48"/>
                  </a:cubicBezTo>
                  <a:cubicBezTo>
                    <a:pt x="94" y="66"/>
                    <a:pt x="94" y="66"/>
                    <a:pt x="94" y="66"/>
                  </a:cubicBezTo>
                  <a:cubicBezTo>
                    <a:pt x="88" y="59"/>
                    <a:pt x="83" y="51"/>
                    <a:pt x="77" y="42"/>
                  </a:cubicBezTo>
                  <a:cubicBezTo>
                    <a:pt x="75" y="40"/>
                    <a:pt x="72" y="33"/>
                    <a:pt x="70" y="29"/>
                  </a:cubicBezTo>
                  <a:cubicBezTo>
                    <a:pt x="88" y="4"/>
                    <a:pt x="88" y="4"/>
                    <a:pt x="88" y="4"/>
                  </a:cubicBezTo>
                  <a:cubicBezTo>
                    <a:pt x="81" y="0"/>
                    <a:pt x="81" y="0"/>
                    <a:pt x="81" y="0"/>
                  </a:cubicBezTo>
                  <a:cubicBezTo>
                    <a:pt x="61" y="9"/>
                    <a:pt x="44" y="17"/>
                    <a:pt x="26" y="29"/>
                  </a:cubicBezTo>
                  <a:cubicBezTo>
                    <a:pt x="15" y="33"/>
                    <a:pt x="9" y="40"/>
                    <a:pt x="0" y="48"/>
                  </a:cubicBezTo>
                  <a:cubicBezTo>
                    <a:pt x="24" y="73"/>
                    <a:pt x="24" y="73"/>
                    <a:pt x="24" y="73"/>
                  </a:cubicBezTo>
                  <a:cubicBezTo>
                    <a:pt x="37" y="73"/>
                    <a:pt x="37" y="73"/>
                    <a:pt x="37" y="73"/>
                  </a:cubicBezTo>
                  <a:cubicBezTo>
                    <a:pt x="37" y="84"/>
                    <a:pt x="37" y="84"/>
                    <a:pt x="37" y="84"/>
                  </a:cubicBezTo>
                  <a:cubicBezTo>
                    <a:pt x="53" y="90"/>
                    <a:pt x="70" y="97"/>
                    <a:pt x="86" y="106"/>
                  </a:cubicBezTo>
                  <a:cubicBezTo>
                    <a:pt x="90" y="110"/>
                    <a:pt x="90" y="110"/>
                    <a:pt x="90" y="110"/>
                  </a:cubicBezTo>
                  <a:cubicBezTo>
                    <a:pt x="108" y="112"/>
                    <a:pt x="123" y="115"/>
                    <a:pt x="138" y="117"/>
                  </a:cubicBezTo>
                  <a:cubicBezTo>
                    <a:pt x="138" y="104"/>
                    <a:pt x="138" y="104"/>
                    <a:pt x="138" y="104"/>
                  </a:cubicBezTo>
                  <a:cubicBezTo>
                    <a:pt x="152" y="117"/>
                    <a:pt x="152" y="117"/>
                    <a:pt x="152" y="117"/>
                  </a:cubicBezTo>
                  <a:cubicBezTo>
                    <a:pt x="169" y="108"/>
                    <a:pt x="169" y="108"/>
                    <a:pt x="169" y="108"/>
                  </a:cubicBezTo>
                  <a:cubicBezTo>
                    <a:pt x="191" y="117"/>
                    <a:pt x="191" y="117"/>
                    <a:pt x="191" y="117"/>
                  </a:cubicBezTo>
                  <a:cubicBezTo>
                    <a:pt x="205" y="112"/>
                    <a:pt x="205" y="112"/>
                    <a:pt x="205" y="112"/>
                  </a:cubicBezTo>
                  <a:cubicBezTo>
                    <a:pt x="202" y="97"/>
                    <a:pt x="202" y="97"/>
                    <a:pt x="202" y="97"/>
                  </a:cubicBezTo>
                  <a:cubicBezTo>
                    <a:pt x="216" y="101"/>
                    <a:pt x="216" y="101"/>
                    <a:pt x="216" y="101"/>
                  </a:cubicBezTo>
                  <a:cubicBezTo>
                    <a:pt x="220" y="123"/>
                    <a:pt x="220" y="123"/>
                    <a:pt x="220" y="123"/>
                  </a:cubicBezTo>
                  <a:cubicBezTo>
                    <a:pt x="235" y="132"/>
                    <a:pt x="235" y="132"/>
                    <a:pt x="235" y="132"/>
                  </a:cubicBezTo>
                  <a:cubicBezTo>
                    <a:pt x="242" y="148"/>
                    <a:pt x="242" y="148"/>
                    <a:pt x="242" y="148"/>
                  </a:cubicBezTo>
                  <a:cubicBezTo>
                    <a:pt x="249" y="146"/>
                    <a:pt x="249" y="146"/>
                    <a:pt x="249" y="146"/>
                  </a:cubicBezTo>
                  <a:cubicBezTo>
                    <a:pt x="257" y="150"/>
                    <a:pt x="257" y="150"/>
                    <a:pt x="257" y="150"/>
                  </a:cubicBezTo>
                  <a:cubicBezTo>
                    <a:pt x="257" y="161"/>
                    <a:pt x="257" y="161"/>
                    <a:pt x="257" y="161"/>
                  </a:cubicBezTo>
                  <a:cubicBezTo>
                    <a:pt x="271" y="154"/>
                    <a:pt x="271" y="154"/>
                    <a:pt x="271" y="154"/>
                  </a:cubicBezTo>
                  <a:cubicBezTo>
                    <a:pt x="286" y="181"/>
                    <a:pt x="299" y="207"/>
                    <a:pt x="315" y="236"/>
                  </a:cubicBezTo>
                  <a:cubicBezTo>
                    <a:pt x="295" y="258"/>
                    <a:pt x="295" y="258"/>
                    <a:pt x="295" y="258"/>
                  </a:cubicBezTo>
                  <a:cubicBezTo>
                    <a:pt x="299" y="271"/>
                    <a:pt x="299" y="271"/>
                    <a:pt x="299" y="271"/>
                  </a:cubicBezTo>
                  <a:cubicBezTo>
                    <a:pt x="249" y="269"/>
                    <a:pt x="249" y="269"/>
                    <a:pt x="249" y="269"/>
                  </a:cubicBezTo>
                  <a:cubicBezTo>
                    <a:pt x="244" y="260"/>
                    <a:pt x="244" y="260"/>
                    <a:pt x="244" y="260"/>
                  </a:cubicBezTo>
                  <a:cubicBezTo>
                    <a:pt x="229" y="256"/>
                    <a:pt x="229" y="256"/>
                    <a:pt x="229" y="256"/>
                  </a:cubicBezTo>
                  <a:cubicBezTo>
                    <a:pt x="224" y="265"/>
                    <a:pt x="224" y="265"/>
                    <a:pt x="224" y="265"/>
                  </a:cubicBezTo>
                  <a:cubicBezTo>
                    <a:pt x="227" y="276"/>
                    <a:pt x="227" y="276"/>
                    <a:pt x="227" y="276"/>
                  </a:cubicBezTo>
                  <a:cubicBezTo>
                    <a:pt x="213" y="289"/>
                    <a:pt x="213" y="289"/>
                    <a:pt x="213" y="289"/>
                  </a:cubicBezTo>
                  <a:cubicBezTo>
                    <a:pt x="213" y="305"/>
                    <a:pt x="213" y="305"/>
                    <a:pt x="213" y="305"/>
                  </a:cubicBezTo>
                  <a:cubicBezTo>
                    <a:pt x="218" y="307"/>
                    <a:pt x="224" y="309"/>
                    <a:pt x="231" y="311"/>
                  </a:cubicBezTo>
                  <a:cubicBezTo>
                    <a:pt x="235" y="313"/>
                    <a:pt x="242" y="313"/>
                    <a:pt x="246" y="313"/>
                  </a:cubicBezTo>
                  <a:cubicBezTo>
                    <a:pt x="255" y="302"/>
                    <a:pt x="255" y="302"/>
                    <a:pt x="255" y="302"/>
                  </a:cubicBezTo>
                  <a:cubicBezTo>
                    <a:pt x="262" y="302"/>
                    <a:pt x="268" y="302"/>
                    <a:pt x="273" y="302"/>
                  </a:cubicBezTo>
                  <a:cubicBezTo>
                    <a:pt x="277" y="302"/>
                    <a:pt x="282" y="300"/>
                    <a:pt x="284" y="300"/>
                  </a:cubicBezTo>
                  <a:cubicBezTo>
                    <a:pt x="299" y="318"/>
                    <a:pt x="317" y="335"/>
                    <a:pt x="332" y="353"/>
                  </a:cubicBezTo>
                  <a:cubicBezTo>
                    <a:pt x="337" y="353"/>
                    <a:pt x="339" y="353"/>
                    <a:pt x="343" y="355"/>
                  </a:cubicBezTo>
                  <a:cubicBezTo>
                    <a:pt x="350" y="360"/>
                    <a:pt x="356" y="362"/>
                    <a:pt x="363" y="366"/>
                  </a:cubicBezTo>
                  <a:cubicBezTo>
                    <a:pt x="370" y="362"/>
                    <a:pt x="370" y="362"/>
                    <a:pt x="370" y="362"/>
                  </a:cubicBezTo>
                  <a:cubicBezTo>
                    <a:pt x="385" y="373"/>
                    <a:pt x="398" y="382"/>
                    <a:pt x="412" y="393"/>
                  </a:cubicBezTo>
                  <a:cubicBezTo>
                    <a:pt x="418" y="391"/>
                    <a:pt x="423" y="391"/>
                    <a:pt x="427" y="391"/>
                  </a:cubicBezTo>
                  <a:cubicBezTo>
                    <a:pt x="434" y="391"/>
                    <a:pt x="440" y="393"/>
                    <a:pt x="447" y="393"/>
                  </a:cubicBezTo>
                  <a:cubicBezTo>
                    <a:pt x="447" y="382"/>
                    <a:pt x="447" y="382"/>
                    <a:pt x="447" y="382"/>
                  </a:cubicBezTo>
                  <a:cubicBezTo>
                    <a:pt x="434" y="366"/>
                    <a:pt x="418" y="353"/>
                    <a:pt x="405" y="335"/>
                  </a:cubicBezTo>
                  <a:cubicBezTo>
                    <a:pt x="434" y="347"/>
                    <a:pt x="434" y="347"/>
                    <a:pt x="434" y="347"/>
                  </a:cubicBezTo>
                  <a:cubicBezTo>
                    <a:pt x="438" y="358"/>
                    <a:pt x="438" y="358"/>
                    <a:pt x="438" y="358"/>
                  </a:cubicBezTo>
                  <a:cubicBezTo>
                    <a:pt x="478" y="380"/>
                    <a:pt x="478" y="380"/>
                    <a:pt x="478" y="380"/>
                  </a:cubicBezTo>
                  <a:cubicBezTo>
                    <a:pt x="478" y="377"/>
                    <a:pt x="478" y="375"/>
                    <a:pt x="478" y="373"/>
                  </a:cubicBezTo>
                  <a:cubicBezTo>
                    <a:pt x="478" y="369"/>
                    <a:pt x="478" y="366"/>
                    <a:pt x="478" y="362"/>
                  </a:cubicBezTo>
                  <a:cubicBezTo>
                    <a:pt x="486" y="360"/>
                    <a:pt x="486" y="360"/>
                    <a:pt x="486" y="360"/>
                  </a:cubicBezTo>
                  <a:cubicBezTo>
                    <a:pt x="473" y="342"/>
                    <a:pt x="473" y="342"/>
                    <a:pt x="473" y="342"/>
                  </a:cubicBezTo>
                  <a:cubicBezTo>
                    <a:pt x="473" y="331"/>
                    <a:pt x="473" y="331"/>
                    <a:pt x="473" y="331"/>
                  </a:cubicBezTo>
                  <a:cubicBezTo>
                    <a:pt x="464" y="324"/>
                    <a:pt x="464" y="324"/>
                    <a:pt x="464" y="324"/>
                  </a:cubicBezTo>
                  <a:cubicBezTo>
                    <a:pt x="453" y="324"/>
                    <a:pt x="453" y="324"/>
                    <a:pt x="453" y="324"/>
                  </a:cubicBezTo>
                  <a:cubicBezTo>
                    <a:pt x="453" y="313"/>
                    <a:pt x="453" y="313"/>
                    <a:pt x="453" y="313"/>
                  </a:cubicBezTo>
                  <a:cubicBezTo>
                    <a:pt x="420" y="285"/>
                    <a:pt x="420" y="285"/>
                    <a:pt x="420" y="285"/>
                  </a:cubicBezTo>
                  <a:cubicBezTo>
                    <a:pt x="405" y="238"/>
                    <a:pt x="405" y="238"/>
                    <a:pt x="405" y="238"/>
                  </a:cubicBezTo>
                  <a:cubicBezTo>
                    <a:pt x="416" y="238"/>
                    <a:pt x="416" y="238"/>
                    <a:pt x="416" y="238"/>
                  </a:cubicBezTo>
                  <a:cubicBezTo>
                    <a:pt x="434" y="252"/>
                    <a:pt x="453" y="265"/>
                    <a:pt x="471" y="276"/>
                  </a:cubicBezTo>
                  <a:cubicBezTo>
                    <a:pt x="489" y="285"/>
                    <a:pt x="504" y="289"/>
                    <a:pt x="524" y="296"/>
                  </a:cubicBezTo>
                  <a:cubicBezTo>
                    <a:pt x="528" y="282"/>
                    <a:pt x="528" y="282"/>
                    <a:pt x="528" y="282"/>
                  </a:cubicBezTo>
                  <a:cubicBezTo>
                    <a:pt x="513" y="271"/>
                    <a:pt x="513" y="271"/>
                    <a:pt x="513" y="271"/>
                  </a:cubicBezTo>
                  <a:cubicBezTo>
                    <a:pt x="533" y="249"/>
                    <a:pt x="533" y="249"/>
                    <a:pt x="533" y="249"/>
                  </a:cubicBezTo>
                  <a:cubicBezTo>
                    <a:pt x="530" y="238"/>
                    <a:pt x="530" y="238"/>
                    <a:pt x="530" y="238"/>
                  </a:cubicBezTo>
                  <a:cubicBezTo>
                    <a:pt x="500" y="236"/>
                    <a:pt x="500" y="236"/>
                    <a:pt x="500" y="236"/>
                  </a:cubicBezTo>
                  <a:cubicBezTo>
                    <a:pt x="502" y="223"/>
                    <a:pt x="502" y="223"/>
                    <a:pt x="502" y="223"/>
                  </a:cubicBezTo>
                  <a:cubicBezTo>
                    <a:pt x="513" y="221"/>
                    <a:pt x="513" y="221"/>
                    <a:pt x="513" y="221"/>
                  </a:cubicBezTo>
                  <a:cubicBezTo>
                    <a:pt x="500" y="207"/>
                    <a:pt x="500" y="207"/>
                    <a:pt x="500" y="207"/>
                  </a:cubicBezTo>
                  <a:cubicBezTo>
                    <a:pt x="486" y="214"/>
                    <a:pt x="486" y="214"/>
                    <a:pt x="486" y="214"/>
                  </a:cubicBezTo>
                  <a:cubicBezTo>
                    <a:pt x="471" y="210"/>
                    <a:pt x="458" y="203"/>
                    <a:pt x="445" y="194"/>
                  </a:cubicBezTo>
                  <a:cubicBezTo>
                    <a:pt x="436" y="190"/>
                    <a:pt x="427" y="181"/>
                    <a:pt x="420" y="172"/>
                  </a:cubicBezTo>
                  <a:cubicBezTo>
                    <a:pt x="436" y="172"/>
                    <a:pt x="436" y="172"/>
                    <a:pt x="436" y="172"/>
                  </a:cubicBezTo>
                  <a:cubicBezTo>
                    <a:pt x="436" y="161"/>
                    <a:pt x="436" y="161"/>
                    <a:pt x="436" y="161"/>
                  </a:cubicBezTo>
                  <a:cubicBezTo>
                    <a:pt x="414" y="152"/>
                    <a:pt x="414" y="152"/>
                    <a:pt x="414" y="152"/>
                  </a:cubicBezTo>
                  <a:cubicBezTo>
                    <a:pt x="407" y="157"/>
                    <a:pt x="407" y="157"/>
                    <a:pt x="407" y="157"/>
                  </a:cubicBezTo>
                  <a:cubicBezTo>
                    <a:pt x="396" y="143"/>
                    <a:pt x="396" y="143"/>
                    <a:pt x="396" y="143"/>
                  </a:cubicBezTo>
                  <a:cubicBezTo>
                    <a:pt x="414" y="130"/>
                    <a:pt x="414" y="130"/>
                    <a:pt x="414" y="130"/>
                  </a:cubicBezTo>
                  <a:cubicBezTo>
                    <a:pt x="407" y="123"/>
                    <a:pt x="405" y="117"/>
                    <a:pt x="401" y="110"/>
                  </a:cubicBezTo>
                  <a:cubicBezTo>
                    <a:pt x="396" y="106"/>
                    <a:pt x="396" y="101"/>
                    <a:pt x="394" y="95"/>
                  </a:cubicBezTo>
                  <a:cubicBezTo>
                    <a:pt x="376" y="101"/>
                    <a:pt x="376" y="101"/>
                    <a:pt x="376" y="101"/>
                  </a:cubicBezTo>
                  <a:cubicBezTo>
                    <a:pt x="385" y="86"/>
                    <a:pt x="385" y="86"/>
                    <a:pt x="385" y="86"/>
                  </a:cubicBezTo>
                  <a:cubicBezTo>
                    <a:pt x="352" y="73"/>
                    <a:pt x="352" y="73"/>
                    <a:pt x="352" y="73"/>
                  </a:cubicBezTo>
                  <a:cubicBezTo>
                    <a:pt x="339" y="86"/>
                    <a:pt x="339" y="86"/>
                    <a:pt x="339" y="86"/>
                  </a:cubicBezTo>
                  <a:cubicBezTo>
                    <a:pt x="339" y="68"/>
                    <a:pt x="339" y="68"/>
                    <a:pt x="339" y="68"/>
                  </a:cubicBezTo>
                  <a:cubicBezTo>
                    <a:pt x="332" y="64"/>
                    <a:pt x="332" y="64"/>
                    <a:pt x="332" y="64"/>
                  </a:cubicBezTo>
                  <a:cubicBezTo>
                    <a:pt x="319" y="66"/>
                    <a:pt x="304" y="68"/>
                    <a:pt x="288" y="70"/>
                  </a:cubicBezTo>
                  <a:cubicBezTo>
                    <a:pt x="293" y="59"/>
                    <a:pt x="293" y="59"/>
                    <a:pt x="293" y="59"/>
                  </a:cubicBezTo>
                  <a:cubicBezTo>
                    <a:pt x="293" y="59"/>
                    <a:pt x="293" y="59"/>
                    <a:pt x="293"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61" name="Freeform 151"/>
            <p:cNvSpPr>
              <a:spLocks/>
            </p:cNvSpPr>
            <p:nvPr/>
          </p:nvSpPr>
          <p:spPr bwMode="auto">
            <a:xfrm>
              <a:off x="4381505" y="2497140"/>
              <a:ext cx="141288" cy="61913"/>
            </a:xfrm>
            <a:custGeom>
              <a:avLst/>
              <a:gdLst>
                <a:gd name="T0" fmla="*/ 79 w 207"/>
                <a:gd name="T1" fmla="*/ 20 h 91"/>
                <a:gd name="T2" fmla="*/ 79 w 207"/>
                <a:gd name="T3" fmla="*/ 9 h 91"/>
                <a:gd name="T4" fmla="*/ 62 w 207"/>
                <a:gd name="T5" fmla="*/ 9 h 91"/>
                <a:gd name="T6" fmla="*/ 42 w 207"/>
                <a:gd name="T7" fmla="*/ 24 h 91"/>
                <a:gd name="T8" fmla="*/ 44 w 207"/>
                <a:gd name="T9" fmla="*/ 35 h 91"/>
                <a:gd name="T10" fmla="*/ 29 w 207"/>
                <a:gd name="T11" fmla="*/ 33 h 91"/>
                <a:gd name="T12" fmla="*/ 16 w 207"/>
                <a:gd name="T13" fmla="*/ 49 h 91"/>
                <a:gd name="T14" fmla="*/ 0 w 207"/>
                <a:gd name="T15" fmla="*/ 51 h 91"/>
                <a:gd name="T16" fmla="*/ 49 w 207"/>
                <a:gd name="T17" fmla="*/ 69 h 91"/>
                <a:gd name="T18" fmla="*/ 60 w 207"/>
                <a:gd name="T19" fmla="*/ 53 h 91"/>
                <a:gd name="T20" fmla="*/ 66 w 207"/>
                <a:gd name="T21" fmla="*/ 53 h 91"/>
                <a:gd name="T22" fmla="*/ 66 w 207"/>
                <a:gd name="T23" fmla="*/ 67 h 91"/>
                <a:gd name="T24" fmla="*/ 99 w 207"/>
                <a:gd name="T25" fmla="*/ 58 h 91"/>
                <a:gd name="T26" fmla="*/ 104 w 207"/>
                <a:gd name="T27" fmla="*/ 64 h 91"/>
                <a:gd name="T28" fmla="*/ 55 w 207"/>
                <a:gd name="T29" fmla="*/ 80 h 91"/>
                <a:gd name="T30" fmla="*/ 60 w 207"/>
                <a:gd name="T31" fmla="*/ 91 h 91"/>
                <a:gd name="T32" fmla="*/ 106 w 207"/>
                <a:gd name="T33" fmla="*/ 82 h 91"/>
                <a:gd name="T34" fmla="*/ 134 w 207"/>
                <a:gd name="T35" fmla="*/ 69 h 91"/>
                <a:gd name="T36" fmla="*/ 139 w 207"/>
                <a:gd name="T37" fmla="*/ 80 h 91"/>
                <a:gd name="T38" fmla="*/ 176 w 207"/>
                <a:gd name="T39" fmla="*/ 80 h 91"/>
                <a:gd name="T40" fmla="*/ 183 w 207"/>
                <a:gd name="T41" fmla="*/ 62 h 91"/>
                <a:gd name="T42" fmla="*/ 196 w 207"/>
                <a:gd name="T43" fmla="*/ 58 h 91"/>
                <a:gd name="T44" fmla="*/ 207 w 207"/>
                <a:gd name="T45" fmla="*/ 42 h 91"/>
                <a:gd name="T46" fmla="*/ 196 w 207"/>
                <a:gd name="T47" fmla="*/ 29 h 91"/>
                <a:gd name="T48" fmla="*/ 183 w 207"/>
                <a:gd name="T49" fmla="*/ 40 h 91"/>
                <a:gd name="T50" fmla="*/ 172 w 207"/>
                <a:gd name="T51" fmla="*/ 18 h 91"/>
                <a:gd name="T52" fmla="*/ 183 w 207"/>
                <a:gd name="T53" fmla="*/ 4 h 91"/>
                <a:gd name="T54" fmla="*/ 176 w 207"/>
                <a:gd name="T55" fmla="*/ 0 h 91"/>
                <a:gd name="T56" fmla="*/ 152 w 207"/>
                <a:gd name="T57" fmla="*/ 11 h 91"/>
                <a:gd name="T58" fmla="*/ 152 w 207"/>
                <a:gd name="T59" fmla="*/ 22 h 91"/>
                <a:gd name="T60" fmla="*/ 141 w 207"/>
                <a:gd name="T61" fmla="*/ 31 h 91"/>
                <a:gd name="T62" fmla="*/ 148 w 207"/>
                <a:gd name="T63" fmla="*/ 40 h 91"/>
                <a:gd name="T64" fmla="*/ 143 w 207"/>
                <a:gd name="T65" fmla="*/ 47 h 91"/>
                <a:gd name="T66" fmla="*/ 130 w 207"/>
                <a:gd name="T67" fmla="*/ 42 h 91"/>
                <a:gd name="T68" fmla="*/ 119 w 207"/>
                <a:gd name="T69" fmla="*/ 47 h 91"/>
                <a:gd name="T70" fmla="*/ 93 w 207"/>
                <a:gd name="T71" fmla="*/ 22 h 91"/>
                <a:gd name="T72" fmla="*/ 79 w 207"/>
                <a:gd name="T73" fmla="*/ 20 h 91"/>
                <a:gd name="T74" fmla="*/ 79 w 207"/>
                <a:gd name="T75" fmla="*/ 2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 h="91">
                  <a:moveTo>
                    <a:pt x="79" y="20"/>
                  </a:moveTo>
                  <a:cubicBezTo>
                    <a:pt x="79" y="9"/>
                    <a:pt x="79" y="9"/>
                    <a:pt x="79" y="9"/>
                  </a:cubicBezTo>
                  <a:cubicBezTo>
                    <a:pt x="62" y="9"/>
                    <a:pt x="62" y="9"/>
                    <a:pt x="62" y="9"/>
                  </a:cubicBezTo>
                  <a:cubicBezTo>
                    <a:pt x="42" y="24"/>
                    <a:pt x="42" y="24"/>
                    <a:pt x="42" y="24"/>
                  </a:cubicBezTo>
                  <a:cubicBezTo>
                    <a:pt x="44" y="35"/>
                    <a:pt x="44" y="35"/>
                    <a:pt x="44" y="35"/>
                  </a:cubicBezTo>
                  <a:cubicBezTo>
                    <a:pt x="29" y="33"/>
                    <a:pt x="29" y="33"/>
                    <a:pt x="29" y="33"/>
                  </a:cubicBezTo>
                  <a:cubicBezTo>
                    <a:pt x="16" y="49"/>
                    <a:pt x="16" y="49"/>
                    <a:pt x="16" y="49"/>
                  </a:cubicBezTo>
                  <a:cubicBezTo>
                    <a:pt x="0" y="51"/>
                    <a:pt x="0" y="51"/>
                    <a:pt x="0" y="51"/>
                  </a:cubicBezTo>
                  <a:cubicBezTo>
                    <a:pt x="16" y="58"/>
                    <a:pt x="31" y="62"/>
                    <a:pt x="49" y="69"/>
                  </a:cubicBezTo>
                  <a:cubicBezTo>
                    <a:pt x="60" y="53"/>
                    <a:pt x="60" y="53"/>
                    <a:pt x="60" y="53"/>
                  </a:cubicBezTo>
                  <a:cubicBezTo>
                    <a:pt x="66" y="53"/>
                    <a:pt x="66" y="53"/>
                    <a:pt x="66" y="53"/>
                  </a:cubicBezTo>
                  <a:cubicBezTo>
                    <a:pt x="66" y="67"/>
                    <a:pt x="66" y="67"/>
                    <a:pt x="66" y="67"/>
                  </a:cubicBezTo>
                  <a:cubicBezTo>
                    <a:pt x="99" y="58"/>
                    <a:pt x="99" y="58"/>
                    <a:pt x="99" y="58"/>
                  </a:cubicBezTo>
                  <a:cubicBezTo>
                    <a:pt x="104" y="64"/>
                    <a:pt x="104" y="64"/>
                    <a:pt x="104" y="64"/>
                  </a:cubicBezTo>
                  <a:cubicBezTo>
                    <a:pt x="88" y="69"/>
                    <a:pt x="71" y="75"/>
                    <a:pt x="55" y="80"/>
                  </a:cubicBezTo>
                  <a:cubicBezTo>
                    <a:pt x="60" y="91"/>
                    <a:pt x="60" y="91"/>
                    <a:pt x="60" y="91"/>
                  </a:cubicBezTo>
                  <a:cubicBezTo>
                    <a:pt x="75" y="91"/>
                    <a:pt x="90" y="87"/>
                    <a:pt x="106" y="82"/>
                  </a:cubicBezTo>
                  <a:cubicBezTo>
                    <a:pt x="117" y="80"/>
                    <a:pt x="126" y="75"/>
                    <a:pt x="134" y="69"/>
                  </a:cubicBezTo>
                  <a:cubicBezTo>
                    <a:pt x="139" y="80"/>
                    <a:pt x="139" y="80"/>
                    <a:pt x="139" y="80"/>
                  </a:cubicBezTo>
                  <a:cubicBezTo>
                    <a:pt x="176" y="80"/>
                    <a:pt x="176" y="80"/>
                    <a:pt x="176" y="80"/>
                  </a:cubicBezTo>
                  <a:cubicBezTo>
                    <a:pt x="183" y="62"/>
                    <a:pt x="183" y="62"/>
                    <a:pt x="183" y="62"/>
                  </a:cubicBezTo>
                  <a:cubicBezTo>
                    <a:pt x="196" y="58"/>
                    <a:pt x="196" y="58"/>
                    <a:pt x="196" y="58"/>
                  </a:cubicBezTo>
                  <a:cubicBezTo>
                    <a:pt x="207" y="42"/>
                    <a:pt x="207" y="42"/>
                    <a:pt x="207" y="42"/>
                  </a:cubicBezTo>
                  <a:cubicBezTo>
                    <a:pt x="196" y="29"/>
                    <a:pt x="196" y="29"/>
                    <a:pt x="196" y="29"/>
                  </a:cubicBezTo>
                  <a:cubicBezTo>
                    <a:pt x="183" y="40"/>
                    <a:pt x="183" y="40"/>
                    <a:pt x="183" y="40"/>
                  </a:cubicBezTo>
                  <a:cubicBezTo>
                    <a:pt x="172" y="18"/>
                    <a:pt x="172" y="18"/>
                    <a:pt x="172" y="18"/>
                  </a:cubicBezTo>
                  <a:cubicBezTo>
                    <a:pt x="183" y="4"/>
                    <a:pt x="183" y="4"/>
                    <a:pt x="183" y="4"/>
                  </a:cubicBezTo>
                  <a:cubicBezTo>
                    <a:pt x="176" y="0"/>
                    <a:pt x="176" y="0"/>
                    <a:pt x="176" y="0"/>
                  </a:cubicBezTo>
                  <a:cubicBezTo>
                    <a:pt x="152" y="11"/>
                    <a:pt x="152" y="11"/>
                    <a:pt x="152" y="11"/>
                  </a:cubicBezTo>
                  <a:cubicBezTo>
                    <a:pt x="152" y="22"/>
                    <a:pt x="152" y="22"/>
                    <a:pt x="152" y="22"/>
                  </a:cubicBezTo>
                  <a:cubicBezTo>
                    <a:pt x="141" y="31"/>
                    <a:pt x="141" y="31"/>
                    <a:pt x="141" y="31"/>
                  </a:cubicBezTo>
                  <a:cubicBezTo>
                    <a:pt x="148" y="40"/>
                    <a:pt x="148" y="40"/>
                    <a:pt x="148" y="40"/>
                  </a:cubicBezTo>
                  <a:cubicBezTo>
                    <a:pt x="143" y="47"/>
                    <a:pt x="143" y="47"/>
                    <a:pt x="143" y="47"/>
                  </a:cubicBezTo>
                  <a:cubicBezTo>
                    <a:pt x="130" y="42"/>
                    <a:pt x="130" y="42"/>
                    <a:pt x="130" y="42"/>
                  </a:cubicBezTo>
                  <a:cubicBezTo>
                    <a:pt x="119" y="47"/>
                    <a:pt x="119" y="47"/>
                    <a:pt x="119" y="47"/>
                  </a:cubicBezTo>
                  <a:cubicBezTo>
                    <a:pt x="93" y="22"/>
                    <a:pt x="93" y="22"/>
                    <a:pt x="93" y="22"/>
                  </a:cubicBezTo>
                  <a:cubicBezTo>
                    <a:pt x="79" y="20"/>
                    <a:pt x="79" y="20"/>
                    <a:pt x="79" y="20"/>
                  </a:cubicBezTo>
                  <a:cubicBezTo>
                    <a:pt x="79" y="20"/>
                    <a:pt x="79" y="20"/>
                    <a:pt x="79"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62" name="Freeform 152"/>
            <p:cNvSpPr>
              <a:spLocks/>
            </p:cNvSpPr>
            <p:nvPr/>
          </p:nvSpPr>
          <p:spPr bwMode="auto">
            <a:xfrm>
              <a:off x="4311655" y="2571753"/>
              <a:ext cx="204788" cy="119063"/>
            </a:xfrm>
            <a:custGeom>
              <a:avLst/>
              <a:gdLst>
                <a:gd name="T0" fmla="*/ 298 w 298"/>
                <a:gd name="T1" fmla="*/ 122 h 173"/>
                <a:gd name="T2" fmla="*/ 267 w 298"/>
                <a:gd name="T3" fmla="*/ 71 h 173"/>
                <a:gd name="T4" fmla="*/ 262 w 298"/>
                <a:gd name="T5" fmla="*/ 33 h 173"/>
                <a:gd name="T6" fmla="*/ 238 w 298"/>
                <a:gd name="T7" fmla="*/ 6 h 173"/>
                <a:gd name="T8" fmla="*/ 229 w 298"/>
                <a:gd name="T9" fmla="*/ 15 h 173"/>
                <a:gd name="T10" fmla="*/ 227 w 298"/>
                <a:gd name="T11" fmla="*/ 33 h 173"/>
                <a:gd name="T12" fmla="*/ 203 w 298"/>
                <a:gd name="T13" fmla="*/ 57 h 173"/>
                <a:gd name="T14" fmla="*/ 196 w 298"/>
                <a:gd name="T15" fmla="*/ 46 h 173"/>
                <a:gd name="T16" fmla="*/ 205 w 298"/>
                <a:gd name="T17" fmla="*/ 33 h 173"/>
                <a:gd name="T18" fmla="*/ 199 w 298"/>
                <a:gd name="T19" fmla="*/ 22 h 173"/>
                <a:gd name="T20" fmla="*/ 190 w 298"/>
                <a:gd name="T21" fmla="*/ 15 h 173"/>
                <a:gd name="T22" fmla="*/ 166 w 298"/>
                <a:gd name="T23" fmla="*/ 29 h 173"/>
                <a:gd name="T24" fmla="*/ 139 w 298"/>
                <a:gd name="T25" fmla="*/ 4 h 173"/>
                <a:gd name="T26" fmla="*/ 132 w 298"/>
                <a:gd name="T27" fmla="*/ 9 h 173"/>
                <a:gd name="T28" fmla="*/ 135 w 298"/>
                <a:gd name="T29" fmla="*/ 20 h 173"/>
                <a:gd name="T30" fmla="*/ 126 w 298"/>
                <a:gd name="T31" fmla="*/ 29 h 173"/>
                <a:gd name="T32" fmla="*/ 126 w 298"/>
                <a:gd name="T33" fmla="*/ 40 h 173"/>
                <a:gd name="T34" fmla="*/ 110 w 298"/>
                <a:gd name="T35" fmla="*/ 42 h 173"/>
                <a:gd name="T36" fmla="*/ 97 w 298"/>
                <a:gd name="T37" fmla="*/ 29 h 173"/>
                <a:gd name="T38" fmla="*/ 115 w 298"/>
                <a:gd name="T39" fmla="*/ 6 h 173"/>
                <a:gd name="T40" fmla="*/ 102 w 298"/>
                <a:gd name="T41" fmla="*/ 0 h 173"/>
                <a:gd name="T42" fmla="*/ 31 w 298"/>
                <a:gd name="T43" fmla="*/ 31 h 173"/>
                <a:gd name="T44" fmla="*/ 33 w 298"/>
                <a:gd name="T45" fmla="*/ 44 h 173"/>
                <a:gd name="T46" fmla="*/ 11 w 298"/>
                <a:gd name="T47" fmla="*/ 49 h 173"/>
                <a:gd name="T48" fmla="*/ 7 w 298"/>
                <a:gd name="T49" fmla="*/ 60 h 173"/>
                <a:gd name="T50" fmla="*/ 24 w 298"/>
                <a:gd name="T51" fmla="*/ 71 h 173"/>
                <a:gd name="T52" fmla="*/ 0 w 298"/>
                <a:gd name="T53" fmla="*/ 77 h 173"/>
                <a:gd name="T54" fmla="*/ 7 w 298"/>
                <a:gd name="T55" fmla="*/ 86 h 173"/>
                <a:gd name="T56" fmla="*/ 38 w 298"/>
                <a:gd name="T57" fmla="*/ 89 h 173"/>
                <a:gd name="T58" fmla="*/ 55 w 298"/>
                <a:gd name="T59" fmla="*/ 84 h 173"/>
                <a:gd name="T60" fmla="*/ 139 w 298"/>
                <a:gd name="T61" fmla="*/ 95 h 173"/>
                <a:gd name="T62" fmla="*/ 141 w 298"/>
                <a:gd name="T63" fmla="*/ 102 h 173"/>
                <a:gd name="T64" fmla="*/ 95 w 298"/>
                <a:gd name="T65" fmla="*/ 111 h 173"/>
                <a:gd name="T66" fmla="*/ 57 w 298"/>
                <a:gd name="T67" fmla="*/ 106 h 173"/>
                <a:gd name="T68" fmla="*/ 49 w 298"/>
                <a:gd name="T69" fmla="*/ 113 h 173"/>
                <a:gd name="T70" fmla="*/ 20 w 298"/>
                <a:gd name="T71" fmla="*/ 104 h 173"/>
                <a:gd name="T72" fmla="*/ 9 w 298"/>
                <a:gd name="T73" fmla="*/ 120 h 173"/>
                <a:gd name="T74" fmla="*/ 42 w 298"/>
                <a:gd name="T75" fmla="*/ 149 h 173"/>
                <a:gd name="T76" fmla="*/ 57 w 298"/>
                <a:gd name="T77" fmla="*/ 144 h 173"/>
                <a:gd name="T78" fmla="*/ 69 w 298"/>
                <a:gd name="T79" fmla="*/ 151 h 173"/>
                <a:gd name="T80" fmla="*/ 57 w 298"/>
                <a:gd name="T81" fmla="*/ 173 h 173"/>
                <a:gd name="T82" fmla="*/ 124 w 298"/>
                <a:gd name="T83" fmla="*/ 168 h 173"/>
                <a:gd name="T84" fmla="*/ 214 w 298"/>
                <a:gd name="T85" fmla="*/ 151 h 173"/>
                <a:gd name="T86" fmla="*/ 229 w 298"/>
                <a:gd name="T87" fmla="*/ 131 h 173"/>
                <a:gd name="T88" fmla="*/ 236 w 298"/>
                <a:gd name="T89" fmla="*/ 133 h 173"/>
                <a:gd name="T90" fmla="*/ 229 w 298"/>
                <a:gd name="T91" fmla="*/ 149 h 173"/>
                <a:gd name="T92" fmla="*/ 267 w 298"/>
                <a:gd name="T93" fmla="*/ 162 h 173"/>
                <a:gd name="T94" fmla="*/ 285 w 298"/>
                <a:gd name="T95" fmla="*/ 162 h 173"/>
                <a:gd name="T96" fmla="*/ 287 w 298"/>
                <a:gd name="T97" fmla="*/ 146 h 173"/>
                <a:gd name="T98" fmla="*/ 271 w 298"/>
                <a:gd name="T99" fmla="*/ 142 h 173"/>
                <a:gd name="T100" fmla="*/ 271 w 298"/>
                <a:gd name="T101" fmla="*/ 133 h 173"/>
                <a:gd name="T102" fmla="*/ 298 w 298"/>
                <a:gd name="T103" fmla="*/ 135 h 173"/>
                <a:gd name="T104" fmla="*/ 298 w 298"/>
                <a:gd name="T105" fmla="*/ 122 h 173"/>
                <a:gd name="T106" fmla="*/ 298 w 298"/>
                <a:gd name="T107" fmla="*/ 12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8" h="173">
                  <a:moveTo>
                    <a:pt x="298" y="122"/>
                  </a:moveTo>
                  <a:cubicBezTo>
                    <a:pt x="285" y="106"/>
                    <a:pt x="274" y="91"/>
                    <a:pt x="267" y="71"/>
                  </a:cubicBezTo>
                  <a:cubicBezTo>
                    <a:pt x="262" y="60"/>
                    <a:pt x="260" y="46"/>
                    <a:pt x="262" y="33"/>
                  </a:cubicBezTo>
                  <a:cubicBezTo>
                    <a:pt x="238" y="6"/>
                    <a:pt x="238" y="6"/>
                    <a:pt x="238" y="6"/>
                  </a:cubicBezTo>
                  <a:cubicBezTo>
                    <a:pt x="229" y="15"/>
                    <a:pt x="229" y="15"/>
                    <a:pt x="229" y="15"/>
                  </a:cubicBezTo>
                  <a:cubicBezTo>
                    <a:pt x="227" y="33"/>
                    <a:pt x="227" y="33"/>
                    <a:pt x="227" y="33"/>
                  </a:cubicBezTo>
                  <a:cubicBezTo>
                    <a:pt x="203" y="57"/>
                    <a:pt x="203" y="57"/>
                    <a:pt x="203" y="57"/>
                  </a:cubicBezTo>
                  <a:cubicBezTo>
                    <a:pt x="196" y="46"/>
                    <a:pt x="196" y="46"/>
                    <a:pt x="196" y="46"/>
                  </a:cubicBezTo>
                  <a:cubicBezTo>
                    <a:pt x="205" y="33"/>
                    <a:pt x="205" y="33"/>
                    <a:pt x="205" y="33"/>
                  </a:cubicBezTo>
                  <a:cubicBezTo>
                    <a:pt x="203" y="29"/>
                    <a:pt x="201" y="26"/>
                    <a:pt x="199" y="22"/>
                  </a:cubicBezTo>
                  <a:cubicBezTo>
                    <a:pt x="196" y="20"/>
                    <a:pt x="192" y="17"/>
                    <a:pt x="190" y="15"/>
                  </a:cubicBezTo>
                  <a:cubicBezTo>
                    <a:pt x="166" y="29"/>
                    <a:pt x="166" y="29"/>
                    <a:pt x="166" y="29"/>
                  </a:cubicBezTo>
                  <a:cubicBezTo>
                    <a:pt x="139" y="4"/>
                    <a:pt x="139" y="4"/>
                    <a:pt x="139" y="4"/>
                  </a:cubicBezTo>
                  <a:cubicBezTo>
                    <a:pt x="132" y="9"/>
                    <a:pt x="132" y="9"/>
                    <a:pt x="132" y="9"/>
                  </a:cubicBezTo>
                  <a:cubicBezTo>
                    <a:pt x="135" y="20"/>
                    <a:pt x="135" y="20"/>
                    <a:pt x="135" y="20"/>
                  </a:cubicBezTo>
                  <a:cubicBezTo>
                    <a:pt x="126" y="29"/>
                    <a:pt x="126" y="29"/>
                    <a:pt x="126" y="29"/>
                  </a:cubicBezTo>
                  <a:cubicBezTo>
                    <a:pt x="126" y="40"/>
                    <a:pt x="126" y="40"/>
                    <a:pt x="126" y="40"/>
                  </a:cubicBezTo>
                  <a:cubicBezTo>
                    <a:pt x="110" y="42"/>
                    <a:pt x="110" y="42"/>
                    <a:pt x="110" y="42"/>
                  </a:cubicBezTo>
                  <a:cubicBezTo>
                    <a:pt x="97" y="29"/>
                    <a:pt x="97" y="29"/>
                    <a:pt x="97" y="29"/>
                  </a:cubicBezTo>
                  <a:cubicBezTo>
                    <a:pt x="115" y="6"/>
                    <a:pt x="115" y="6"/>
                    <a:pt x="115" y="6"/>
                  </a:cubicBezTo>
                  <a:cubicBezTo>
                    <a:pt x="102" y="0"/>
                    <a:pt x="102" y="0"/>
                    <a:pt x="102" y="0"/>
                  </a:cubicBezTo>
                  <a:cubicBezTo>
                    <a:pt x="77" y="11"/>
                    <a:pt x="55" y="20"/>
                    <a:pt x="31" y="31"/>
                  </a:cubicBezTo>
                  <a:cubicBezTo>
                    <a:pt x="33" y="44"/>
                    <a:pt x="33" y="44"/>
                    <a:pt x="33" y="44"/>
                  </a:cubicBezTo>
                  <a:cubicBezTo>
                    <a:pt x="11" y="49"/>
                    <a:pt x="11" y="49"/>
                    <a:pt x="11" y="49"/>
                  </a:cubicBezTo>
                  <a:cubicBezTo>
                    <a:pt x="7" y="60"/>
                    <a:pt x="7" y="60"/>
                    <a:pt x="7" y="60"/>
                  </a:cubicBezTo>
                  <a:cubicBezTo>
                    <a:pt x="24" y="71"/>
                    <a:pt x="24" y="71"/>
                    <a:pt x="24" y="71"/>
                  </a:cubicBezTo>
                  <a:cubicBezTo>
                    <a:pt x="0" y="77"/>
                    <a:pt x="0" y="77"/>
                    <a:pt x="0" y="77"/>
                  </a:cubicBezTo>
                  <a:cubicBezTo>
                    <a:pt x="7" y="86"/>
                    <a:pt x="7" y="86"/>
                    <a:pt x="7" y="86"/>
                  </a:cubicBezTo>
                  <a:cubicBezTo>
                    <a:pt x="16" y="89"/>
                    <a:pt x="27" y="89"/>
                    <a:pt x="38" y="89"/>
                  </a:cubicBezTo>
                  <a:cubicBezTo>
                    <a:pt x="44" y="89"/>
                    <a:pt x="49" y="86"/>
                    <a:pt x="55" y="84"/>
                  </a:cubicBezTo>
                  <a:cubicBezTo>
                    <a:pt x="84" y="89"/>
                    <a:pt x="110" y="93"/>
                    <a:pt x="139" y="95"/>
                  </a:cubicBezTo>
                  <a:cubicBezTo>
                    <a:pt x="141" y="102"/>
                    <a:pt x="141" y="102"/>
                    <a:pt x="141" y="102"/>
                  </a:cubicBezTo>
                  <a:cubicBezTo>
                    <a:pt x="126" y="109"/>
                    <a:pt x="110" y="111"/>
                    <a:pt x="95" y="111"/>
                  </a:cubicBezTo>
                  <a:cubicBezTo>
                    <a:pt x="82" y="111"/>
                    <a:pt x="71" y="111"/>
                    <a:pt x="57" y="106"/>
                  </a:cubicBezTo>
                  <a:cubicBezTo>
                    <a:pt x="49" y="113"/>
                    <a:pt x="49" y="113"/>
                    <a:pt x="49" y="113"/>
                  </a:cubicBezTo>
                  <a:cubicBezTo>
                    <a:pt x="20" y="104"/>
                    <a:pt x="20" y="104"/>
                    <a:pt x="20" y="104"/>
                  </a:cubicBezTo>
                  <a:cubicBezTo>
                    <a:pt x="9" y="120"/>
                    <a:pt x="9" y="120"/>
                    <a:pt x="9" y="120"/>
                  </a:cubicBezTo>
                  <a:cubicBezTo>
                    <a:pt x="42" y="149"/>
                    <a:pt x="42" y="149"/>
                    <a:pt x="42" y="149"/>
                  </a:cubicBezTo>
                  <a:cubicBezTo>
                    <a:pt x="57" y="144"/>
                    <a:pt x="57" y="144"/>
                    <a:pt x="57" y="144"/>
                  </a:cubicBezTo>
                  <a:cubicBezTo>
                    <a:pt x="69" y="151"/>
                    <a:pt x="69" y="151"/>
                    <a:pt x="69" y="151"/>
                  </a:cubicBezTo>
                  <a:cubicBezTo>
                    <a:pt x="57" y="173"/>
                    <a:pt x="57" y="173"/>
                    <a:pt x="57" y="173"/>
                  </a:cubicBezTo>
                  <a:cubicBezTo>
                    <a:pt x="80" y="173"/>
                    <a:pt x="102" y="171"/>
                    <a:pt x="124" y="168"/>
                  </a:cubicBezTo>
                  <a:cubicBezTo>
                    <a:pt x="154" y="164"/>
                    <a:pt x="185" y="160"/>
                    <a:pt x="214" y="151"/>
                  </a:cubicBezTo>
                  <a:cubicBezTo>
                    <a:pt x="229" y="131"/>
                    <a:pt x="229" y="131"/>
                    <a:pt x="229" y="131"/>
                  </a:cubicBezTo>
                  <a:cubicBezTo>
                    <a:pt x="236" y="133"/>
                    <a:pt x="236" y="133"/>
                    <a:pt x="236" y="133"/>
                  </a:cubicBezTo>
                  <a:cubicBezTo>
                    <a:pt x="229" y="149"/>
                    <a:pt x="229" y="149"/>
                    <a:pt x="229" y="149"/>
                  </a:cubicBezTo>
                  <a:cubicBezTo>
                    <a:pt x="243" y="155"/>
                    <a:pt x="256" y="157"/>
                    <a:pt x="267" y="162"/>
                  </a:cubicBezTo>
                  <a:cubicBezTo>
                    <a:pt x="271" y="162"/>
                    <a:pt x="278" y="162"/>
                    <a:pt x="285" y="162"/>
                  </a:cubicBezTo>
                  <a:cubicBezTo>
                    <a:pt x="287" y="146"/>
                    <a:pt x="287" y="146"/>
                    <a:pt x="287" y="146"/>
                  </a:cubicBezTo>
                  <a:cubicBezTo>
                    <a:pt x="271" y="142"/>
                    <a:pt x="271" y="142"/>
                    <a:pt x="271" y="142"/>
                  </a:cubicBezTo>
                  <a:cubicBezTo>
                    <a:pt x="271" y="133"/>
                    <a:pt x="271" y="133"/>
                    <a:pt x="271" y="133"/>
                  </a:cubicBezTo>
                  <a:cubicBezTo>
                    <a:pt x="298" y="135"/>
                    <a:pt x="298" y="135"/>
                    <a:pt x="298" y="135"/>
                  </a:cubicBezTo>
                  <a:cubicBezTo>
                    <a:pt x="298" y="122"/>
                    <a:pt x="298" y="122"/>
                    <a:pt x="298" y="122"/>
                  </a:cubicBezTo>
                  <a:cubicBezTo>
                    <a:pt x="298" y="122"/>
                    <a:pt x="298" y="122"/>
                    <a:pt x="298"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63" name="Freeform 153"/>
            <p:cNvSpPr>
              <a:spLocks/>
            </p:cNvSpPr>
            <p:nvPr/>
          </p:nvSpPr>
          <p:spPr bwMode="auto">
            <a:xfrm>
              <a:off x="6840545" y="3032128"/>
              <a:ext cx="817563" cy="896939"/>
            </a:xfrm>
            <a:custGeom>
              <a:avLst/>
              <a:gdLst>
                <a:gd name="T0" fmla="*/ 1050 w 1191"/>
                <a:gd name="T1" fmla="*/ 95 h 1307"/>
                <a:gd name="T2" fmla="*/ 907 w 1191"/>
                <a:gd name="T3" fmla="*/ 16 h 1307"/>
                <a:gd name="T4" fmla="*/ 771 w 1191"/>
                <a:gd name="T5" fmla="*/ 95 h 1307"/>
                <a:gd name="T6" fmla="*/ 546 w 1191"/>
                <a:gd name="T7" fmla="*/ 60 h 1307"/>
                <a:gd name="T8" fmla="*/ 395 w 1191"/>
                <a:gd name="T9" fmla="*/ 75 h 1307"/>
                <a:gd name="T10" fmla="*/ 283 w 1191"/>
                <a:gd name="T11" fmla="*/ 115 h 1307"/>
                <a:gd name="T12" fmla="*/ 183 w 1191"/>
                <a:gd name="T13" fmla="*/ 164 h 1307"/>
                <a:gd name="T14" fmla="*/ 116 w 1191"/>
                <a:gd name="T15" fmla="*/ 301 h 1307"/>
                <a:gd name="T16" fmla="*/ 7 w 1191"/>
                <a:gd name="T17" fmla="*/ 361 h 1307"/>
                <a:gd name="T18" fmla="*/ 21 w 1191"/>
                <a:gd name="T19" fmla="*/ 451 h 1307"/>
                <a:gd name="T20" fmla="*/ 114 w 1191"/>
                <a:gd name="T21" fmla="*/ 473 h 1307"/>
                <a:gd name="T22" fmla="*/ 128 w 1191"/>
                <a:gd name="T23" fmla="*/ 613 h 1307"/>
                <a:gd name="T24" fmla="*/ 288 w 1191"/>
                <a:gd name="T25" fmla="*/ 667 h 1307"/>
                <a:gd name="T26" fmla="*/ 396 w 1191"/>
                <a:gd name="T27" fmla="*/ 735 h 1307"/>
                <a:gd name="T28" fmla="*/ 357 w 1191"/>
                <a:gd name="T29" fmla="*/ 857 h 1307"/>
                <a:gd name="T30" fmla="*/ 393 w 1191"/>
                <a:gd name="T31" fmla="*/ 907 h 1307"/>
                <a:gd name="T32" fmla="*/ 401 w 1191"/>
                <a:gd name="T33" fmla="*/ 974 h 1307"/>
                <a:gd name="T34" fmla="*/ 456 w 1191"/>
                <a:gd name="T35" fmla="*/ 976 h 1307"/>
                <a:gd name="T36" fmla="*/ 478 w 1191"/>
                <a:gd name="T37" fmla="*/ 1103 h 1307"/>
                <a:gd name="T38" fmla="*/ 481 w 1191"/>
                <a:gd name="T39" fmla="*/ 1156 h 1307"/>
                <a:gd name="T40" fmla="*/ 526 w 1191"/>
                <a:gd name="T41" fmla="*/ 1251 h 1307"/>
                <a:gd name="T42" fmla="*/ 593 w 1191"/>
                <a:gd name="T43" fmla="*/ 1298 h 1307"/>
                <a:gd name="T44" fmla="*/ 538 w 1191"/>
                <a:gd name="T45" fmla="*/ 1194 h 1307"/>
                <a:gd name="T46" fmla="*/ 516 w 1191"/>
                <a:gd name="T47" fmla="*/ 1152 h 1307"/>
                <a:gd name="T48" fmla="*/ 496 w 1191"/>
                <a:gd name="T49" fmla="*/ 1114 h 1307"/>
                <a:gd name="T50" fmla="*/ 506 w 1191"/>
                <a:gd name="T51" fmla="*/ 1023 h 1307"/>
                <a:gd name="T52" fmla="*/ 563 w 1191"/>
                <a:gd name="T53" fmla="*/ 1060 h 1307"/>
                <a:gd name="T54" fmla="*/ 562 w 1191"/>
                <a:gd name="T55" fmla="*/ 1005 h 1307"/>
                <a:gd name="T56" fmla="*/ 602 w 1191"/>
                <a:gd name="T57" fmla="*/ 942 h 1307"/>
                <a:gd name="T58" fmla="*/ 521 w 1191"/>
                <a:gd name="T59" fmla="*/ 927 h 1307"/>
                <a:gd name="T60" fmla="*/ 510 w 1191"/>
                <a:gd name="T61" fmla="*/ 883 h 1307"/>
                <a:gd name="T62" fmla="*/ 554 w 1191"/>
                <a:gd name="T63" fmla="*/ 812 h 1307"/>
                <a:gd name="T64" fmla="*/ 614 w 1191"/>
                <a:gd name="T65" fmla="*/ 800 h 1307"/>
                <a:gd name="T66" fmla="*/ 678 w 1191"/>
                <a:gd name="T67" fmla="*/ 834 h 1307"/>
                <a:gd name="T68" fmla="*/ 712 w 1191"/>
                <a:gd name="T69" fmla="*/ 858 h 1307"/>
                <a:gd name="T70" fmla="*/ 763 w 1191"/>
                <a:gd name="T71" fmla="*/ 832 h 1307"/>
                <a:gd name="T72" fmla="*/ 784 w 1191"/>
                <a:gd name="T73" fmla="*/ 813 h 1307"/>
                <a:gd name="T74" fmla="*/ 813 w 1191"/>
                <a:gd name="T75" fmla="*/ 810 h 1307"/>
                <a:gd name="T76" fmla="*/ 876 w 1191"/>
                <a:gd name="T77" fmla="*/ 754 h 1307"/>
                <a:gd name="T78" fmla="*/ 904 w 1191"/>
                <a:gd name="T79" fmla="*/ 704 h 1307"/>
                <a:gd name="T80" fmla="*/ 926 w 1191"/>
                <a:gd name="T81" fmla="*/ 642 h 1307"/>
                <a:gd name="T82" fmla="*/ 899 w 1191"/>
                <a:gd name="T83" fmla="*/ 616 h 1307"/>
                <a:gd name="T84" fmla="*/ 901 w 1191"/>
                <a:gd name="T85" fmla="*/ 571 h 1307"/>
                <a:gd name="T86" fmla="*/ 902 w 1191"/>
                <a:gd name="T87" fmla="*/ 515 h 1307"/>
                <a:gd name="T88" fmla="*/ 944 w 1191"/>
                <a:gd name="T89" fmla="*/ 449 h 1307"/>
                <a:gd name="T90" fmla="*/ 921 w 1191"/>
                <a:gd name="T91" fmla="*/ 418 h 1307"/>
                <a:gd name="T92" fmla="*/ 860 w 1191"/>
                <a:gd name="T93" fmla="*/ 418 h 1307"/>
                <a:gd name="T94" fmla="*/ 893 w 1191"/>
                <a:gd name="T95" fmla="*/ 372 h 1307"/>
                <a:gd name="T96" fmla="*/ 946 w 1191"/>
                <a:gd name="T97" fmla="*/ 340 h 1307"/>
                <a:gd name="T98" fmla="*/ 918 w 1191"/>
                <a:gd name="T99" fmla="*/ 382 h 1307"/>
                <a:gd name="T100" fmla="*/ 983 w 1191"/>
                <a:gd name="T101" fmla="*/ 372 h 1307"/>
                <a:gd name="T102" fmla="*/ 1024 w 1191"/>
                <a:gd name="T103" fmla="*/ 427 h 1307"/>
                <a:gd name="T104" fmla="*/ 1023 w 1191"/>
                <a:gd name="T105" fmla="*/ 476 h 1307"/>
                <a:gd name="T106" fmla="*/ 1038 w 1191"/>
                <a:gd name="T107" fmla="*/ 502 h 1307"/>
                <a:gd name="T108" fmla="*/ 1083 w 1191"/>
                <a:gd name="T109" fmla="*/ 481 h 1307"/>
                <a:gd name="T110" fmla="*/ 1046 w 1191"/>
                <a:gd name="T111" fmla="*/ 389 h 1307"/>
                <a:gd name="T112" fmla="*/ 1103 w 1191"/>
                <a:gd name="T113" fmla="*/ 301 h 1307"/>
                <a:gd name="T114" fmla="*/ 1191 w 1191"/>
                <a:gd name="T115" fmla="*/ 120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1" h="1307">
                  <a:moveTo>
                    <a:pt x="1191" y="120"/>
                  </a:moveTo>
                  <a:cubicBezTo>
                    <a:pt x="1191" y="119"/>
                    <a:pt x="1190" y="119"/>
                    <a:pt x="1190" y="119"/>
                  </a:cubicBezTo>
                  <a:cubicBezTo>
                    <a:pt x="1183" y="119"/>
                    <a:pt x="1176" y="121"/>
                    <a:pt x="1169" y="123"/>
                  </a:cubicBezTo>
                  <a:cubicBezTo>
                    <a:pt x="1166" y="125"/>
                    <a:pt x="1164" y="127"/>
                    <a:pt x="1161" y="128"/>
                  </a:cubicBezTo>
                  <a:cubicBezTo>
                    <a:pt x="1149" y="135"/>
                    <a:pt x="1138" y="141"/>
                    <a:pt x="1127" y="150"/>
                  </a:cubicBezTo>
                  <a:cubicBezTo>
                    <a:pt x="1122" y="153"/>
                    <a:pt x="1122" y="153"/>
                    <a:pt x="1122" y="153"/>
                  </a:cubicBezTo>
                  <a:cubicBezTo>
                    <a:pt x="1112" y="133"/>
                    <a:pt x="1112" y="133"/>
                    <a:pt x="1112" y="133"/>
                  </a:cubicBezTo>
                  <a:cubicBezTo>
                    <a:pt x="1112" y="133"/>
                    <a:pt x="1112" y="132"/>
                    <a:pt x="1111" y="132"/>
                  </a:cubicBezTo>
                  <a:cubicBezTo>
                    <a:pt x="1050" y="95"/>
                    <a:pt x="1050" y="95"/>
                    <a:pt x="1050" y="95"/>
                  </a:cubicBezTo>
                  <a:cubicBezTo>
                    <a:pt x="1008" y="16"/>
                    <a:pt x="1008" y="16"/>
                    <a:pt x="1008" y="16"/>
                  </a:cubicBezTo>
                  <a:cubicBezTo>
                    <a:pt x="1008" y="16"/>
                    <a:pt x="1008" y="16"/>
                    <a:pt x="1008" y="16"/>
                  </a:cubicBezTo>
                  <a:cubicBezTo>
                    <a:pt x="977" y="0"/>
                    <a:pt x="977" y="0"/>
                    <a:pt x="977" y="0"/>
                  </a:cubicBezTo>
                  <a:cubicBezTo>
                    <a:pt x="977" y="0"/>
                    <a:pt x="977" y="0"/>
                    <a:pt x="976" y="0"/>
                  </a:cubicBezTo>
                  <a:cubicBezTo>
                    <a:pt x="970" y="0"/>
                    <a:pt x="970" y="0"/>
                    <a:pt x="970" y="0"/>
                  </a:cubicBezTo>
                  <a:cubicBezTo>
                    <a:pt x="930" y="7"/>
                    <a:pt x="930" y="7"/>
                    <a:pt x="930" y="7"/>
                  </a:cubicBezTo>
                  <a:cubicBezTo>
                    <a:pt x="921" y="9"/>
                    <a:pt x="914" y="11"/>
                    <a:pt x="910" y="16"/>
                  </a:cubicBezTo>
                  <a:cubicBezTo>
                    <a:pt x="908" y="16"/>
                    <a:pt x="908" y="16"/>
                    <a:pt x="908" y="16"/>
                  </a:cubicBezTo>
                  <a:cubicBezTo>
                    <a:pt x="908" y="16"/>
                    <a:pt x="907" y="16"/>
                    <a:pt x="907" y="16"/>
                  </a:cubicBezTo>
                  <a:cubicBezTo>
                    <a:pt x="907" y="17"/>
                    <a:pt x="907" y="17"/>
                    <a:pt x="907" y="18"/>
                  </a:cubicBezTo>
                  <a:cubicBezTo>
                    <a:pt x="915" y="34"/>
                    <a:pt x="915" y="34"/>
                    <a:pt x="915" y="34"/>
                  </a:cubicBezTo>
                  <a:cubicBezTo>
                    <a:pt x="877" y="97"/>
                    <a:pt x="877" y="97"/>
                    <a:pt x="877" y="97"/>
                  </a:cubicBezTo>
                  <a:cubicBezTo>
                    <a:pt x="846" y="99"/>
                    <a:pt x="846" y="99"/>
                    <a:pt x="846" y="99"/>
                  </a:cubicBezTo>
                  <a:cubicBezTo>
                    <a:pt x="842" y="100"/>
                    <a:pt x="837" y="101"/>
                    <a:pt x="832" y="101"/>
                  </a:cubicBezTo>
                  <a:cubicBezTo>
                    <a:pt x="827" y="102"/>
                    <a:pt x="822" y="102"/>
                    <a:pt x="818" y="103"/>
                  </a:cubicBezTo>
                  <a:cubicBezTo>
                    <a:pt x="792" y="103"/>
                    <a:pt x="792" y="103"/>
                    <a:pt x="792" y="103"/>
                  </a:cubicBezTo>
                  <a:cubicBezTo>
                    <a:pt x="772" y="95"/>
                    <a:pt x="772" y="95"/>
                    <a:pt x="772" y="95"/>
                  </a:cubicBezTo>
                  <a:cubicBezTo>
                    <a:pt x="772" y="95"/>
                    <a:pt x="771" y="95"/>
                    <a:pt x="771" y="95"/>
                  </a:cubicBezTo>
                  <a:cubicBezTo>
                    <a:pt x="758" y="112"/>
                    <a:pt x="758" y="112"/>
                    <a:pt x="758" y="112"/>
                  </a:cubicBezTo>
                  <a:cubicBezTo>
                    <a:pt x="726" y="104"/>
                    <a:pt x="726" y="104"/>
                    <a:pt x="726" y="104"/>
                  </a:cubicBezTo>
                  <a:cubicBezTo>
                    <a:pt x="726" y="103"/>
                    <a:pt x="725" y="103"/>
                    <a:pt x="725" y="104"/>
                  </a:cubicBezTo>
                  <a:cubicBezTo>
                    <a:pt x="701" y="114"/>
                    <a:pt x="701" y="114"/>
                    <a:pt x="701" y="114"/>
                  </a:cubicBezTo>
                  <a:cubicBezTo>
                    <a:pt x="627" y="88"/>
                    <a:pt x="627" y="88"/>
                    <a:pt x="627" y="88"/>
                  </a:cubicBezTo>
                  <a:cubicBezTo>
                    <a:pt x="627" y="88"/>
                    <a:pt x="627" y="88"/>
                    <a:pt x="626" y="88"/>
                  </a:cubicBezTo>
                  <a:cubicBezTo>
                    <a:pt x="566" y="92"/>
                    <a:pt x="566" y="92"/>
                    <a:pt x="566" y="92"/>
                  </a:cubicBezTo>
                  <a:cubicBezTo>
                    <a:pt x="546" y="60"/>
                    <a:pt x="546" y="60"/>
                    <a:pt x="546" y="60"/>
                  </a:cubicBezTo>
                  <a:cubicBezTo>
                    <a:pt x="546" y="60"/>
                    <a:pt x="546" y="60"/>
                    <a:pt x="546" y="60"/>
                  </a:cubicBezTo>
                  <a:cubicBezTo>
                    <a:pt x="513" y="51"/>
                    <a:pt x="513" y="51"/>
                    <a:pt x="513" y="51"/>
                  </a:cubicBezTo>
                  <a:cubicBezTo>
                    <a:pt x="512" y="51"/>
                    <a:pt x="512" y="51"/>
                    <a:pt x="512" y="51"/>
                  </a:cubicBezTo>
                  <a:cubicBezTo>
                    <a:pt x="492" y="60"/>
                    <a:pt x="492" y="60"/>
                    <a:pt x="492" y="60"/>
                  </a:cubicBezTo>
                  <a:cubicBezTo>
                    <a:pt x="491" y="60"/>
                    <a:pt x="491" y="60"/>
                    <a:pt x="491" y="61"/>
                  </a:cubicBezTo>
                  <a:cubicBezTo>
                    <a:pt x="491" y="75"/>
                    <a:pt x="491" y="75"/>
                    <a:pt x="491" y="75"/>
                  </a:cubicBezTo>
                  <a:cubicBezTo>
                    <a:pt x="435" y="94"/>
                    <a:pt x="435" y="94"/>
                    <a:pt x="435" y="94"/>
                  </a:cubicBezTo>
                  <a:cubicBezTo>
                    <a:pt x="410" y="75"/>
                    <a:pt x="410" y="75"/>
                    <a:pt x="410" y="75"/>
                  </a:cubicBezTo>
                  <a:cubicBezTo>
                    <a:pt x="409" y="75"/>
                    <a:pt x="409" y="75"/>
                    <a:pt x="409" y="75"/>
                  </a:cubicBezTo>
                  <a:cubicBezTo>
                    <a:pt x="395" y="75"/>
                    <a:pt x="395" y="75"/>
                    <a:pt x="395" y="75"/>
                  </a:cubicBezTo>
                  <a:cubicBezTo>
                    <a:pt x="389" y="76"/>
                    <a:pt x="383" y="77"/>
                    <a:pt x="377" y="77"/>
                  </a:cubicBezTo>
                  <a:cubicBezTo>
                    <a:pt x="371" y="78"/>
                    <a:pt x="365" y="78"/>
                    <a:pt x="358" y="79"/>
                  </a:cubicBezTo>
                  <a:cubicBezTo>
                    <a:pt x="353" y="79"/>
                    <a:pt x="347" y="80"/>
                    <a:pt x="341" y="80"/>
                  </a:cubicBezTo>
                  <a:cubicBezTo>
                    <a:pt x="336" y="81"/>
                    <a:pt x="331" y="81"/>
                    <a:pt x="325" y="81"/>
                  </a:cubicBezTo>
                  <a:cubicBezTo>
                    <a:pt x="325" y="81"/>
                    <a:pt x="325" y="82"/>
                    <a:pt x="324" y="82"/>
                  </a:cubicBezTo>
                  <a:cubicBezTo>
                    <a:pt x="320" y="84"/>
                    <a:pt x="320" y="84"/>
                    <a:pt x="320" y="84"/>
                  </a:cubicBezTo>
                  <a:cubicBezTo>
                    <a:pt x="314" y="84"/>
                    <a:pt x="314" y="84"/>
                    <a:pt x="314" y="84"/>
                  </a:cubicBezTo>
                  <a:cubicBezTo>
                    <a:pt x="314" y="84"/>
                    <a:pt x="313" y="84"/>
                    <a:pt x="313" y="84"/>
                  </a:cubicBezTo>
                  <a:cubicBezTo>
                    <a:pt x="283" y="115"/>
                    <a:pt x="283" y="115"/>
                    <a:pt x="283" y="115"/>
                  </a:cubicBezTo>
                  <a:cubicBezTo>
                    <a:pt x="241" y="119"/>
                    <a:pt x="241" y="119"/>
                    <a:pt x="241" y="119"/>
                  </a:cubicBezTo>
                  <a:cubicBezTo>
                    <a:pt x="241" y="119"/>
                    <a:pt x="241" y="119"/>
                    <a:pt x="240" y="119"/>
                  </a:cubicBezTo>
                  <a:cubicBezTo>
                    <a:pt x="240" y="120"/>
                    <a:pt x="240" y="120"/>
                    <a:pt x="240" y="120"/>
                  </a:cubicBezTo>
                  <a:cubicBezTo>
                    <a:pt x="242" y="135"/>
                    <a:pt x="242" y="135"/>
                    <a:pt x="242" y="135"/>
                  </a:cubicBezTo>
                  <a:cubicBezTo>
                    <a:pt x="221" y="148"/>
                    <a:pt x="221" y="148"/>
                    <a:pt x="221" y="148"/>
                  </a:cubicBezTo>
                  <a:cubicBezTo>
                    <a:pt x="221" y="148"/>
                    <a:pt x="220" y="148"/>
                    <a:pt x="220" y="148"/>
                  </a:cubicBezTo>
                  <a:cubicBezTo>
                    <a:pt x="216" y="161"/>
                    <a:pt x="216" y="161"/>
                    <a:pt x="216" y="161"/>
                  </a:cubicBezTo>
                  <a:cubicBezTo>
                    <a:pt x="184" y="163"/>
                    <a:pt x="184" y="163"/>
                    <a:pt x="184" y="163"/>
                  </a:cubicBezTo>
                  <a:cubicBezTo>
                    <a:pt x="184" y="163"/>
                    <a:pt x="183" y="163"/>
                    <a:pt x="183" y="164"/>
                  </a:cubicBezTo>
                  <a:cubicBezTo>
                    <a:pt x="166" y="216"/>
                    <a:pt x="166" y="216"/>
                    <a:pt x="166" y="216"/>
                  </a:cubicBezTo>
                  <a:cubicBezTo>
                    <a:pt x="125" y="222"/>
                    <a:pt x="125" y="222"/>
                    <a:pt x="125" y="222"/>
                  </a:cubicBezTo>
                  <a:cubicBezTo>
                    <a:pt x="124" y="222"/>
                    <a:pt x="124" y="222"/>
                    <a:pt x="124" y="223"/>
                  </a:cubicBezTo>
                  <a:cubicBezTo>
                    <a:pt x="124" y="223"/>
                    <a:pt x="123" y="224"/>
                    <a:pt x="124" y="224"/>
                  </a:cubicBezTo>
                  <a:cubicBezTo>
                    <a:pt x="134" y="267"/>
                    <a:pt x="134" y="267"/>
                    <a:pt x="134" y="267"/>
                  </a:cubicBezTo>
                  <a:cubicBezTo>
                    <a:pt x="130" y="276"/>
                    <a:pt x="130" y="276"/>
                    <a:pt x="130" y="276"/>
                  </a:cubicBezTo>
                  <a:cubicBezTo>
                    <a:pt x="118" y="302"/>
                    <a:pt x="118" y="302"/>
                    <a:pt x="118" y="302"/>
                  </a:cubicBezTo>
                  <a:cubicBezTo>
                    <a:pt x="117" y="302"/>
                    <a:pt x="117" y="302"/>
                    <a:pt x="117" y="302"/>
                  </a:cubicBezTo>
                  <a:cubicBezTo>
                    <a:pt x="117" y="301"/>
                    <a:pt x="116" y="301"/>
                    <a:pt x="116" y="301"/>
                  </a:cubicBezTo>
                  <a:cubicBezTo>
                    <a:pt x="115" y="301"/>
                    <a:pt x="115" y="302"/>
                    <a:pt x="115" y="302"/>
                  </a:cubicBezTo>
                  <a:cubicBezTo>
                    <a:pt x="113" y="306"/>
                    <a:pt x="110" y="310"/>
                    <a:pt x="107" y="314"/>
                  </a:cubicBezTo>
                  <a:cubicBezTo>
                    <a:pt x="105" y="318"/>
                    <a:pt x="102" y="322"/>
                    <a:pt x="99" y="326"/>
                  </a:cubicBezTo>
                  <a:cubicBezTo>
                    <a:pt x="95" y="334"/>
                    <a:pt x="95" y="334"/>
                    <a:pt x="95" y="334"/>
                  </a:cubicBezTo>
                  <a:cubicBezTo>
                    <a:pt x="21" y="347"/>
                    <a:pt x="21" y="347"/>
                    <a:pt x="21" y="347"/>
                  </a:cubicBezTo>
                  <a:cubicBezTo>
                    <a:pt x="21" y="348"/>
                    <a:pt x="21" y="348"/>
                    <a:pt x="21" y="348"/>
                  </a:cubicBezTo>
                  <a:cubicBezTo>
                    <a:pt x="16" y="352"/>
                    <a:pt x="12" y="356"/>
                    <a:pt x="10" y="361"/>
                  </a:cubicBezTo>
                  <a:cubicBezTo>
                    <a:pt x="8" y="361"/>
                    <a:pt x="8" y="361"/>
                    <a:pt x="8" y="361"/>
                  </a:cubicBezTo>
                  <a:cubicBezTo>
                    <a:pt x="8" y="361"/>
                    <a:pt x="7" y="361"/>
                    <a:pt x="7" y="361"/>
                  </a:cubicBezTo>
                  <a:cubicBezTo>
                    <a:pt x="6" y="363"/>
                    <a:pt x="6" y="364"/>
                    <a:pt x="5" y="365"/>
                  </a:cubicBezTo>
                  <a:cubicBezTo>
                    <a:pt x="4" y="367"/>
                    <a:pt x="3" y="369"/>
                    <a:pt x="2" y="373"/>
                  </a:cubicBezTo>
                  <a:cubicBezTo>
                    <a:pt x="0" y="375"/>
                    <a:pt x="0" y="380"/>
                    <a:pt x="0" y="382"/>
                  </a:cubicBezTo>
                  <a:cubicBezTo>
                    <a:pt x="0" y="384"/>
                    <a:pt x="0" y="384"/>
                    <a:pt x="0" y="384"/>
                  </a:cubicBezTo>
                  <a:cubicBezTo>
                    <a:pt x="0" y="384"/>
                    <a:pt x="0" y="385"/>
                    <a:pt x="1" y="385"/>
                  </a:cubicBezTo>
                  <a:cubicBezTo>
                    <a:pt x="29" y="413"/>
                    <a:pt x="29" y="413"/>
                    <a:pt x="29" y="413"/>
                  </a:cubicBezTo>
                  <a:cubicBezTo>
                    <a:pt x="29" y="432"/>
                    <a:pt x="29" y="432"/>
                    <a:pt x="29" y="432"/>
                  </a:cubicBezTo>
                  <a:cubicBezTo>
                    <a:pt x="29" y="436"/>
                    <a:pt x="29" y="439"/>
                    <a:pt x="31" y="441"/>
                  </a:cubicBezTo>
                  <a:cubicBezTo>
                    <a:pt x="21" y="451"/>
                    <a:pt x="21" y="451"/>
                    <a:pt x="21" y="451"/>
                  </a:cubicBezTo>
                  <a:cubicBezTo>
                    <a:pt x="20" y="452"/>
                    <a:pt x="20" y="452"/>
                    <a:pt x="20" y="453"/>
                  </a:cubicBezTo>
                  <a:cubicBezTo>
                    <a:pt x="20" y="453"/>
                    <a:pt x="21" y="454"/>
                    <a:pt x="22" y="454"/>
                  </a:cubicBezTo>
                  <a:cubicBezTo>
                    <a:pt x="22" y="454"/>
                    <a:pt x="24" y="454"/>
                    <a:pt x="25" y="455"/>
                  </a:cubicBezTo>
                  <a:cubicBezTo>
                    <a:pt x="27" y="455"/>
                    <a:pt x="29" y="456"/>
                    <a:pt x="30" y="456"/>
                  </a:cubicBezTo>
                  <a:cubicBezTo>
                    <a:pt x="36" y="458"/>
                    <a:pt x="36" y="458"/>
                    <a:pt x="36" y="458"/>
                  </a:cubicBezTo>
                  <a:cubicBezTo>
                    <a:pt x="43" y="460"/>
                    <a:pt x="50" y="462"/>
                    <a:pt x="59" y="462"/>
                  </a:cubicBezTo>
                  <a:cubicBezTo>
                    <a:pt x="64" y="464"/>
                    <a:pt x="70" y="465"/>
                    <a:pt x="75" y="467"/>
                  </a:cubicBezTo>
                  <a:cubicBezTo>
                    <a:pt x="80" y="468"/>
                    <a:pt x="86" y="470"/>
                    <a:pt x="92" y="471"/>
                  </a:cubicBezTo>
                  <a:cubicBezTo>
                    <a:pt x="114" y="473"/>
                    <a:pt x="114" y="473"/>
                    <a:pt x="114" y="473"/>
                  </a:cubicBezTo>
                  <a:cubicBezTo>
                    <a:pt x="115" y="473"/>
                    <a:pt x="116" y="474"/>
                    <a:pt x="117" y="474"/>
                  </a:cubicBezTo>
                  <a:cubicBezTo>
                    <a:pt x="117" y="475"/>
                    <a:pt x="118" y="475"/>
                    <a:pt x="119" y="475"/>
                  </a:cubicBezTo>
                  <a:cubicBezTo>
                    <a:pt x="118" y="482"/>
                    <a:pt x="117" y="488"/>
                    <a:pt x="116" y="495"/>
                  </a:cubicBezTo>
                  <a:cubicBezTo>
                    <a:pt x="115" y="502"/>
                    <a:pt x="114" y="509"/>
                    <a:pt x="112" y="516"/>
                  </a:cubicBezTo>
                  <a:cubicBezTo>
                    <a:pt x="112" y="520"/>
                    <a:pt x="112" y="525"/>
                    <a:pt x="112" y="529"/>
                  </a:cubicBezTo>
                  <a:cubicBezTo>
                    <a:pt x="111" y="538"/>
                    <a:pt x="111" y="546"/>
                    <a:pt x="112" y="553"/>
                  </a:cubicBezTo>
                  <a:cubicBezTo>
                    <a:pt x="112" y="557"/>
                    <a:pt x="113" y="560"/>
                    <a:pt x="114" y="562"/>
                  </a:cubicBezTo>
                  <a:cubicBezTo>
                    <a:pt x="114" y="563"/>
                    <a:pt x="115" y="565"/>
                    <a:pt x="115" y="567"/>
                  </a:cubicBezTo>
                  <a:cubicBezTo>
                    <a:pt x="117" y="582"/>
                    <a:pt x="121" y="598"/>
                    <a:pt x="128" y="613"/>
                  </a:cubicBezTo>
                  <a:cubicBezTo>
                    <a:pt x="128" y="614"/>
                    <a:pt x="128" y="614"/>
                    <a:pt x="129" y="614"/>
                  </a:cubicBezTo>
                  <a:cubicBezTo>
                    <a:pt x="141" y="620"/>
                    <a:pt x="154" y="625"/>
                    <a:pt x="165" y="630"/>
                  </a:cubicBezTo>
                  <a:cubicBezTo>
                    <a:pt x="170" y="632"/>
                    <a:pt x="175" y="634"/>
                    <a:pt x="179" y="636"/>
                  </a:cubicBezTo>
                  <a:cubicBezTo>
                    <a:pt x="196" y="643"/>
                    <a:pt x="196" y="643"/>
                    <a:pt x="196" y="643"/>
                  </a:cubicBezTo>
                  <a:cubicBezTo>
                    <a:pt x="222" y="653"/>
                    <a:pt x="246" y="662"/>
                    <a:pt x="270" y="673"/>
                  </a:cubicBezTo>
                  <a:cubicBezTo>
                    <a:pt x="270" y="673"/>
                    <a:pt x="270" y="673"/>
                    <a:pt x="270" y="673"/>
                  </a:cubicBezTo>
                  <a:cubicBezTo>
                    <a:pt x="272" y="673"/>
                    <a:pt x="272" y="673"/>
                    <a:pt x="272" y="673"/>
                  </a:cubicBezTo>
                  <a:cubicBezTo>
                    <a:pt x="273" y="673"/>
                    <a:pt x="273" y="673"/>
                    <a:pt x="273" y="673"/>
                  </a:cubicBezTo>
                  <a:cubicBezTo>
                    <a:pt x="288" y="667"/>
                    <a:pt x="288" y="667"/>
                    <a:pt x="288" y="667"/>
                  </a:cubicBezTo>
                  <a:cubicBezTo>
                    <a:pt x="317" y="665"/>
                    <a:pt x="317" y="665"/>
                    <a:pt x="317" y="665"/>
                  </a:cubicBezTo>
                  <a:cubicBezTo>
                    <a:pt x="322" y="664"/>
                    <a:pt x="327" y="662"/>
                    <a:pt x="332" y="661"/>
                  </a:cubicBezTo>
                  <a:cubicBezTo>
                    <a:pt x="337" y="660"/>
                    <a:pt x="342" y="659"/>
                    <a:pt x="347" y="658"/>
                  </a:cubicBezTo>
                  <a:cubicBezTo>
                    <a:pt x="371" y="652"/>
                    <a:pt x="398" y="644"/>
                    <a:pt x="428" y="634"/>
                  </a:cubicBezTo>
                  <a:cubicBezTo>
                    <a:pt x="457" y="670"/>
                    <a:pt x="457" y="670"/>
                    <a:pt x="457" y="670"/>
                  </a:cubicBezTo>
                  <a:cubicBezTo>
                    <a:pt x="454" y="674"/>
                    <a:pt x="450" y="679"/>
                    <a:pt x="447" y="683"/>
                  </a:cubicBezTo>
                  <a:cubicBezTo>
                    <a:pt x="441" y="691"/>
                    <a:pt x="434" y="699"/>
                    <a:pt x="427" y="706"/>
                  </a:cubicBezTo>
                  <a:cubicBezTo>
                    <a:pt x="419" y="717"/>
                    <a:pt x="408" y="726"/>
                    <a:pt x="397" y="735"/>
                  </a:cubicBezTo>
                  <a:cubicBezTo>
                    <a:pt x="397" y="735"/>
                    <a:pt x="396" y="735"/>
                    <a:pt x="396" y="735"/>
                  </a:cubicBezTo>
                  <a:cubicBezTo>
                    <a:pt x="379" y="805"/>
                    <a:pt x="379" y="805"/>
                    <a:pt x="379" y="805"/>
                  </a:cubicBezTo>
                  <a:cubicBezTo>
                    <a:pt x="371" y="807"/>
                    <a:pt x="371" y="807"/>
                    <a:pt x="371" y="807"/>
                  </a:cubicBezTo>
                  <a:cubicBezTo>
                    <a:pt x="371" y="807"/>
                    <a:pt x="370" y="807"/>
                    <a:pt x="370" y="808"/>
                  </a:cubicBezTo>
                  <a:cubicBezTo>
                    <a:pt x="369" y="811"/>
                    <a:pt x="368" y="813"/>
                    <a:pt x="368" y="816"/>
                  </a:cubicBezTo>
                  <a:cubicBezTo>
                    <a:pt x="367" y="818"/>
                    <a:pt x="367" y="821"/>
                    <a:pt x="366" y="823"/>
                  </a:cubicBezTo>
                  <a:cubicBezTo>
                    <a:pt x="366" y="823"/>
                    <a:pt x="366" y="823"/>
                    <a:pt x="366" y="823"/>
                  </a:cubicBezTo>
                  <a:cubicBezTo>
                    <a:pt x="364" y="829"/>
                    <a:pt x="363" y="834"/>
                    <a:pt x="361" y="840"/>
                  </a:cubicBezTo>
                  <a:cubicBezTo>
                    <a:pt x="360" y="845"/>
                    <a:pt x="358" y="851"/>
                    <a:pt x="357" y="856"/>
                  </a:cubicBezTo>
                  <a:cubicBezTo>
                    <a:pt x="357" y="857"/>
                    <a:pt x="357" y="857"/>
                    <a:pt x="357" y="857"/>
                  </a:cubicBezTo>
                  <a:cubicBezTo>
                    <a:pt x="364" y="868"/>
                    <a:pt x="364" y="868"/>
                    <a:pt x="364" y="868"/>
                  </a:cubicBezTo>
                  <a:cubicBezTo>
                    <a:pt x="364" y="869"/>
                    <a:pt x="364" y="869"/>
                    <a:pt x="365" y="869"/>
                  </a:cubicBezTo>
                  <a:cubicBezTo>
                    <a:pt x="371" y="869"/>
                    <a:pt x="371" y="869"/>
                    <a:pt x="371" y="869"/>
                  </a:cubicBezTo>
                  <a:cubicBezTo>
                    <a:pt x="372" y="869"/>
                    <a:pt x="372" y="869"/>
                    <a:pt x="373" y="868"/>
                  </a:cubicBezTo>
                  <a:cubicBezTo>
                    <a:pt x="374" y="865"/>
                    <a:pt x="374" y="865"/>
                    <a:pt x="374" y="865"/>
                  </a:cubicBezTo>
                  <a:cubicBezTo>
                    <a:pt x="379" y="869"/>
                    <a:pt x="379" y="869"/>
                    <a:pt x="379" y="869"/>
                  </a:cubicBezTo>
                  <a:cubicBezTo>
                    <a:pt x="381" y="873"/>
                    <a:pt x="382" y="878"/>
                    <a:pt x="384" y="882"/>
                  </a:cubicBezTo>
                  <a:cubicBezTo>
                    <a:pt x="386" y="888"/>
                    <a:pt x="387" y="894"/>
                    <a:pt x="390" y="899"/>
                  </a:cubicBezTo>
                  <a:cubicBezTo>
                    <a:pt x="391" y="902"/>
                    <a:pt x="392" y="905"/>
                    <a:pt x="393" y="907"/>
                  </a:cubicBezTo>
                  <a:cubicBezTo>
                    <a:pt x="395" y="914"/>
                    <a:pt x="397" y="919"/>
                    <a:pt x="401" y="925"/>
                  </a:cubicBezTo>
                  <a:cubicBezTo>
                    <a:pt x="400" y="927"/>
                    <a:pt x="399" y="929"/>
                    <a:pt x="399" y="931"/>
                  </a:cubicBezTo>
                  <a:cubicBezTo>
                    <a:pt x="398" y="936"/>
                    <a:pt x="397" y="940"/>
                    <a:pt x="394" y="944"/>
                  </a:cubicBezTo>
                  <a:cubicBezTo>
                    <a:pt x="394" y="944"/>
                    <a:pt x="394" y="944"/>
                    <a:pt x="394" y="945"/>
                  </a:cubicBezTo>
                  <a:cubicBezTo>
                    <a:pt x="394" y="948"/>
                    <a:pt x="393" y="952"/>
                    <a:pt x="391" y="956"/>
                  </a:cubicBezTo>
                  <a:cubicBezTo>
                    <a:pt x="390" y="959"/>
                    <a:pt x="388" y="963"/>
                    <a:pt x="388" y="966"/>
                  </a:cubicBezTo>
                  <a:cubicBezTo>
                    <a:pt x="387" y="967"/>
                    <a:pt x="388" y="968"/>
                    <a:pt x="388" y="968"/>
                  </a:cubicBezTo>
                  <a:cubicBezTo>
                    <a:pt x="390" y="969"/>
                    <a:pt x="391" y="969"/>
                    <a:pt x="392" y="970"/>
                  </a:cubicBezTo>
                  <a:cubicBezTo>
                    <a:pt x="395" y="971"/>
                    <a:pt x="397" y="973"/>
                    <a:pt x="401" y="974"/>
                  </a:cubicBezTo>
                  <a:cubicBezTo>
                    <a:pt x="404" y="977"/>
                    <a:pt x="408" y="979"/>
                    <a:pt x="415" y="981"/>
                  </a:cubicBezTo>
                  <a:cubicBezTo>
                    <a:pt x="415" y="981"/>
                    <a:pt x="416" y="981"/>
                    <a:pt x="416" y="981"/>
                  </a:cubicBezTo>
                  <a:cubicBezTo>
                    <a:pt x="443" y="961"/>
                    <a:pt x="443" y="961"/>
                    <a:pt x="443" y="961"/>
                  </a:cubicBezTo>
                  <a:cubicBezTo>
                    <a:pt x="443" y="961"/>
                    <a:pt x="443" y="960"/>
                    <a:pt x="443" y="960"/>
                  </a:cubicBezTo>
                  <a:cubicBezTo>
                    <a:pt x="443" y="952"/>
                    <a:pt x="443" y="952"/>
                    <a:pt x="443" y="952"/>
                  </a:cubicBezTo>
                  <a:cubicBezTo>
                    <a:pt x="444" y="951"/>
                    <a:pt x="445" y="950"/>
                    <a:pt x="445" y="949"/>
                  </a:cubicBezTo>
                  <a:cubicBezTo>
                    <a:pt x="446" y="948"/>
                    <a:pt x="446" y="947"/>
                    <a:pt x="447" y="946"/>
                  </a:cubicBezTo>
                  <a:cubicBezTo>
                    <a:pt x="447" y="946"/>
                    <a:pt x="447" y="946"/>
                    <a:pt x="447" y="946"/>
                  </a:cubicBezTo>
                  <a:cubicBezTo>
                    <a:pt x="450" y="956"/>
                    <a:pt x="453" y="966"/>
                    <a:pt x="456" y="976"/>
                  </a:cubicBezTo>
                  <a:cubicBezTo>
                    <a:pt x="459" y="983"/>
                    <a:pt x="461" y="989"/>
                    <a:pt x="462" y="995"/>
                  </a:cubicBezTo>
                  <a:cubicBezTo>
                    <a:pt x="464" y="1002"/>
                    <a:pt x="466" y="1007"/>
                    <a:pt x="468" y="1013"/>
                  </a:cubicBezTo>
                  <a:cubicBezTo>
                    <a:pt x="469" y="1017"/>
                    <a:pt x="470" y="1020"/>
                    <a:pt x="471" y="1024"/>
                  </a:cubicBezTo>
                  <a:cubicBezTo>
                    <a:pt x="471" y="1025"/>
                    <a:pt x="472" y="1025"/>
                    <a:pt x="473" y="1025"/>
                  </a:cubicBezTo>
                  <a:cubicBezTo>
                    <a:pt x="478" y="1025"/>
                    <a:pt x="478" y="1025"/>
                    <a:pt x="478" y="1025"/>
                  </a:cubicBezTo>
                  <a:cubicBezTo>
                    <a:pt x="478" y="1027"/>
                    <a:pt x="478" y="1029"/>
                    <a:pt x="479" y="1031"/>
                  </a:cubicBezTo>
                  <a:cubicBezTo>
                    <a:pt x="479" y="1033"/>
                    <a:pt x="480" y="1035"/>
                    <a:pt x="480" y="1037"/>
                  </a:cubicBezTo>
                  <a:cubicBezTo>
                    <a:pt x="478" y="1050"/>
                    <a:pt x="478" y="1063"/>
                    <a:pt x="478" y="1074"/>
                  </a:cubicBezTo>
                  <a:cubicBezTo>
                    <a:pt x="478" y="1103"/>
                    <a:pt x="478" y="1103"/>
                    <a:pt x="478" y="1103"/>
                  </a:cubicBezTo>
                  <a:cubicBezTo>
                    <a:pt x="467" y="1131"/>
                    <a:pt x="467" y="1131"/>
                    <a:pt x="467" y="1131"/>
                  </a:cubicBezTo>
                  <a:cubicBezTo>
                    <a:pt x="467" y="1131"/>
                    <a:pt x="467" y="1131"/>
                    <a:pt x="467" y="1131"/>
                  </a:cubicBezTo>
                  <a:cubicBezTo>
                    <a:pt x="467" y="1140"/>
                    <a:pt x="467" y="1140"/>
                    <a:pt x="467" y="1140"/>
                  </a:cubicBezTo>
                  <a:cubicBezTo>
                    <a:pt x="465" y="1151"/>
                    <a:pt x="465" y="1151"/>
                    <a:pt x="465" y="1151"/>
                  </a:cubicBezTo>
                  <a:cubicBezTo>
                    <a:pt x="465" y="1158"/>
                    <a:pt x="465" y="1158"/>
                    <a:pt x="465" y="1158"/>
                  </a:cubicBezTo>
                  <a:cubicBezTo>
                    <a:pt x="465" y="1159"/>
                    <a:pt x="465" y="1159"/>
                    <a:pt x="466" y="1159"/>
                  </a:cubicBezTo>
                  <a:cubicBezTo>
                    <a:pt x="474" y="1161"/>
                    <a:pt x="474" y="1161"/>
                    <a:pt x="474" y="1161"/>
                  </a:cubicBezTo>
                  <a:cubicBezTo>
                    <a:pt x="475" y="1162"/>
                    <a:pt x="475" y="1161"/>
                    <a:pt x="476" y="1161"/>
                  </a:cubicBezTo>
                  <a:cubicBezTo>
                    <a:pt x="481" y="1156"/>
                    <a:pt x="481" y="1156"/>
                    <a:pt x="481" y="1156"/>
                  </a:cubicBezTo>
                  <a:cubicBezTo>
                    <a:pt x="491" y="1183"/>
                    <a:pt x="491" y="1183"/>
                    <a:pt x="491" y="1183"/>
                  </a:cubicBezTo>
                  <a:cubicBezTo>
                    <a:pt x="491" y="1183"/>
                    <a:pt x="491" y="1183"/>
                    <a:pt x="491" y="1183"/>
                  </a:cubicBezTo>
                  <a:cubicBezTo>
                    <a:pt x="500" y="1194"/>
                    <a:pt x="500" y="1194"/>
                    <a:pt x="500" y="1194"/>
                  </a:cubicBezTo>
                  <a:cubicBezTo>
                    <a:pt x="500" y="1194"/>
                    <a:pt x="500" y="1194"/>
                    <a:pt x="500" y="1194"/>
                  </a:cubicBezTo>
                  <a:cubicBezTo>
                    <a:pt x="511" y="1201"/>
                    <a:pt x="511" y="1201"/>
                    <a:pt x="511" y="1201"/>
                  </a:cubicBezTo>
                  <a:cubicBezTo>
                    <a:pt x="513" y="1203"/>
                    <a:pt x="513" y="1203"/>
                    <a:pt x="513" y="1203"/>
                  </a:cubicBezTo>
                  <a:cubicBezTo>
                    <a:pt x="514" y="1208"/>
                    <a:pt x="516" y="1213"/>
                    <a:pt x="517" y="1219"/>
                  </a:cubicBezTo>
                  <a:cubicBezTo>
                    <a:pt x="519" y="1224"/>
                    <a:pt x="521" y="1230"/>
                    <a:pt x="522" y="1235"/>
                  </a:cubicBezTo>
                  <a:cubicBezTo>
                    <a:pt x="524" y="1241"/>
                    <a:pt x="525" y="1246"/>
                    <a:pt x="526" y="1251"/>
                  </a:cubicBezTo>
                  <a:cubicBezTo>
                    <a:pt x="528" y="1257"/>
                    <a:pt x="530" y="1264"/>
                    <a:pt x="533" y="1270"/>
                  </a:cubicBezTo>
                  <a:cubicBezTo>
                    <a:pt x="533" y="1271"/>
                    <a:pt x="533" y="1273"/>
                    <a:pt x="535" y="1276"/>
                  </a:cubicBezTo>
                  <a:cubicBezTo>
                    <a:pt x="548" y="1286"/>
                    <a:pt x="562" y="1297"/>
                    <a:pt x="575" y="1306"/>
                  </a:cubicBezTo>
                  <a:cubicBezTo>
                    <a:pt x="575" y="1306"/>
                    <a:pt x="576" y="1307"/>
                    <a:pt x="576" y="1307"/>
                  </a:cubicBezTo>
                  <a:cubicBezTo>
                    <a:pt x="576" y="1307"/>
                    <a:pt x="576" y="1307"/>
                    <a:pt x="576" y="1306"/>
                  </a:cubicBezTo>
                  <a:cubicBezTo>
                    <a:pt x="583" y="1304"/>
                    <a:pt x="583" y="1304"/>
                    <a:pt x="583" y="1304"/>
                  </a:cubicBezTo>
                  <a:cubicBezTo>
                    <a:pt x="592" y="1300"/>
                    <a:pt x="592" y="1300"/>
                    <a:pt x="592" y="1300"/>
                  </a:cubicBezTo>
                  <a:cubicBezTo>
                    <a:pt x="592" y="1300"/>
                    <a:pt x="593" y="1299"/>
                    <a:pt x="593" y="1299"/>
                  </a:cubicBezTo>
                  <a:cubicBezTo>
                    <a:pt x="593" y="1299"/>
                    <a:pt x="593" y="1298"/>
                    <a:pt x="593" y="1298"/>
                  </a:cubicBezTo>
                  <a:cubicBezTo>
                    <a:pt x="591" y="1294"/>
                    <a:pt x="591" y="1294"/>
                    <a:pt x="591" y="1294"/>
                  </a:cubicBezTo>
                  <a:cubicBezTo>
                    <a:pt x="588" y="1285"/>
                    <a:pt x="586" y="1278"/>
                    <a:pt x="584" y="1271"/>
                  </a:cubicBezTo>
                  <a:cubicBezTo>
                    <a:pt x="582" y="1264"/>
                    <a:pt x="580" y="1256"/>
                    <a:pt x="577" y="1248"/>
                  </a:cubicBezTo>
                  <a:cubicBezTo>
                    <a:pt x="577" y="1243"/>
                    <a:pt x="577" y="1240"/>
                    <a:pt x="576" y="1236"/>
                  </a:cubicBezTo>
                  <a:cubicBezTo>
                    <a:pt x="576" y="1232"/>
                    <a:pt x="575" y="1228"/>
                    <a:pt x="575" y="1224"/>
                  </a:cubicBezTo>
                  <a:cubicBezTo>
                    <a:pt x="575" y="1223"/>
                    <a:pt x="575" y="1223"/>
                    <a:pt x="574" y="1223"/>
                  </a:cubicBezTo>
                  <a:cubicBezTo>
                    <a:pt x="568" y="1219"/>
                    <a:pt x="563" y="1214"/>
                    <a:pt x="558" y="1210"/>
                  </a:cubicBezTo>
                  <a:cubicBezTo>
                    <a:pt x="555" y="1206"/>
                    <a:pt x="552" y="1203"/>
                    <a:pt x="548" y="1201"/>
                  </a:cubicBezTo>
                  <a:cubicBezTo>
                    <a:pt x="538" y="1194"/>
                    <a:pt x="538" y="1194"/>
                    <a:pt x="538" y="1194"/>
                  </a:cubicBezTo>
                  <a:cubicBezTo>
                    <a:pt x="538" y="1191"/>
                    <a:pt x="538" y="1191"/>
                    <a:pt x="538" y="1191"/>
                  </a:cubicBezTo>
                  <a:cubicBezTo>
                    <a:pt x="538" y="1190"/>
                    <a:pt x="537" y="1190"/>
                    <a:pt x="537" y="1190"/>
                  </a:cubicBezTo>
                  <a:cubicBezTo>
                    <a:pt x="537" y="1189"/>
                    <a:pt x="536" y="1189"/>
                    <a:pt x="536" y="1190"/>
                  </a:cubicBezTo>
                  <a:cubicBezTo>
                    <a:pt x="530" y="1193"/>
                    <a:pt x="530" y="1193"/>
                    <a:pt x="530" y="1193"/>
                  </a:cubicBezTo>
                  <a:cubicBezTo>
                    <a:pt x="522" y="1186"/>
                    <a:pt x="522" y="1186"/>
                    <a:pt x="522" y="1186"/>
                  </a:cubicBezTo>
                  <a:cubicBezTo>
                    <a:pt x="518" y="1160"/>
                    <a:pt x="518" y="1160"/>
                    <a:pt x="518" y="1160"/>
                  </a:cubicBezTo>
                  <a:cubicBezTo>
                    <a:pt x="518" y="1153"/>
                    <a:pt x="518" y="1153"/>
                    <a:pt x="518" y="1153"/>
                  </a:cubicBezTo>
                  <a:cubicBezTo>
                    <a:pt x="518" y="1153"/>
                    <a:pt x="518" y="1152"/>
                    <a:pt x="517" y="1152"/>
                  </a:cubicBezTo>
                  <a:cubicBezTo>
                    <a:pt x="517" y="1152"/>
                    <a:pt x="516" y="1152"/>
                    <a:pt x="516" y="1152"/>
                  </a:cubicBezTo>
                  <a:cubicBezTo>
                    <a:pt x="511" y="1156"/>
                    <a:pt x="511" y="1156"/>
                    <a:pt x="511" y="1156"/>
                  </a:cubicBezTo>
                  <a:cubicBezTo>
                    <a:pt x="507" y="1149"/>
                    <a:pt x="507" y="1149"/>
                    <a:pt x="507" y="1149"/>
                  </a:cubicBezTo>
                  <a:cubicBezTo>
                    <a:pt x="513" y="1139"/>
                    <a:pt x="513" y="1139"/>
                    <a:pt x="513" y="1139"/>
                  </a:cubicBezTo>
                  <a:cubicBezTo>
                    <a:pt x="514" y="1138"/>
                    <a:pt x="514" y="1138"/>
                    <a:pt x="513" y="1137"/>
                  </a:cubicBezTo>
                  <a:cubicBezTo>
                    <a:pt x="513" y="1137"/>
                    <a:pt x="513" y="1137"/>
                    <a:pt x="512" y="1137"/>
                  </a:cubicBezTo>
                  <a:cubicBezTo>
                    <a:pt x="505" y="1137"/>
                    <a:pt x="505" y="1137"/>
                    <a:pt x="505" y="1137"/>
                  </a:cubicBezTo>
                  <a:cubicBezTo>
                    <a:pt x="495" y="1139"/>
                    <a:pt x="495" y="1139"/>
                    <a:pt x="495" y="1139"/>
                  </a:cubicBezTo>
                  <a:cubicBezTo>
                    <a:pt x="494" y="1136"/>
                    <a:pt x="494" y="1136"/>
                    <a:pt x="494" y="1136"/>
                  </a:cubicBezTo>
                  <a:cubicBezTo>
                    <a:pt x="496" y="1114"/>
                    <a:pt x="496" y="1114"/>
                    <a:pt x="496" y="1114"/>
                  </a:cubicBezTo>
                  <a:cubicBezTo>
                    <a:pt x="496" y="1114"/>
                    <a:pt x="496" y="1114"/>
                    <a:pt x="496" y="1113"/>
                  </a:cubicBezTo>
                  <a:cubicBezTo>
                    <a:pt x="492" y="1103"/>
                    <a:pt x="492" y="1103"/>
                    <a:pt x="492" y="1103"/>
                  </a:cubicBezTo>
                  <a:cubicBezTo>
                    <a:pt x="498" y="1082"/>
                    <a:pt x="498" y="1082"/>
                    <a:pt x="498" y="1082"/>
                  </a:cubicBezTo>
                  <a:cubicBezTo>
                    <a:pt x="511" y="1062"/>
                    <a:pt x="511" y="1062"/>
                    <a:pt x="511" y="1062"/>
                  </a:cubicBezTo>
                  <a:cubicBezTo>
                    <a:pt x="511" y="1062"/>
                    <a:pt x="511" y="1061"/>
                    <a:pt x="511" y="1061"/>
                  </a:cubicBezTo>
                  <a:cubicBezTo>
                    <a:pt x="511" y="1039"/>
                    <a:pt x="511" y="1039"/>
                    <a:pt x="511" y="1039"/>
                  </a:cubicBezTo>
                  <a:cubicBezTo>
                    <a:pt x="511" y="1039"/>
                    <a:pt x="511" y="1038"/>
                    <a:pt x="511" y="1038"/>
                  </a:cubicBezTo>
                  <a:cubicBezTo>
                    <a:pt x="503" y="1030"/>
                    <a:pt x="503" y="1030"/>
                    <a:pt x="503" y="1030"/>
                  </a:cubicBezTo>
                  <a:cubicBezTo>
                    <a:pt x="506" y="1023"/>
                    <a:pt x="506" y="1023"/>
                    <a:pt x="506" y="1023"/>
                  </a:cubicBezTo>
                  <a:cubicBezTo>
                    <a:pt x="526" y="1023"/>
                    <a:pt x="526" y="1023"/>
                    <a:pt x="526" y="1023"/>
                  </a:cubicBezTo>
                  <a:cubicBezTo>
                    <a:pt x="524" y="1043"/>
                    <a:pt x="524" y="1043"/>
                    <a:pt x="524" y="1043"/>
                  </a:cubicBezTo>
                  <a:cubicBezTo>
                    <a:pt x="524" y="1044"/>
                    <a:pt x="524" y="1044"/>
                    <a:pt x="524" y="1045"/>
                  </a:cubicBezTo>
                  <a:cubicBezTo>
                    <a:pt x="525" y="1045"/>
                    <a:pt x="525" y="1045"/>
                    <a:pt x="526" y="1045"/>
                  </a:cubicBezTo>
                  <a:cubicBezTo>
                    <a:pt x="536" y="1041"/>
                    <a:pt x="544" y="1044"/>
                    <a:pt x="550" y="1055"/>
                  </a:cubicBezTo>
                  <a:cubicBezTo>
                    <a:pt x="553" y="1062"/>
                    <a:pt x="553" y="1062"/>
                    <a:pt x="553" y="1062"/>
                  </a:cubicBezTo>
                  <a:cubicBezTo>
                    <a:pt x="553" y="1062"/>
                    <a:pt x="553" y="1063"/>
                    <a:pt x="554" y="1063"/>
                  </a:cubicBezTo>
                  <a:cubicBezTo>
                    <a:pt x="562" y="1063"/>
                    <a:pt x="562" y="1063"/>
                    <a:pt x="562" y="1063"/>
                  </a:cubicBezTo>
                  <a:cubicBezTo>
                    <a:pt x="563" y="1060"/>
                    <a:pt x="563" y="1060"/>
                    <a:pt x="563" y="1060"/>
                  </a:cubicBezTo>
                  <a:cubicBezTo>
                    <a:pt x="563" y="1060"/>
                    <a:pt x="563" y="1060"/>
                    <a:pt x="563" y="1060"/>
                  </a:cubicBezTo>
                  <a:cubicBezTo>
                    <a:pt x="561" y="1060"/>
                    <a:pt x="561" y="1060"/>
                    <a:pt x="561" y="1060"/>
                  </a:cubicBezTo>
                  <a:cubicBezTo>
                    <a:pt x="561" y="1053"/>
                    <a:pt x="560" y="1046"/>
                    <a:pt x="559" y="1045"/>
                  </a:cubicBezTo>
                  <a:cubicBezTo>
                    <a:pt x="553" y="1044"/>
                    <a:pt x="551" y="1028"/>
                    <a:pt x="551" y="1024"/>
                  </a:cubicBezTo>
                  <a:cubicBezTo>
                    <a:pt x="551" y="1022"/>
                    <a:pt x="552" y="1021"/>
                    <a:pt x="552" y="1020"/>
                  </a:cubicBezTo>
                  <a:cubicBezTo>
                    <a:pt x="553" y="1017"/>
                    <a:pt x="554" y="1017"/>
                    <a:pt x="555" y="1017"/>
                  </a:cubicBezTo>
                  <a:cubicBezTo>
                    <a:pt x="556" y="1017"/>
                    <a:pt x="559" y="1012"/>
                    <a:pt x="561" y="1006"/>
                  </a:cubicBezTo>
                  <a:cubicBezTo>
                    <a:pt x="561" y="1006"/>
                    <a:pt x="561" y="1006"/>
                    <a:pt x="561" y="1006"/>
                  </a:cubicBezTo>
                  <a:cubicBezTo>
                    <a:pt x="562" y="1005"/>
                    <a:pt x="562" y="1005"/>
                    <a:pt x="562" y="1005"/>
                  </a:cubicBezTo>
                  <a:cubicBezTo>
                    <a:pt x="569" y="1000"/>
                    <a:pt x="583" y="1000"/>
                    <a:pt x="593" y="1000"/>
                  </a:cubicBezTo>
                  <a:cubicBezTo>
                    <a:pt x="594" y="1000"/>
                    <a:pt x="594" y="1000"/>
                    <a:pt x="594" y="1000"/>
                  </a:cubicBezTo>
                  <a:cubicBezTo>
                    <a:pt x="601" y="1000"/>
                    <a:pt x="607" y="1001"/>
                    <a:pt x="607" y="1001"/>
                  </a:cubicBezTo>
                  <a:cubicBezTo>
                    <a:pt x="608" y="1001"/>
                    <a:pt x="608" y="1001"/>
                    <a:pt x="608" y="1001"/>
                  </a:cubicBezTo>
                  <a:cubicBezTo>
                    <a:pt x="609" y="1002"/>
                    <a:pt x="614" y="1004"/>
                    <a:pt x="617" y="998"/>
                  </a:cubicBezTo>
                  <a:cubicBezTo>
                    <a:pt x="621" y="991"/>
                    <a:pt x="619" y="975"/>
                    <a:pt x="610" y="969"/>
                  </a:cubicBezTo>
                  <a:cubicBezTo>
                    <a:pt x="610" y="969"/>
                    <a:pt x="610" y="968"/>
                    <a:pt x="609" y="968"/>
                  </a:cubicBezTo>
                  <a:cubicBezTo>
                    <a:pt x="609" y="968"/>
                    <a:pt x="609" y="968"/>
                    <a:pt x="609" y="968"/>
                  </a:cubicBezTo>
                  <a:cubicBezTo>
                    <a:pt x="599" y="961"/>
                    <a:pt x="601" y="950"/>
                    <a:pt x="602" y="942"/>
                  </a:cubicBezTo>
                  <a:cubicBezTo>
                    <a:pt x="602" y="940"/>
                    <a:pt x="602" y="937"/>
                    <a:pt x="602" y="937"/>
                  </a:cubicBezTo>
                  <a:cubicBezTo>
                    <a:pt x="599" y="935"/>
                    <a:pt x="587" y="922"/>
                    <a:pt x="584" y="918"/>
                  </a:cubicBezTo>
                  <a:cubicBezTo>
                    <a:pt x="584" y="918"/>
                    <a:pt x="579" y="914"/>
                    <a:pt x="576" y="916"/>
                  </a:cubicBezTo>
                  <a:cubicBezTo>
                    <a:pt x="575" y="917"/>
                    <a:pt x="574" y="919"/>
                    <a:pt x="573" y="921"/>
                  </a:cubicBezTo>
                  <a:cubicBezTo>
                    <a:pt x="571" y="926"/>
                    <a:pt x="568" y="931"/>
                    <a:pt x="561" y="931"/>
                  </a:cubicBezTo>
                  <a:cubicBezTo>
                    <a:pt x="555" y="931"/>
                    <a:pt x="552" y="927"/>
                    <a:pt x="551" y="924"/>
                  </a:cubicBezTo>
                  <a:cubicBezTo>
                    <a:pt x="547" y="926"/>
                    <a:pt x="539" y="930"/>
                    <a:pt x="536" y="932"/>
                  </a:cubicBezTo>
                  <a:cubicBezTo>
                    <a:pt x="534" y="935"/>
                    <a:pt x="529" y="936"/>
                    <a:pt x="526" y="935"/>
                  </a:cubicBezTo>
                  <a:cubicBezTo>
                    <a:pt x="523" y="934"/>
                    <a:pt x="521" y="931"/>
                    <a:pt x="521" y="927"/>
                  </a:cubicBezTo>
                  <a:cubicBezTo>
                    <a:pt x="521" y="914"/>
                    <a:pt x="521" y="914"/>
                    <a:pt x="521" y="914"/>
                  </a:cubicBezTo>
                  <a:cubicBezTo>
                    <a:pt x="529" y="906"/>
                    <a:pt x="529" y="906"/>
                    <a:pt x="529" y="906"/>
                  </a:cubicBezTo>
                  <a:cubicBezTo>
                    <a:pt x="529" y="891"/>
                    <a:pt x="529" y="891"/>
                    <a:pt x="529" y="891"/>
                  </a:cubicBezTo>
                  <a:cubicBezTo>
                    <a:pt x="529" y="890"/>
                    <a:pt x="528" y="889"/>
                    <a:pt x="528" y="889"/>
                  </a:cubicBezTo>
                  <a:cubicBezTo>
                    <a:pt x="524" y="893"/>
                    <a:pt x="524" y="893"/>
                    <a:pt x="524" y="893"/>
                  </a:cubicBezTo>
                  <a:cubicBezTo>
                    <a:pt x="523" y="893"/>
                    <a:pt x="523" y="893"/>
                    <a:pt x="523" y="893"/>
                  </a:cubicBezTo>
                  <a:cubicBezTo>
                    <a:pt x="520" y="894"/>
                    <a:pt x="517" y="893"/>
                    <a:pt x="514" y="891"/>
                  </a:cubicBezTo>
                  <a:cubicBezTo>
                    <a:pt x="512" y="889"/>
                    <a:pt x="510" y="886"/>
                    <a:pt x="510" y="883"/>
                  </a:cubicBezTo>
                  <a:cubicBezTo>
                    <a:pt x="510" y="883"/>
                    <a:pt x="510" y="883"/>
                    <a:pt x="510" y="883"/>
                  </a:cubicBezTo>
                  <a:cubicBezTo>
                    <a:pt x="512" y="873"/>
                    <a:pt x="512" y="873"/>
                    <a:pt x="512" y="873"/>
                  </a:cubicBezTo>
                  <a:cubicBezTo>
                    <a:pt x="505" y="873"/>
                    <a:pt x="505" y="873"/>
                    <a:pt x="505" y="873"/>
                  </a:cubicBezTo>
                  <a:cubicBezTo>
                    <a:pt x="505" y="862"/>
                    <a:pt x="505" y="862"/>
                    <a:pt x="505" y="862"/>
                  </a:cubicBezTo>
                  <a:cubicBezTo>
                    <a:pt x="514" y="854"/>
                    <a:pt x="514" y="854"/>
                    <a:pt x="514" y="854"/>
                  </a:cubicBezTo>
                  <a:cubicBezTo>
                    <a:pt x="527" y="845"/>
                    <a:pt x="527" y="845"/>
                    <a:pt x="527" y="845"/>
                  </a:cubicBezTo>
                  <a:cubicBezTo>
                    <a:pt x="537" y="848"/>
                    <a:pt x="537" y="848"/>
                    <a:pt x="537" y="848"/>
                  </a:cubicBezTo>
                  <a:cubicBezTo>
                    <a:pt x="533" y="821"/>
                    <a:pt x="533" y="821"/>
                    <a:pt x="533" y="821"/>
                  </a:cubicBezTo>
                  <a:cubicBezTo>
                    <a:pt x="551" y="823"/>
                    <a:pt x="551" y="823"/>
                    <a:pt x="551" y="823"/>
                  </a:cubicBezTo>
                  <a:cubicBezTo>
                    <a:pt x="554" y="812"/>
                    <a:pt x="554" y="812"/>
                    <a:pt x="554" y="812"/>
                  </a:cubicBezTo>
                  <a:cubicBezTo>
                    <a:pt x="566" y="820"/>
                    <a:pt x="566" y="820"/>
                    <a:pt x="566" y="820"/>
                  </a:cubicBezTo>
                  <a:cubicBezTo>
                    <a:pt x="570" y="813"/>
                    <a:pt x="570" y="813"/>
                    <a:pt x="570" y="813"/>
                  </a:cubicBezTo>
                  <a:cubicBezTo>
                    <a:pt x="580" y="813"/>
                    <a:pt x="580" y="813"/>
                    <a:pt x="580" y="813"/>
                  </a:cubicBezTo>
                  <a:cubicBezTo>
                    <a:pt x="583" y="816"/>
                    <a:pt x="583" y="816"/>
                    <a:pt x="583" y="816"/>
                  </a:cubicBezTo>
                  <a:cubicBezTo>
                    <a:pt x="583" y="815"/>
                    <a:pt x="583" y="815"/>
                    <a:pt x="583" y="815"/>
                  </a:cubicBezTo>
                  <a:cubicBezTo>
                    <a:pt x="603" y="815"/>
                    <a:pt x="603" y="815"/>
                    <a:pt x="603" y="815"/>
                  </a:cubicBezTo>
                  <a:cubicBezTo>
                    <a:pt x="603" y="808"/>
                    <a:pt x="603" y="808"/>
                    <a:pt x="603" y="808"/>
                  </a:cubicBezTo>
                  <a:cubicBezTo>
                    <a:pt x="613" y="798"/>
                    <a:pt x="613" y="798"/>
                    <a:pt x="613" y="798"/>
                  </a:cubicBezTo>
                  <a:cubicBezTo>
                    <a:pt x="614" y="800"/>
                    <a:pt x="614" y="800"/>
                    <a:pt x="614" y="800"/>
                  </a:cubicBezTo>
                  <a:cubicBezTo>
                    <a:pt x="614" y="800"/>
                    <a:pt x="622" y="807"/>
                    <a:pt x="630" y="811"/>
                  </a:cubicBezTo>
                  <a:cubicBezTo>
                    <a:pt x="637" y="815"/>
                    <a:pt x="644" y="811"/>
                    <a:pt x="644" y="811"/>
                  </a:cubicBezTo>
                  <a:cubicBezTo>
                    <a:pt x="648" y="809"/>
                    <a:pt x="648" y="809"/>
                    <a:pt x="648" y="809"/>
                  </a:cubicBezTo>
                  <a:cubicBezTo>
                    <a:pt x="647" y="814"/>
                    <a:pt x="647" y="814"/>
                    <a:pt x="647" y="814"/>
                  </a:cubicBezTo>
                  <a:cubicBezTo>
                    <a:pt x="647" y="814"/>
                    <a:pt x="643" y="825"/>
                    <a:pt x="643" y="833"/>
                  </a:cubicBezTo>
                  <a:cubicBezTo>
                    <a:pt x="643" y="837"/>
                    <a:pt x="657" y="840"/>
                    <a:pt x="667" y="841"/>
                  </a:cubicBezTo>
                  <a:cubicBezTo>
                    <a:pt x="667" y="841"/>
                    <a:pt x="667" y="841"/>
                    <a:pt x="667" y="841"/>
                  </a:cubicBezTo>
                  <a:cubicBezTo>
                    <a:pt x="671" y="838"/>
                    <a:pt x="673" y="836"/>
                    <a:pt x="675" y="835"/>
                  </a:cubicBezTo>
                  <a:cubicBezTo>
                    <a:pt x="678" y="834"/>
                    <a:pt x="678" y="834"/>
                    <a:pt x="678" y="834"/>
                  </a:cubicBezTo>
                  <a:cubicBezTo>
                    <a:pt x="684" y="834"/>
                    <a:pt x="684" y="834"/>
                    <a:pt x="684" y="834"/>
                  </a:cubicBezTo>
                  <a:cubicBezTo>
                    <a:pt x="682" y="841"/>
                    <a:pt x="682" y="841"/>
                    <a:pt x="682" y="841"/>
                  </a:cubicBezTo>
                  <a:cubicBezTo>
                    <a:pt x="682" y="841"/>
                    <a:pt x="682" y="842"/>
                    <a:pt x="683" y="842"/>
                  </a:cubicBezTo>
                  <a:cubicBezTo>
                    <a:pt x="685" y="845"/>
                    <a:pt x="685" y="845"/>
                    <a:pt x="685" y="845"/>
                  </a:cubicBezTo>
                  <a:cubicBezTo>
                    <a:pt x="685" y="845"/>
                    <a:pt x="686" y="845"/>
                    <a:pt x="687" y="845"/>
                  </a:cubicBezTo>
                  <a:cubicBezTo>
                    <a:pt x="697" y="839"/>
                    <a:pt x="697" y="839"/>
                    <a:pt x="697" y="839"/>
                  </a:cubicBezTo>
                  <a:cubicBezTo>
                    <a:pt x="696" y="854"/>
                    <a:pt x="696" y="854"/>
                    <a:pt x="696" y="854"/>
                  </a:cubicBezTo>
                  <a:cubicBezTo>
                    <a:pt x="695" y="855"/>
                    <a:pt x="696" y="856"/>
                    <a:pt x="697" y="856"/>
                  </a:cubicBezTo>
                  <a:cubicBezTo>
                    <a:pt x="712" y="858"/>
                    <a:pt x="712" y="858"/>
                    <a:pt x="712" y="858"/>
                  </a:cubicBezTo>
                  <a:cubicBezTo>
                    <a:pt x="713" y="858"/>
                    <a:pt x="713" y="858"/>
                    <a:pt x="714" y="857"/>
                  </a:cubicBezTo>
                  <a:cubicBezTo>
                    <a:pt x="718" y="851"/>
                    <a:pt x="718" y="851"/>
                    <a:pt x="718" y="851"/>
                  </a:cubicBezTo>
                  <a:cubicBezTo>
                    <a:pt x="718" y="850"/>
                    <a:pt x="718" y="850"/>
                    <a:pt x="718" y="849"/>
                  </a:cubicBezTo>
                  <a:cubicBezTo>
                    <a:pt x="715" y="842"/>
                    <a:pt x="715" y="842"/>
                    <a:pt x="715" y="842"/>
                  </a:cubicBezTo>
                  <a:cubicBezTo>
                    <a:pt x="715" y="842"/>
                    <a:pt x="716" y="842"/>
                    <a:pt x="717" y="842"/>
                  </a:cubicBezTo>
                  <a:cubicBezTo>
                    <a:pt x="719" y="841"/>
                    <a:pt x="720" y="841"/>
                    <a:pt x="721" y="841"/>
                  </a:cubicBezTo>
                  <a:cubicBezTo>
                    <a:pt x="733" y="841"/>
                    <a:pt x="733" y="841"/>
                    <a:pt x="733" y="841"/>
                  </a:cubicBezTo>
                  <a:cubicBezTo>
                    <a:pt x="736" y="840"/>
                    <a:pt x="740" y="838"/>
                    <a:pt x="744" y="837"/>
                  </a:cubicBezTo>
                  <a:cubicBezTo>
                    <a:pt x="750" y="835"/>
                    <a:pt x="757" y="833"/>
                    <a:pt x="763" y="832"/>
                  </a:cubicBezTo>
                  <a:cubicBezTo>
                    <a:pt x="764" y="832"/>
                    <a:pt x="764" y="832"/>
                    <a:pt x="764" y="831"/>
                  </a:cubicBezTo>
                  <a:cubicBezTo>
                    <a:pt x="768" y="828"/>
                    <a:pt x="768" y="828"/>
                    <a:pt x="768" y="828"/>
                  </a:cubicBezTo>
                  <a:cubicBezTo>
                    <a:pt x="771" y="829"/>
                    <a:pt x="771" y="829"/>
                    <a:pt x="771" y="829"/>
                  </a:cubicBezTo>
                  <a:cubicBezTo>
                    <a:pt x="772" y="830"/>
                    <a:pt x="772" y="830"/>
                    <a:pt x="773" y="829"/>
                  </a:cubicBezTo>
                  <a:cubicBezTo>
                    <a:pt x="779" y="823"/>
                    <a:pt x="779" y="823"/>
                    <a:pt x="779" y="823"/>
                  </a:cubicBezTo>
                  <a:cubicBezTo>
                    <a:pt x="780" y="822"/>
                    <a:pt x="780" y="822"/>
                    <a:pt x="780" y="822"/>
                  </a:cubicBezTo>
                  <a:cubicBezTo>
                    <a:pt x="780" y="809"/>
                    <a:pt x="780" y="809"/>
                    <a:pt x="780" y="809"/>
                  </a:cubicBezTo>
                  <a:cubicBezTo>
                    <a:pt x="781" y="806"/>
                    <a:pt x="781" y="806"/>
                    <a:pt x="781" y="806"/>
                  </a:cubicBezTo>
                  <a:cubicBezTo>
                    <a:pt x="782" y="808"/>
                    <a:pt x="784" y="810"/>
                    <a:pt x="784" y="813"/>
                  </a:cubicBezTo>
                  <a:cubicBezTo>
                    <a:pt x="784" y="813"/>
                    <a:pt x="784" y="813"/>
                    <a:pt x="784" y="814"/>
                  </a:cubicBezTo>
                  <a:cubicBezTo>
                    <a:pt x="785" y="815"/>
                    <a:pt x="786" y="815"/>
                    <a:pt x="787" y="816"/>
                  </a:cubicBezTo>
                  <a:cubicBezTo>
                    <a:pt x="788" y="817"/>
                    <a:pt x="788" y="817"/>
                    <a:pt x="788" y="817"/>
                  </a:cubicBezTo>
                  <a:cubicBezTo>
                    <a:pt x="788" y="818"/>
                    <a:pt x="788" y="818"/>
                    <a:pt x="788" y="818"/>
                  </a:cubicBezTo>
                  <a:cubicBezTo>
                    <a:pt x="789" y="819"/>
                    <a:pt x="789" y="819"/>
                    <a:pt x="790" y="819"/>
                  </a:cubicBezTo>
                  <a:cubicBezTo>
                    <a:pt x="799" y="816"/>
                    <a:pt x="799" y="816"/>
                    <a:pt x="799" y="816"/>
                  </a:cubicBezTo>
                  <a:cubicBezTo>
                    <a:pt x="799" y="816"/>
                    <a:pt x="799" y="816"/>
                    <a:pt x="799" y="816"/>
                  </a:cubicBezTo>
                  <a:cubicBezTo>
                    <a:pt x="803" y="808"/>
                    <a:pt x="803" y="808"/>
                    <a:pt x="803" y="808"/>
                  </a:cubicBezTo>
                  <a:cubicBezTo>
                    <a:pt x="813" y="810"/>
                    <a:pt x="813" y="810"/>
                    <a:pt x="813" y="810"/>
                  </a:cubicBezTo>
                  <a:cubicBezTo>
                    <a:pt x="814" y="810"/>
                    <a:pt x="814" y="810"/>
                    <a:pt x="814" y="810"/>
                  </a:cubicBezTo>
                  <a:cubicBezTo>
                    <a:pt x="819" y="807"/>
                    <a:pt x="823" y="805"/>
                    <a:pt x="826" y="803"/>
                  </a:cubicBezTo>
                  <a:cubicBezTo>
                    <a:pt x="832" y="796"/>
                    <a:pt x="836" y="792"/>
                    <a:pt x="843" y="787"/>
                  </a:cubicBezTo>
                  <a:cubicBezTo>
                    <a:pt x="856" y="774"/>
                    <a:pt x="856" y="774"/>
                    <a:pt x="856" y="774"/>
                  </a:cubicBezTo>
                  <a:cubicBezTo>
                    <a:pt x="857" y="774"/>
                    <a:pt x="857" y="774"/>
                    <a:pt x="857" y="774"/>
                  </a:cubicBezTo>
                  <a:cubicBezTo>
                    <a:pt x="859" y="766"/>
                    <a:pt x="859" y="766"/>
                    <a:pt x="859" y="766"/>
                  </a:cubicBezTo>
                  <a:cubicBezTo>
                    <a:pt x="866" y="766"/>
                    <a:pt x="866" y="766"/>
                    <a:pt x="866" y="766"/>
                  </a:cubicBezTo>
                  <a:cubicBezTo>
                    <a:pt x="867" y="766"/>
                    <a:pt x="867" y="766"/>
                    <a:pt x="867" y="765"/>
                  </a:cubicBezTo>
                  <a:cubicBezTo>
                    <a:pt x="876" y="754"/>
                    <a:pt x="876" y="754"/>
                    <a:pt x="876" y="754"/>
                  </a:cubicBezTo>
                  <a:cubicBezTo>
                    <a:pt x="876" y="754"/>
                    <a:pt x="877" y="754"/>
                    <a:pt x="877" y="754"/>
                  </a:cubicBezTo>
                  <a:cubicBezTo>
                    <a:pt x="879" y="744"/>
                    <a:pt x="879" y="744"/>
                    <a:pt x="879" y="744"/>
                  </a:cubicBezTo>
                  <a:cubicBezTo>
                    <a:pt x="887" y="742"/>
                    <a:pt x="887" y="742"/>
                    <a:pt x="887" y="742"/>
                  </a:cubicBezTo>
                  <a:cubicBezTo>
                    <a:pt x="887" y="741"/>
                    <a:pt x="887" y="741"/>
                    <a:pt x="887" y="741"/>
                  </a:cubicBezTo>
                  <a:cubicBezTo>
                    <a:pt x="898" y="717"/>
                    <a:pt x="898" y="717"/>
                    <a:pt x="898" y="717"/>
                  </a:cubicBezTo>
                  <a:cubicBezTo>
                    <a:pt x="899" y="716"/>
                    <a:pt x="899" y="715"/>
                    <a:pt x="898" y="715"/>
                  </a:cubicBezTo>
                  <a:cubicBezTo>
                    <a:pt x="891" y="711"/>
                    <a:pt x="891" y="711"/>
                    <a:pt x="891" y="711"/>
                  </a:cubicBezTo>
                  <a:cubicBezTo>
                    <a:pt x="896" y="706"/>
                    <a:pt x="896" y="706"/>
                    <a:pt x="896" y="706"/>
                  </a:cubicBezTo>
                  <a:cubicBezTo>
                    <a:pt x="904" y="704"/>
                    <a:pt x="904" y="704"/>
                    <a:pt x="904" y="704"/>
                  </a:cubicBezTo>
                  <a:cubicBezTo>
                    <a:pt x="904" y="704"/>
                    <a:pt x="905" y="704"/>
                    <a:pt x="905" y="704"/>
                  </a:cubicBezTo>
                  <a:cubicBezTo>
                    <a:pt x="914" y="688"/>
                    <a:pt x="914" y="688"/>
                    <a:pt x="914" y="688"/>
                  </a:cubicBezTo>
                  <a:cubicBezTo>
                    <a:pt x="920" y="684"/>
                    <a:pt x="920" y="684"/>
                    <a:pt x="920" y="684"/>
                  </a:cubicBezTo>
                  <a:cubicBezTo>
                    <a:pt x="920" y="684"/>
                    <a:pt x="920" y="684"/>
                    <a:pt x="920" y="684"/>
                  </a:cubicBezTo>
                  <a:cubicBezTo>
                    <a:pt x="938" y="653"/>
                    <a:pt x="938" y="653"/>
                    <a:pt x="938" y="653"/>
                  </a:cubicBezTo>
                  <a:cubicBezTo>
                    <a:pt x="938" y="653"/>
                    <a:pt x="938" y="652"/>
                    <a:pt x="938" y="652"/>
                  </a:cubicBezTo>
                  <a:cubicBezTo>
                    <a:pt x="936" y="643"/>
                    <a:pt x="936" y="643"/>
                    <a:pt x="936" y="643"/>
                  </a:cubicBezTo>
                  <a:cubicBezTo>
                    <a:pt x="936" y="642"/>
                    <a:pt x="935" y="642"/>
                    <a:pt x="935" y="642"/>
                  </a:cubicBezTo>
                  <a:cubicBezTo>
                    <a:pt x="926" y="642"/>
                    <a:pt x="926" y="642"/>
                    <a:pt x="926" y="642"/>
                  </a:cubicBezTo>
                  <a:cubicBezTo>
                    <a:pt x="925" y="642"/>
                    <a:pt x="925" y="642"/>
                    <a:pt x="925" y="642"/>
                  </a:cubicBezTo>
                  <a:cubicBezTo>
                    <a:pt x="923" y="644"/>
                    <a:pt x="922" y="645"/>
                    <a:pt x="921" y="646"/>
                  </a:cubicBezTo>
                  <a:cubicBezTo>
                    <a:pt x="921" y="644"/>
                    <a:pt x="921" y="644"/>
                    <a:pt x="921" y="644"/>
                  </a:cubicBezTo>
                  <a:cubicBezTo>
                    <a:pt x="933" y="634"/>
                    <a:pt x="933" y="634"/>
                    <a:pt x="933" y="634"/>
                  </a:cubicBezTo>
                  <a:cubicBezTo>
                    <a:pt x="934" y="633"/>
                    <a:pt x="934" y="632"/>
                    <a:pt x="934" y="632"/>
                  </a:cubicBezTo>
                  <a:cubicBezTo>
                    <a:pt x="927" y="623"/>
                    <a:pt x="927" y="623"/>
                    <a:pt x="927" y="623"/>
                  </a:cubicBezTo>
                  <a:cubicBezTo>
                    <a:pt x="927" y="623"/>
                    <a:pt x="926" y="622"/>
                    <a:pt x="926" y="622"/>
                  </a:cubicBezTo>
                  <a:cubicBezTo>
                    <a:pt x="899" y="618"/>
                    <a:pt x="899" y="618"/>
                    <a:pt x="899" y="618"/>
                  </a:cubicBezTo>
                  <a:cubicBezTo>
                    <a:pt x="899" y="616"/>
                    <a:pt x="899" y="616"/>
                    <a:pt x="899" y="616"/>
                  </a:cubicBezTo>
                  <a:cubicBezTo>
                    <a:pt x="904" y="613"/>
                    <a:pt x="909" y="610"/>
                    <a:pt x="914" y="607"/>
                  </a:cubicBezTo>
                  <a:cubicBezTo>
                    <a:pt x="920" y="605"/>
                    <a:pt x="925" y="602"/>
                    <a:pt x="931" y="599"/>
                  </a:cubicBezTo>
                  <a:cubicBezTo>
                    <a:pt x="935" y="599"/>
                    <a:pt x="935" y="599"/>
                    <a:pt x="935" y="599"/>
                  </a:cubicBezTo>
                  <a:cubicBezTo>
                    <a:pt x="935" y="599"/>
                    <a:pt x="936" y="598"/>
                    <a:pt x="936" y="598"/>
                  </a:cubicBezTo>
                  <a:cubicBezTo>
                    <a:pt x="936" y="598"/>
                    <a:pt x="936" y="597"/>
                    <a:pt x="936" y="597"/>
                  </a:cubicBezTo>
                  <a:cubicBezTo>
                    <a:pt x="934" y="592"/>
                    <a:pt x="934" y="592"/>
                    <a:pt x="934" y="592"/>
                  </a:cubicBezTo>
                  <a:cubicBezTo>
                    <a:pt x="933" y="592"/>
                    <a:pt x="933" y="592"/>
                    <a:pt x="933" y="591"/>
                  </a:cubicBezTo>
                  <a:cubicBezTo>
                    <a:pt x="920" y="589"/>
                    <a:pt x="920" y="589"/>
                    <a:pt x="920" y="589"/>
                  </a:cubicBezTo>
                  <a:cubicBezTo>
                    <a:pt x="901" y="571"/>
                    <a:pt x="901" y="571"/>
                    <a:pt x="901" y="571"/>
                  </a:cubicBezTo>
                  <a:cubicBezTo>
                    <a:pt x="906" y="566"/>
                    <a:pt x="906" y="566"/>
                    <a:pt x="906" y="566"/>
                  </a:cubicBezTo>
                  <a:cubicBezTo>
                    <a:pt x="923" y="574"/>
                    <a:pt x="923" y="574"/>
                    <a:pt x="923" y="574"/>
                  </a:cubicBezTo>
                  <a:cubicBezTo>
                    <a:pt x="923" y="575"/>
                    <a:pt x="924" y="575"/>
                    <a:pt x="924" y="574"/>
                  </a:cubicBezTo>
                  <a:cubicBezTo>
                    <a:pt x="925" y="574"/>
                    <a:pt x="925" y="574"/>
                    <a:pt x="925" y="573"/>
                  </a:cubicBezTo>
                  <a:cubicBezTo>
                    <a:pt x="925" y="571"/>
                    <a:pt x="925" y="568"/>
                    <a:pt x="923" y="566"/>
                  </a:cubicBezTo>
                  <a:cubicBezTo>
                    <a:pt x="910" y="533"/>
                    <a:pt x="910" y="533"/>
                    <a:pt x="910" y="533"/>
                  </a:cubicBezTo>
                  <a:cubicBezTo>
                    <a:pt x="908" y="530"/>
                    <a:pt x="907" y="527"/>
                    <a:pt x="906" y="524"/>
                  </a:cubicBezTo>
                  <a:cubicBezTo>
                    <a:pt x="905" y="522"/>
                    <a:pt x="904" y="519"/>
                    <a:pt x="903" y="516"/>
                  </a:cubicBezTo>
                  <a:cubicBezTo>
                    <a:pt x="903" y="515"/>
                    <a:pt x="902" y="515"/>
                    <a:pt x="902" y="515"/>
                  </a:cubicBezTo>
                  <a:cubicBezTo>
                    <a:pt x="883" y="515"/>
                    <a:pt x="883" y="515"/>
                    <a:pt x="883" y="515"/>
                  </a:cubicBezTo>
                  <a:cubicBezTo>
                    <a:pt x="883" y="503"/>
                    <a:pt x="883" y="503"/>
                    <a:pt x="883" y="503"/>
                  </a:cubicBezTo>
                  <a:cubicBezTo>
                    <a:pt x="903" y="477"/>
                    <a:pt x="903" y="477"/>
                    <a:pt x="903" y="477"/>
                  </a:cubicBezTo>
                  <a:cubicBezTo>
                    <a:pt x="905" y="475"/>
                    <a:pt x="907" y="471"/>
                    <a:pt x="909" y="467"/>
                  </a:cubicBezTo>
                  <a:cubicBezTo>
                    <a:pt x="915" y="467"/>
                    <a:pt x="915" y="467"/>
                    <a:pt x="915" y="467"/>
                  </a:cubicBezTo>
                  <a:cubicBezTo>
                    <a:pt x="915" y="467"/>
                    <a:pt x="916" y="467"/>
                    <a:pt x="916" y="466"/>
                  </a:cubicBezTo>
                  <a:cubicBezTo>
                    <a:pt x="922" y="460"/>
                    <a:pt x="931" y="456"/>
                    <a:pt x="940" y="451"/>
                  </a:cubicBezTo>
                  <a:cubicBezTo>
                    <a:pt x="940" y="451"/>
                    <a:pt x="940" y="451"/>
                    <a:pt x="940" y="451"/>
                  </a:cubicBezTo>
                  <a:cubicBezTo>
                    <a:pt x="941" y="450"/>
                    <a:pt x="942" y="449"/>
                    <a:pt x="944" y="449"/>
                  </a:cubicBezTo>
                  <a:cubicBezTo>
                    <a:pt x="945" y="448"/>
                    <a:pt x="947" y="448"/>
                    <a:pt x="948" y="447"/>
                  </a:cubicBezTo>
                  <a:cubicBezTo>
                    <a:pt x="949" y="447"/>
                    <a:pt x="949" y="447"/>
                    <a:pt x="949" y="446"/>
                  </a:cubicBezTo>
                  <a:cubicBezTo>
                    <a:pt x="956" y="431"/>
                    <a:pt x="956" y="431"/>
                    <a:pt x="956" y="431"/>
                  </a:cubicBezTo>
                  <a:cubicBezTo>
                    <a:pt x="956" y="430"/>
                    <a:pt x="956" y="430"/>
                    <a:pt x="956" y="429"/>
                  </a:cubicBezTo>
                  <a:cubicBezTo>
                    <a:pt x="955" y="429"/>
                    <a:pt x="955" y="429"/>
                    <a:pt x="954" y="429"/>
                  </a:cubicBezTo>
                  <a:cubicBezTo>
                    <a:pt x="951" y="429"/>
                    <a:pt x="944" y="429"/>
                    <a:pt x="942" y="427"/>
                  </a:cubicBezTo>
                  <a:cubicBezTo>
                    <a:pt x="942" y="427"/>
                    <a:pt x="942" y="427"/>
                    <a:pt x="942" y="427"/>
                  </a:cubicBezTo>
                  <a:cubicBezTo>
                    <a:pt x="935" y="425"/>
                    <a:pt x="926" y="420"/>
                    <a:pt x="922" y="418"/>
                  </a:cubicBezTo>
                  <a:cubicBezTo>
                    <a:pt x="922" y="418"/>
                    <a:pt x="922" y="418"/>
                    <a:pt x="921" y="418"/>
                  </a:cubicBezTo>
                  <a:cubicBezTo>
                    <a:pt x="918" y="418"/>
                    <a:pt x="915" y="419"/>
                    <a:pt x="913" y="421"/>
                  </a:cubicBezTo>
                  <a:cubicBezTo>
                    <a:pt x="912" y="421"/>
                    <a:pt x="911" y="422"/>
                    <a:pt x="910" y="422"/>
                  </a:cubicBezTo>
                  <a:cubicBezTo>
                    <a:pt x="903" y="427"/>
                    <a:pt x="897" y="431"/>
                    <a:pt x="888" y="438"/>
                  </a:cubicBezTo>
                  <a:cubicBezTo>
                    <a:pt x="886" y="438"/>
                    <a:pt x="883" y="440"/>
                    <a:pt x="881" y="442"/>
                  </a:cubicBezTo>
                  <a:cubicBezTo>
                    <a:pt x="870" y="438"/>
                    <a:pt x="870" y="438"/>
                    <a:pt x="870" y="438"/>
                  </a:cubicBezTo>
                  <a:cubicBezTo>
                    <a:pt x="866" y="423"/>
                    <a:pt x="866" y="423"/>
                    <a:pt x="866" y="423"/>
                  </a:cubicBezTo>
                  <a:cubicBezTo>
                    <a:pt x="865" y="423"/>
                    <a:pt x="865" y="423"/>
                    <a:pt x="865" y="423"/>
                  </a:cubicBezTo>
                  <a:cubicBezTo>
                    <a:pt x="861" y="418"/>
                    <a:pt x="861" y="418"/>
                    <a:pt x="861" y="418"/>
                  </a:cubicBezTo>
                  <a:cubicBezTo>
                    <a:pt x="861" y="418"/>
                    <a:pt x="860" y="418"/>
                    <a:pt x="860" y="418"/>
                  </a:cubicBezTo>
                  <a:cubicBezTo>
                    <a:pt x="845" y="418"/>
                    <a:pt x="845" y="418"/>
                    <a:pt x="845" y="418"/>
                  </a:cubicBezTo>
                  <a:cubicBezTo>
                    <a:pt x="837" y="410"/>
                    <a:pt x="837" y="410"/>
                    <a:pt x="837" y="410"/>
                  </a:cubicBezTo>
                  <a:cubicBezTo>
                    <a:pt x="845" y="394"/>
                    <a:pt x="845" y="394"/>
                    <a:pt x="845" y="394"/>
                  </a:cubicBezTo>
                  <a:cubicBezTo>
                    <a:pt x="848" y="393"/>
                    <a:pt x="850" y="393"/>
                    <a:pt x="852" y="392"/>
                  </a:cubicBezTo>
                  <a:cubicBezTo>
                    <a:pt x="855" y="392"/>
                    <a:pt x="858" y="391"/>
                    <a:pt x="860" y="390"/>
                  </a:cubicBezTo>
                  <a:cubicBezTo>
                    <a:pt x="873" y="390"/>
                    <a:pt x="873" y="390"/>
                    <a:pt x="873" y="390"/>
                  </a:cubicBezTo>
                  <a:cubicBezTo>
                    <a:pt x="874" y="390"/>
                    <a:pt x="874" y="390"/>
                    <a:pt x="874" y="389"/>
                  </a:cubicBezTo>
                  <a:cubicBezTo>
                    <a:pt x="883" y="372"/>
                    <a:pt x="883" y="372"/>
                    <a:pt x="883" y="372"/>
                  </a:cubicBezTo>
                  <a:cubicBezTo>
                    <a:pt x="893" y="372"/>
                    <a:pt x="893" y="372"/>
                    <a:pt x="893" y="372"/>
                  </a:cubicBezTo>
                  <a:cubicBezTo>
                    <a:pt x="893" y="372"/>
                    <a:pt x="893" y="372"/>
                    <a:pt x="894" y="372"/>
                  </a:cubicBezTo>
                  <a:cubicBezTo>
                    <a:pt x="898" y="369"/>
                    <a:pt x="902" y="365"/>
                    <a:pt x="906" y="361"/>
                  </a:cubicBezTo>
                  <a:cubicBezTo>
                    <a:pt x="910" y="357"/>
                    <a:pt x="914" y="353"/>
                    <a:pt x="918" y="350"/>
                  </a:cubicBezTo>
                  <a:cubicBezTo>
                    <a:pt x="919" y="349"/>
                    <a:pt x="921" y="347"/>
                    <a:pt x="922" y="345"/>
                  </a:cubicBezTo>
                  <a:cubicBezTo>
                    <a:pt x="925" y="342"/>
                    <a:pt x="929" y="338"/>
                    <a:pt x="933" y="335"/>
                  </a:cubicBezTo>
                  <a:cubicBezTo>
                    <a:pt x="939" y="337"/>
                    <a:pt x="939" y="337"/>
                    <a:pt x="939" y="337"/>
                  </a:cubicBezTo>
                  <a:cubicBezTo>
                    <a:pt x="939" y="337"/>
                    <a:pt x="939" y="337"/>
                    <a:pt x="939" y="337"/>
                  </a:cubicBezTo>
                  <a:cubicBezTo>
                    <a:pt x="946" y="335"/>
                    <a:pt x="946" y="335"/>
                    <a:pt x="946" y="335"/>
                  </a:cubicBezTo>
                  <a:cubicBezTo>
                    <a:pt x="946" y="340"/>
                    <a:pt x="946" y="340"/>
                    <a:pt x="946" y="340"/>
                  </a:cubicBezTo>
                  <a:cubicBezTo>
                    <a:pt x="946" y="341"/>
                    <a:pt x="947" y="341"/>
                    <a:pt x="947" y="341"/>
                  </a:cubicBezTo>
                  <a:cubicBezTo>
                    <a:pt x="952" y="345"/>
                    <a:pt x="952" y="345"/>
                    <a:pt x="952" y="345"/>
                  </a:cubicBezTo>
                  <a:cubicBezTo>
                    <a:pt x="940" y="356"/>
                    <a:pt x="940" y="356"/>
                    <a:pt x="940" y="356"/>
                  </a:cubicBezTo>
                  <a:cubicBezTo>
                    <a:pt x="938" y="358"/>
                    <a:pt x="937" y="359"/>
                    <a:pt x="935" y="360"/>
                  </a:cubicBezTo>
                  <a:cubicBezTo>
                    <a:pt x="931" y="363"/>
                    <a:pt x="928" y="366"/>
                    <a:pt x="923" y="367"/>
                  </a:cubicBezTo>
                  <a:cubicBezTo>
                    <a:pt x="923" y="367"/>
                    <a:pt x="922" y="368"/>
                    <a:pt x="922" y="368"/>
                  </a:cubicBezTo>
                  <a:cubicBezTo>
                    <a:pt x="921" y="370"/>
                    <a:pt x="921" y="373"/>
                    <a:pt x="920" y="375"/>
                  </a:cubicBezTo>
                  <a:cubicBezTo>
                    <a:pt x="919" y="377"/>
                    <a:pt x="919" y="379"/>
                    <a:pt x="918" y="381"/>
                  </a:cubicBezTo>
                  <a:cubicBezTo>
                    <a:pt x="918" y="381"/>
                    <a:pt x="918" y="382"/>
                    <a:pt x="918" y="382"/>
                  </a:cubicBezTo>
                  <a:cubicBezTo>
                    <a:pt x="918" y="388"/>
                    <a:pt x="918" y="388"/>
                    <a:pt x="918" y="388"/>
                  </a:cubicBezTo>
                  <a:cubicBezTo>
                    <a:pt x="918" y="389"/>
                    <a:pt x="918" y="389"/>
                    <a:pt x="918" y="389"/>
                  </a:cubicBezTo>
                  <a:cubicBezTo>
                    <a:pt x="920" y="392"/>
                    <a:pt x="920" y="392"/>
                    <a:pt x="920" y="392"/>
                  </a:cubicBezTo>
                  <a:cubicBezTo>
                    <a:pt x="921" y="392"/>
                    <a:pt x="921" y="392"/>
                    <a:pt x="922" y="392"/>
                  </a:cubicBezTo>
                  <a:cubicBezTo>
                    <a:pt x="925" y="391"/>
                    <a:pt x="929" y="389"/>
                    <a:pt x="932" y="388"/>
                  </a:cubicBezTo>
                  <a:cubicBezTo>
                    <a:pt x="935" y="386"/>
                    <a:pt x="938" y="384"/>
                    <a:pt x="942" y="383"/>
                  </a:cubicBezTo>
                  <a:cubicBezTo>
                    <a:pt x="949" y="379"/>
                    <a:pt x="956" y="376"/>
                    <a:pt x="964" y="374"/>
                  </a:cubicBezTo>
                  <a:cubicBezTo>
                    <a:pt x="967" y="373"/>
                    <a:pt x="971" y="372"/>
                    <a:pt x="974" y="370"/>
                  </a:cubicBezTo>
                  <a:cubicBezTo>
                    <a:pt x="983" y="372"/>
                    <a:pt x="983" y="372"/>
                    <a:pt x="983" y="372"/>
                  </a:cubicBezTo>
                  <a:cubicBezTo>
                    <a:pt x="1001" y="378"/>
                    <a:pt x="1001" y="378"/>
                    <a:pt x="1001" y="378"/>
                  </a:cubicBezTo>
                  <a:cubicBezTo>
                    <a:pt x="997" y="385"/>
                    <a:pt x="993" y="392"/>
                    <a:pt x="990" y="399"/>
                  </a:cubicBezTo>
                  <a:cubicBezTo>
                    <a:pt x="988" y="403"/>
                    <a:pt x="986" y="407"/>
                    <a:pt x="984" y="412"/>
                  </a:cubicBezTo>
                  <a:cubicBezTo>
                    <a:pt x="984" y="413"/>
                    <a:pt x="984" y="413"/>
                    <a:pt x="984" y="414"/>
                  </a:cubicBezTo>
                  <a:cubicBezTo>
                    <a:pt x="991" y="420"/>
                    <a:pt x="991" y="420"/>
                    <a:pt x="991" y="420"/>
                  </a:cubicBezTo>
                  <a:cubicBezTo>
                    <a:pt x="991" y="421"/>
                    <a:pt x="991" y="421"/>
                    <a:pt x="992" y="421"/>
                  </a:cubicBezTo>
                  <a:cubicBezTo>
                    <a:pt x="1020" y="419"/>
                    <a:pt x="1020" y="419"/>
                    <a:pt x="1020" y="419"/>
                  </a:cubicBezTo>
                  <a:cubicBezTo>
                    <a:pt x="1023" y="426"/>
                    <a:pt x="1023" y="426"/>
                    <a:pt x="1023" y="426"/>
                  </a:cubicBezTo>
                  <a:cubicBezTo>
                    <a:pt x="1024" y="427"/>
                    <a:pt x="1024" y="427"/>
                    <a:pt x="1024" y="427"/>
                  </a:cubicBezTo>
                  <a:cubicBezTo>
                    <a:pt x="1025" y="428"/>
                    <a:pt x="1025" y="429"/>
                    <a:pt x="1026" y="431"/>
                  </a:cubicBezTo>
                  <a:cubicBezTo>
                    <a:pt x="1026" y="432"/>
                    <a:pt x="1027" y="434"/>
                    <a:pt x="1028" y="435"/>
                  </a:cubicBezTo>
                  <a:cubicBezTo>
                    <a:pt x="1028" y="437"/>
                    <a:pt x="1028" y="438"/>
                    <a:pt x="1028" y="439"/>
                  </a:cubicBezTo>
                  <a:cubicBezTo>
                    <a:pt x="1012" y="438"/>
                    <a:pt x="1012" y="438"/>
                    <a:pt x="1012" y="438"/>
                  </a:cubicBezTo>
                  <a:cubicBezTo>
                    <a:pt x="1011" y="437"/>
                    <a:pt x="1010" y="438"/>
                    <a:pt x="1010" y="439"/>
                  </a:cubicBezTo>
                  <a:cubicBezTo>
                    <a:pt x="1008" y="445"/>
                    <a:pt x="1008" y="445"/>
                    <a:pt x="1008" y="445"/>
                  </a:cubicBezTo>
                  <a:cubicBezTo>
                    <a:pt x="1008" y="445"/>
                    <a:pt x="1008" y="446"/>
                    <a:pt x="1008" y="446"/>
                  </a:cubicBezTo>
                  <a:cubicBezTo>
                    <a:pt x="1011" y="454"/>
                    <a:pt x="1015" y="461"/>
                    <a:pt x="1019" y="468"/>
                  </a:cubicBezTo>
                  <a:cubicBezTo>
                    <a:pt x="1020" y="471"/>
                    <a:pt x="1022" y="474"/>
                    <a:pt x="1023" y="476"/>
                  </a:cubicBezTo>
                  <a:cubicBezTo>
                    <a:pt x="1010" y="495"/>
                    <a:pt x="1010" y="495"/>
                    <a:pt x="1010" y="495"/>
                  </a:cubicBezTo>
                  <a:cubicBezTo>
                    <a:pt x="1010" y="496"/>
                    <a:pt x="1010" y="496"/>
                    <a:pt x="1010" y="496"/>
                  </a:cubicBezTo>
                  <a:cubicBezTo>
                    <a:pt x="1012" y="516"/>
                    <a:pt x="1012" y="516"/>
                    <a:pt x="1012" y="516"/>
                  </a:cubicBezTo>
                  <a:cubicBezTo>
                    <a:pt x="1012" y="517"/>
                    <a:pt x="1013" y="517"/>
                    <a:pt x="1013" y="517"/>
                  </a:cubicBezTo>
                  <a:cubicBezTo>
                    <a:pt x="1013" y="517"/>
                    <a:pt x="1014" y="517"/>
                    <a:pt x="1014" y="517"/>
                  </a:cubicBezTo>
                  <a:cubicBezTo>
                    <a:pt x="1036" y="511"/>
                    <a:pt x="1036" y="511"/>
                    <a:pt x="1036" y="511"/>
                  </a:cubicBezTo>
                  <a:cubicBezTo>
                    <a:pt x="1037" y="511"/>
                    <a:pt x="1037" y="510"/>
                    <a:pt x="1037" y="509"/>
                  </a:cubicBezTo>
                  <a:cubicBezTo>
                    <a:pt x="1037" y="503"/>
                    <a:pt x="1037" y="503"/>
                    <a:pt x="1037" y="503"/>
                  </a:cubicBezTo>
                  <a:cubicBezTo>
                    <a:pt x="1038" y="502"/>
                    <a:pt x="1038" y="502"/>
                    <a:pt x="1038" y="502"/>
                  </a:cubicBezTo>
                  <a:cubicBezTo>
                    <a:pt x="1048" y="506"/>
                    <a:pt x="1048" y="506"/>
                    <a:pt x="1048" y="506"/>
                  </a:cubicBezTo>
                  <a:cubicBezTo>
                    <a:pt x="1049" y="506"/>
                    <a:pt x="1049" y="506"/>
                    <a:pt x="1050" y="506"/>
                  </a:cubicBezTo>
                  <a:cubicBezTo>
                    <a:pt x="1054" y="504"/>
                    <a:pt x="1054" y="504"/>
                    <a:pt x="1054" y="504"/>
                  </a:cubicBezTo>
                  <a:cubicBezTo>
                    <a:pt x="1054" y="504"/>
                    <a:pt x="1055" y="504"/>
                    <a:pt x="1055" y="503"/>
                  </a:cubicBezTo>
                  <a:cubicBezTo>
                    <a:pt x="1057" y="496"/>
                    <a:pt x="1057" y="496"/>
                    <a:pt x="1057" y="496"/>
                  </a:cubicBezTo>
                  <a:cubicBezTo>
                    <a:pt x="1064" y="498"/>
                    <a:pt x="1064" y="498"/>
                    <a:pt x="1064" y="498"/>
                  </a:cubicBezTo>
                  <a:cubicBezTo>
                    <a:pt x="1064" y="498"/>
                    <a:pt x="1065" y="498"/>
                    <a:pt x="1065" y="497"/>
                  </a:cubicBezTo>
                  <a:cubicBezTo>
                    <a:pt x="1083" y="482"/>
                    <a:pt x="1083" y="482"/>
                    <a:pt x="1083" y="482"/>
                  </a:cubicBezTo>
                  <a:cubicBezTo>
                    <a:pt x="1083" y="482"/>
                    <a:pt x="1083" y="481"/>
                    <a:pt x="1083" y="481"/>
                  </a:cubicBezTo>
                  <a:cubicBezTo>
                    <a:pt x="1083" y="478"/>
                    <a:pt x="1082" y="476"/>
                    <a:pt x="1082" y="473"/>
                  </a:cubicBezTo>
                  <a:cubicBezTo>
                    <a:pt x="1080" y="466"/>
                    <a:pt x="1079" y="460"/>
                    <a:pt x="1079" y="452"/>
                  </a:cubicBezTo>
                  <a:cubicBezTo>
                    <a:pt x="1079" y="445"/>
                    <a:pt x="1077" y="439"/>
                    <a:pt x="1074" y="432"/>
                  </a:cubicBezTo>
                  <a:cubicBezTo>
                    <a:pt x="1072" y="427"/>
                    <a:pt x="1070" y="422"/>
                    <a:pt x="1068" y="418"/>
                  </a:cubicBezTo>
                  <a:cubicBezTo>
                    <a:pt x="1066" y="413"/>
                    <a:pt x="1063" y="408"/>
                    <a:pt x="1061" y="403"/>
                  </a:cubicBezTo>
                  <a:cubicBezTo>
                    <a:pt x="1059" y="399"/>
                    <a:pt x="1057" y="396"/>
                    <a:pt x="1054" y="394"/>
                  </a:cubicBezTo>
                  <a:cubicBezTo>
                    <a:pt x="1054" y="394"/>
                    <a:pt x="1054" y="394"/>
                    <a:pt x="1054" y="394"/>
                  </a:cubicBezTo>
                  <a:cubicBezTo>
                    <a:pt x="1052" y="393"/>
                    <a:pt x="1051" y="392"/>
                    <a:pt x="1050" y="391"/>
                  </a:cubicBezTo>
                  <a:cubicBezTo>
                    <a:pt x="1048" y="391"/>
                    <a:pt x="1047" y="390"/>
                    <a:pt x="1046" y="389"/>
                  </a:cubicBezTo>
                  <a:cubicBezTo>
                    <a:pt x="1044" y="371"/>
                    <a:pt x="1044" y="371"/>
                    <a:pt x="1044" y="371"/>
                  </a:cubicBezTo>
                  <a:cubicBezTo>
                    <a:pt x="1057" y="348"/>
                    <a:pt x="1057" y="348"/>
                    <a:pt x="1057" y="348"/>
                  </a:cubicBezTo>
                  <a:cubicBezTo>
                    <a:pt x="1085" y="335"/>
                    <a:pt x="1085" y="335"/>
                    <a:pt x="1085" y="335"/>
                  </a:cubicBezTo>
                  <a:cubicBezTo>
                    <a:pt x="1085" y="335"/>
                    <a:pt x="1085" y="335"/>
                    <a:pt x="1085" y="334"/>
                  </a:cubicBezTo>
                  <a:cubicBezTo>
                    <a:pt x="1092" y="323"/>
                    <a:pt x="1092" y="323"/>
                    <a:pt x="1092" y="323"/>
                  </a:cubicBezTo>
                  <a:cubicBezTo>
                    <a:pt x="1092" y="323"/>
                    <a:pt x="1092" y="322"/>
                    <a:pt x="1092" y="322"/>
                  </a:cubicBezTo>
                  <a:cubicBezTo>
                    <a:pt x="1088" y="318"/>
                    <a:pt x="1088" y="318"/>
                    <a:pt x="1088" y="318"/>
                  </a:cubicBezTo>
                  <a:cubicBezTo>
                    <a:pt x="1103" y="301"/>
                    <a:pt x="1103" y="301"/>
                    <a:pt x="1103" y="301"/>
                  </a:cubicBezTo>
                  <a:cubicBezTo>
                    <a:pt x="1103" y="301"/>
                    <a:pt x="1103" y="301"/>
                    <a:pt x="1103" y="301"/>
                  </a:cubicBezTo>
                  <a:cubicBezTo>
                    <a:pt x="1103" y="299"/>
                    <a:pt x="1103" y="299"/>
                    <a:pt x="1103" y="299"/>
                  </a:cubicBezTo>
                  <a:cubicBezTo>
                    <a:pt x="1110" y="297"/>
                    <a:pt x="1116" y="293"/>
                    <a:pt x="1123" y="288"/>
                  </a:cubicBezTo>
                  <a:cubicBezTo>
                    <a:pt x="1125" y="286"/>
                    <a:pt x="1125" y="286"/>
                    <a:pt x="1125" y="286"/>
                  </a:cubicBezTo>
                  <a:cubicBezTo>
                    <a:pt x="1125" y="286"/>
                    <a:pt x="1125" y="285"/>
                    <a:pt x="1125" y="285"/>
                  </a:cubicBezTo>
                  <a:cubicBezTo>
                    <a:pt x="1119" y="238"/>
                    <a:pt x="1119" y="238"/>
                    <a:pt x="1119" y="238"/>
                  </a:cubicBezTo>
                  <a:cubicBezTo>
                    <a:pt x="1142" y="223"/>
                    <a:pt x="1142" y="223"/>
                    <a:pt x="1142" y="223"/>
                  </a:cubicBezTo>
                  <a:cubicBezTo>
                    <a:pt x="1142" y="222"/>
                    <a:pt x="1143" y="222"/>
                    <a:pt x="1143" y="222"/>
                  </a:cubicBezTo>
                  <a:cubicBezTo>
                    <a:pt x="1191" y="121"/>
                    <a:pt x="1191" y="121"/>
                    <a:pt x="1191" y="121"/>
                  </a:cubicBezTo>
                  <a:cubicBezTo>
                    <a:pt x="1191" y="120"/>
                    <a:pt x="1191" y="120"/>
                    <a:pt x="119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864" name="Carte Safran"/>
          <p:cNvGrpSpPr/>
          <p:nvPr/>
        </p:nvGrpSpPr>
        <p:grpSpPr>
          <a:xfrm>
            <a:off x="4876812" y="2373202"/>
            <a:ext cx="3551241" cy="2162177"/>
            <a:chOff x="4875218" y="2370140"/>
            <a:chExt cx="3551241" cy="2162177"/>
          </a:xfrm>
          <a:solidFill>
            <a:srgbClr val="B0B6BC"/>
          </a:solidFill>
        </p:grpSpPr>
        <p:sp>
          <p:nvSpPr>
            <p:cNvPr id="865" name="Freeform 5"/>
            <p:cNvSpPr>
              <a:spLocks/>
            </p:cNvSpPr>
            <p:nvPr/>
          </p:nvSpPr>
          <p:spPr bwMode="auto">
            <a:xfrm>
              <a:off x="6059494" y="3367091"/>
              <a:ext cx="1588" cy="3175"/>
            </a:xfrm>
            <a:custGeom>
              <a:avLst/>
              <a:gdLst>
                <a:gd name="T0" fmla="*/ 1 w 1"/>
                <a:gd name="T1" fmla="*/ 2 h 2"/>
                <a:gd name="T2" fmla="*/ 0 w 1"/>
                <a:gd name="T3" fmla="*/ 0 h 2"/>
                <a:gd name="T4" fmla="*/ 0 w 1"/>
                <a:gd name="T5" fmla="*/ 2 h 2"/>
                <a:gd name="T6" fmla="*/ 1 w 1"/>
                <a:gd name="T7" fmla="*/ 2 h 2"/>
                <a:gd name="T8" fmla="*/ 1 w 1"/>
                <a:gd name="T9" fmla="*/ 2 h 2"/>
                <a:gd name="T10" fmla="*/ 1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1" y="2"/>
                  </a:moveTo>
                  <a:lnTo>
                    <a:pt x="0" y="0"/>
                  </a:lnTo>
                  <a:lnTo>
                    <a:pt x="0" y="2"/>
                  </a:lnTo>
                  <a:lnTo>
                    <a:pt x="1" y="2"/>
                  </a:lnTo>
                  <a:lnTo>
                    <a:pt x="1" y="2"/>
                  </a:lnTo>
                  <a:lnTo>
                    <a:pt x="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66" name="Freeform 6"/>
            <p:cNvSpPr>
              <a:spLocks/>
            </p:cNvSpPr>
            <p:nvPr/>
          </p:nvSpPr>
          <p:spPr bwMode="auto">
            <a:xfrm>
              <a:off x="6029332" y="3314704"/>
              <a:ext cx="39688" cy="28575"/>
            </a:xfrm>
            <a:custGeom>
              <a:avLst/>
              <a:gdLst>
                <a:gd name="T0" fmla="*/ 58 w 58"/>
                <a:gd name="T1" fmla="*/ 0 h 40"/>
                <a:gd name="T2" fmla="*/ 49 w 58"/>
                <a:gd name="T3" fmla="*/ 0 h 40"/>
                <a:gd name="T4" fmla="*/ 29 w 58"/>
                <a:gd name="T5" fmla="*/ 9 h 40"/>
                <a:gd name="T6" fmla="*/ 15 w 58"/>
                <a:gd name="T7" fmla="*/ 5 h 40"/>
                <a:gd name="T8" fmla="*/ 9 w 58"/>
                <a:gd name="T9" fmla="*/ 7 h 40"/>
                <a:gd name="T10" fmla="*/ 2 w 58"/>
                <a:gd name="T11" fmla="*/ 5 h 40"/>
                <a:gd name="T12" fmla="*/ 0 w 58"/>
                <a:gd name="T13" fmla="*/ 18 h 40"/>
                <a:gd name="T14" fmla="*/ 18 w 58"/>
                <a:gd name="T15" fmla="*/ 27 h 40"/>
                <a:gd name="T16" fmla="*/ 29 w 58"/>
                <a:gd name="T17" fmla="*/ 29 h 40"/>
                <a:gd name="T18" fmla="*/ 40 w 58"/>
                <a:gd name="T19" fmla="*/ 40 h 40"/>
                <a:gd name="T20" fmla="*/ 53 w 58"/>
                <a:gd name="T21" fmla="*/ 40 h 40"/>
                <a:gd name="T22" fmla="*/ 58 w 58"/>
                <a:gd name="T2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40">
                  <a:moveTo>
                    <a:pt x="58" y="0"/>
                  </a:moveTo>
                  <a:cubicBezTo>
                    <a:pt x="49" y="0"/>
                    <a:pt x="49" y="0"/>
                    <a:pt x="49" y="0"/>
                  </a:cubicBezTo>
                  <a:cubicBezTo>
                    <a:pt x="29" y="9"/>
                    <a:pt x="29" y="9"/>
                    <a:pt x="29" y="9"/>
                  </a:cubicBezTo>
                  <a:cubicBezTo>
                    <a:pt x="15" y="5"/>
                    <a:pt x="15" y="5"/>
                    <a:pt x="15" y="5"/>
                  </a:cubicBezTo>
                  <a:cubicBezTo>
                    <a:pt x="9" y="7"/>
                    <a:pt x="9" y="7"/>
                    <a:pt x="9" y="7"/>
                  </a:cubicBezTo>
                  <a:cubicBezTo>
                    <a:pt x="2" y="5"/>
                    <a:pt x="2" y="5"/>
                    <a:pt x="2" y="5"/>
                  </a:cubicBezTo>
                  <a:cubicBezTo>
                    <a:pt x="0" y="18"/>
                    <a:pt x="0" y="18"/>
                    <a:pt x="0" y="18"/>
                  </a:cubicBezTo>
                  <a:cubicBezTo>
                    <a:pt x="7" y="20"/>
                    <a:pt x="11" y="23"/>
                    <a:pt x="18" y="27"/>
                  </a:cubicBezTo>
                  <a:cubicBezTo>
                    <a:pt x="22" y="27"/>
                    <a:pt x="27" y="29"/>
                    <a:pt x="29" y="29"/>
                  </a:cubicBezTo>
                  <a:cubicBezTo>
                    <a:pt x="40" y="40"/>
                    <a:pt x="40" y="40"/>
                    <a:pt x="40" y="40"/>
                  </a:cubicBezTo>
                  <a:cubicBezTo>
                    <a:pt x="53" y="40"/>
                    <a:pt x="53" y="40"/>
                    <a:pt x="53" y="40"/>
                  </a:cubicBezTo>
                  <a:cubicBezTo>
                    <a:pt x="53" y="27"/>
                    <a:pt x="55" y="14"/>
                    <a:pt x="5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67" name="Freeform 7"/>
            <p:cNvSpPr>
              <a:spLocks/>
            </p:cNvSpPr>
            <p:nvPr/>
          </p:nvSpPr>
          <p:spPr bwMode="auto">
            <a:xfrm>
              <a:off x="5970594" y="3263904"/>
              <a:ext cx="23813" cy="38100"/>
            </a:xfrm>
            <a:custGeom>
              <a:avLst/>
              <a:gdLst>
                <a:gd name="T0" fmla="*/ 3 w 34"/>
                <a:gd name="T1" fmla="*/ 22 h 55"/>
                <a:gd name="T2" fmla="*/ 8 w 34"/>
                <a:gd name="T3" fmla="*/ 27 h 55"/>
                <a:gd name="T4" fmla="*/ 8 w 34"/>
                <a:gd name="T5" fmla="*/ 55 h 55"/>
                <a:gd name="T6" fmla="*/ 29 w 34"/>
                <a:gd name="T7" fmla="*/ 47 h 55"/>
                <a:gd name="T8" fmla="*/ 34 w 34"/>
                <a:gd name="T9" fmla="*/ 11 h 55"/>
                <a:gd name="T10" fmla="*/ 24 w 34"/>
                <a:gd name="T11" fmla="*/ 0 h 55"/>
                <a:gd name="T12" fmla="*/ 17 w 34"/>
                <a:gd name="T13" fmla="*/ 9 h 55"/>
                <a:gd name="T14" fmla="*/ 0 w 34"/>
                <a:gd name="T15" fmla="*/ 9 h 55"/>
                <a:gd name="T16" fmla="*/ 3 w 34"/>
                <a:gd name="T17" fmla="*/ 22 h 55"/>
                <a:gd name="T18" fmla="*/ 3 w 34"/>
                <a:gd name="T19"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55">
                  <a:moveTo>
                    <a:pt x="3" y="22"/>
                  </a:moveTo>
                  <a:cubicBezTo>
                    <a:pt x="8" y="27"/>
                    <a:pt x="8" y="27"/>
                    <a:pt x="8" y="27"/>
                  </a:cubicBezTo>
                  <a:cubicBezTo>
                    <a:pt x="8" y="55"/>
                    <a:pt x="8" y="55"/>
                    <a:pt x="8" y="55"/>
                  </a:cubicBezTo>
                  <a:cubicBezTo>
                    <a:pt x="29" y="47"/>
                    <a:pt x="29" y="47"/>
                    <a:pt x="29" y="47"/>
                  </a:cubicBezTo>
                  <a:cubicBezTo>
                    <a:pt x="31" y="35"/>
                    <a:pt x="31" y="24"/>
                    <a:pt x="34" y="11"/>
                  </a:cubicBezTo>
                  <a:cubicBezTo>
                    <a:pt x="24" y="0"/>
                    <a:pt x="24" y="0"/>
                    <a:pt x="24" y="0"/>
                  </a:cubicBezTo>
                  <a:cubicBezTo>
                    <a:pt x="17" y="9"/>
                    <a:pt x="17" y="9"/>
                    <a:pt x="17" y="9"/>
                  </a:cubicBezTo>
                  <a:cubicBezTo>
                    <a:pt x="0" y="9"/>
                    <a:pt x="0" y="9"/>
                    <a:pt x="0" y="9"/>
                  </a:cubicBezTo>
                  <a:cubicBezTo>
                    <a:pt x="3" y="22"/>
                    <a:pt x="3" y="22"/>
                    <a:pt x="3" y="22"/>
                  </a:cubicBezTo>
                  <a:cubicBezTo>
                    <a:pt x="3" y="22"/>
                    <a:pt x="3"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68" name="Freeform 8"/>
            <p:cNvSpPr>
              <a:spLocks/>
            </p:cNvSpPr>
            <p:nvPr/>
          </p:nvSpPr>
          <p:spPr bwMode="auto">
            <a:xfrm>
              <a:off x="6175382" y="3354391"/>
              <a:ext cx="36513" cy="15875"/>
            </a:xfrm>
            <a:custGeom>
              <a:avLst/>
              <a:gdLst>
                <a:gd name="T0" fmla="*/ 0 w 23"/>
                <a:gd name="T1" fmla="*/ 0 h 10"/>
                <a:gd name="T2" fmla="*/ 0 w 23"/>
                <a:gd name="T3" fmla="*/ 6 h 10"/>
                <a:gd name="T4" fmla="*/ 8 w 23"/>
                <a:gd name="T5" fmla="*/ 6 h 10"/>
                <a:gd name="T6" fmla="*/ 9 w 23"/>
                <a:gd name="T7" fmla="*/ 10 h 10"/>
                <a:gd name="T8" fmla="*/ 21 w 23"/>
                <a:gd name="T9" fmla="*/ 8 h 10"/>
                <a:gd name="T10" fmla="*/ 23 w 23"/>
                <a:gd name="T11" fmla="*/ 3 h 10"/>
                <a:gd name="T12" fmla="*/ 16 w 23"/>
                <a:gd name="T13" fmla="*/ 5 h 10"/>
                <a:gd name="T14" fmla="*/ 15 w 23"/>
                <a:gd name="T15" fmla="*/ 2 h 10"/>
                <a:gd name="T16" fmla="*/ 0 w 23"/>
                <a:gd name="T17" fmla="*/ 0 h 10"/>
                <a:gd name="T18" fmla="*/ 0 w 23"/>
                <a:gd name="T19" fmla="*/ 0 h 10"/>
                <a:gd name="T20" fmla="*/ 0 w 23"/>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0">
                  <a:moveTo>
                    <a:pt x="0" y="0"/>
                  </a:moveTo>
                  <a:lnTo>
                    <a:pt x="0" y="6"/>
                  </a:lnTo>
                  <a:lnTo>
                    <a:pt x="8" y="6"/>
                  </a:lnTo>
                  <a:lnTo>
                    <a:pt x="9" y="10"/>
                  </a:lnTo>
                  <a:lnTo>
                    <a:pt x="21" y="8"/>
                  </a:lnTo>
                  <a:lnTo>
                    <a:pt x="23" y="3"/>
                  </a:lnTo>
                  <a:lnTo>
                    <a:pt x="16" y="5"/>
                  </a:lnTo>
                  <a:lnTo>
                    <a:pt x="15" y="2"/>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69" name="Freeform 9"/>
            <p:cNvSpPr>
              <a:spLocks/>
            </p:cNvSpPr>
            <p:nvPr/>
          </p:nvSpPr>
          <p:spPr bwMode="auto">
            <a:xfrm>
              <a:off x="5978531" y="3228979"/>
              <a:ext cx="11113" cy="28575"/>
            </a:xfrm>
            <a:custGeom>
              <a:avLst/>
              <a:gdLst>
                <a:gd name="T0" fmla="*/ 15 w 17"/>
                <a:gd name="T1" fmla="*/ 38 h 42"/>
                <a:gd name="T2" fmla="*/ 17 w 17"/>
                <a:gd name="T3" fmla="*/ 15 h 42"/>
                <a:gd name="T4" fmla="*/ 17 w 17"/>
                <a:gd name="T5" fmla="*/ 0 h 42"/>
                <a:gd name="T6" fmla="*/ 11 w 17"/>
                <a:gd name="T7" fmla="*/ 0 h 42"/>
                <a:gd name="T8" fmla="*/ 11 w 17"/>
                <a:gd name="T9" fmla="*/ 6 h 42"/>
                <a:gd name="T10" fmla="*/ 0 w 17"/>
                <a:gd name="T11" fmla="*/ 19 h 42"/>
                <a:gd name="T12" fmla="*/ 8 w 17"/>
                <a:gd name="T13" fmla="*/ 42 h 42"/>
                <a:gd name="T14" fmla="*/ 15 w 17"/>
                <a:gd name="T15" fmla="*/ 38 h 42"/>
                <a:gd name="T16" fmla="*/ 15 w 17"/>
                <a:gd name="T17"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2">
                  <a:moveTo>
                    <a:pt x="15" y="38"/>
                  </a:moveTo>
                  <a:cubicBezTo>
                    <a:pt x="17" y="31"/>
                    <a:pt x="17" y="23"/>
                    <a:pt x="17" y="15"/>
                  </a:cubicBezTo>
                  <a:cubicBezTo>
                    <a:pt x="17" y="10"/>
                    <a:pt x="17" y="6"/>
                    <a:pt x="17" y="0"/>
                  </a:cubicBezTo>
                  <a:cubicBezTo>
                    <a:pt x="11" y="0"/>
                    <a:pt x="11" y="0"/>
                    <a:pt x="11" y="0"/>
                  </a:cubicBezTo>
                  <a:cubicBezTo>
                    <a:pt x="11" y="2"/>
                    <a:pt x="11" y="4"/>
                    <a:pt x="11" y="6"/>
                  </a:cubicBezTo>
                  <a:cubicBezTo>
                    <a:pt x="6" y="10"/>
                    <a:pt x="4" y="15"/>
                    <a:pt x="0" y="19"/>
                  </a:cubicBezTo>
                  <a:cubicBezTo>
                    <a:pt x="8" y="42"/>
                    <a:pt x="8" y="42"/>
                    <a:pt x="8" y="42"/>
                  </a:cubicBezTo>
                  <a:cubicBezTo>
                    <a:pt x="15" y="38"/>
                    <a:pt x="15" y="38"/>
                    <a:pt x="15" y="38"/>
                  </a:cubicBezTo>
                  <a:cubicBezTo>
                    <a:pt x="15" y="38"/>
                    <a:pt x="15" y="38"/>
                    <a:pt x="15"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70" name="Freeform 10"/>
            <p:cNvSpPr>
              <a:spLocks/>
            </p:cNvSpPr>
            <p:nvPr/>
          </p:nvSpPr>
          <p:spPr bwMode="auto">
            <a:xfrm>
              <a:off x="5889631" y="3287716"/>
              <a:ext cx="17463" cy="19050"/>
            </a:xfrm>
            <a:custGeom>
              <a:avLst/>
              <a:gdLst>
                <a:gd name="T0" fmla="*/ 9 w 11"/>
                <a:gd name="T1" fmla="*/ 10 h 12"/>
                <a:gd name="T2" fmla="*/ 11 w 11"/>
                <a:gd name="T3" fmla="*/ 6 h 12"/>
                <a:gd name="T4" fmla="*/ 9 w 11"/>
                <a:gd name="T5" fmla="*/ 0 h 12"/>
                <a:gd name="T6" fmla="*/ 0 w 11"/>
                <a:gd name="T7" fmla="*/ 5 h 12"/>
                <a:gd name="T8" fmla="*/ 0 w 11"/>
                <a:gd name="T9" fmla="*/ 9 h 12"/>
                <a:gd name="T10" fmla="*/ 6 w 11"/>
                <a:gd name="T11" fmla="*/ 8 h 12"/>
                <a:gd name="T12" fmla="*/ 6 w 11"/>
                <a:gd name="T13" fmla="*/ 12 h 12"/>
                <a:gd name="T14" fmla="*/ 9 w 11"/>
                <a:gd name="T15" fmla="*/ 10 h 12"/>
                <a:gd name="T16" fmla="*/ 9 w 11"/>
                <a:gd name="T17" fmla="*/ 10 h 12"/>
                <a:gd name="T18" fmla="*/ 9 w 11"/>
                <a:gd name="T19"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2">
                  <a:moveTo>
                    <a:pt x="9" y="10"/>
                  </a:moveTo>
                  <a:lnTo>
                    <a:pt x="11" y="6"/>
                  </a:lnTo>
                  <a:lnTo>
                    <a:pt x="9" y="0"/>
                  </a:lnTo>
                  <a:lnTo>
                    <a:pt x="0" y="5"/>
                  </a:lnTo>
                  <a:lnTo>
                    <a:pt x="0" y="9"/>
                  </a:lnTo>
                  <a:lnTo>
                    <a:pt x="6" y="8"/>
                  </a:lnTo>
                  <a:lnTo>
                    <a:pt x="6" y="12"/>
                  </a:lnTo>
                  <a:lnTo>
                    <a:pt x="9" y="10"/>
                  </a:lnTo>
                  <a:lnTo>
                    <a:pt x="9" y="10"/>
                  </a:lnTo>
                  <a:lnTo>
                    <a:pt x="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71" name="Freeform 11"/>
            <p:cNvSpPr>
              <a:spLocks/>
            </p:cNvSpPr>
            <p:nvPr/>
          </p:nvSpPr>
          <p:spPr bwMode="auto">
            <a:xfrm>
              <a:off x="6294444" y="3354391"/>
              <a:ext cx="26988" cy="20638"/>
            </a:xfrm>
            <a:custGeom>
              <a:avLst/>
              <a:gdLst>
                <a:gd name="T0" fmla="*/ 15 w 17"/>
                <a:gd name="T1" fmla="*/ 0 h 13"/>
                <a:gd name="T2" fmla="*/ 7 w 17"/>
                <a:gd name="T3" fmla="*/ 3 h 13"/>
                <a:gd name="T4" fmla="*/ 4 w 17"/>
                <a:gd name="T5" fmla="*/ 7 h 13"/>
                <a:gd name="T6" fmla="*/ 0 w 17"/>
                <a:gd name="T7" fmla="*/ 9 h 13"/>
                <a:gd name="T8" fmla="*/ 2 w 17"/>
                <a:gd name="T9" fmla="*/ 13 h 13"/>
                <a:gd name="T10" fmla="*/ 12 w 17"/>
                <a:gd name="T11" fmla="*/ 12 h 13"/>
                <a:gd name="T12" fmla="*/ 10 w 17"/>
                <a:gd name="T13" fmla="*/ 7 h 13"/>
                <a:gd name="T14" fmla="*/ 17 w 17"/>
                <a:gd name="T15" fmla="*/ 2 h 13"/>
                <a:gd name="T16" fmla="*/ 15 w 17"/>
                <a:gd name="T17" fmla="*/ 0 h 13"/>
                <a:gd name="T18" fmla="*/ 15 w 17"/>
                <a:gd name="T19" fmla="*/ 0 h 13"/>
                <a:gd name="T20" fmla="*/ 15 w 17"/>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3">
                  <a:moveTo>
                    <a:pt x="15" y="0"/>
                  </a:moveTo>
                  <a:lnTo>
                    <a:pt x="7" y="3"/>
                  </a:lnTo>
                  <a:lnTo>
                    <a:pt x="4" y="7"/>
                  </a:lnTo>
                  <a:lnTo>
                    <a:pt x="0" y="9"/>
                  </a:lnTo>
                  <a:lnTo>
                    <a:pt x="2" y="13"/>
                  </a:lnTo>
                  <a:lnTo>
                    <a:pt x="12" y="12"/>
                  </a:lnTo>
                  <a:lnTo>
                    <a:pt x="10" y="7"/>
                  </a:lnTo>
                  <a:lnTo>
                    <a:pt x="17" y="2"/>
                  </a:lnTo>
                  <a:lnTo>
                    <a:pt x="15"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72" name="Freeform 12"/>
            <p:cNvSpPr>
              <a:spLocks/>
            </p:cNvSpPr>
            <p:nvPr/>
          </p:nvSpPr>
          <p:spPr bwMode="auto">
            <a:xfrm>
              <a:off x="6923095" y="3800479"/>
              <a:ext cx="26988" cy="50800"/>
            </a:xfrm>
            <a:custGeom>
              <a:avLst/>
              <a:gdLst>
                <a:gd name="T0" fmla="*/ 9 w 40"/>
                <a:gd name="T1" fmla="*/ 0 h 73"/>
                <a:gd name="T2" fmla="*/ 24 w 40"/>
                <a:gd name="T3" fmla="*/ 8 h 73"/>
                <a:gd name="T4" fmla="*/ 40 w 40"/>
                <a:gd name="T5" fmla="*/ 51 h 73"/>
                <a:gd name="T6" fmla="*/ 36 w 40"/>
                <a:gd name="T7" fmla="*/ 60 h 73"/>
                <a:gd name="T8" fmla="*/ 26 w 40"/>
                <a:gd name="T9" fmla="*/ 71 h 73"/>
                <a:gd name="T10" fmla="*/ 7 w 40"/>
                <a:gd name="T11" fmla="*/ 73 h 73"/>
                <a:gd name="T12" fmla="*/ 0 w 40"/>
                <a:gd name="T13" fmla="*/ 64 h 73"/>
                <a:gd name="T14" fmla="*/ 3 w 40"/>
                <a:gd name="T15" fmla="*/ 26 h 73"/>
                <a:gd name="T16" fmla="*/ 0 w 40"/>
                <a:gd name="T17" fmla="*/ 20 h 73"/>
                <a:gd name="T18" fmla="*/ 7 w 40"/>
                <a:gd name="T19" fmla="*/ 17 h 73"/>
                <a:gd name="T20" fmla="*/ 9 w 40"/>
                <a:gd name="T21" fmla="*/ 8 h 73"/>
                <a:gd name="T22" fmla="*/ 3 w 40"/>
                <a:gd name="T23" fmla="*/ 11 h 73"/>
                <a:gd name="T24" fmla="*/ 0 w 40"/>
                <a:gd name="T25" fmla="*/ 4 h 73"/>
                <a:gd name="T26" fmla="*/ 9 w 40"/>
                <a:gd name="T2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73">
                  <a:moveTo>
                    <a:pt x="9" y="0"/>
                  </a:moveTo>
                  <a:cubicBezTo>
                    <a:pt x="24" y="8"/>
                    <a:pt x="24" y="8"/>
                    <a:pt x="24" y="8"/>
                  </a:cubicBezTo>
                  <a:cubicBezTo>
                    <a:pt x="30" y="22"/>
                    <a:pt x="34" y="35"/>
                    <a:pt x="40" y="51"/>
                  </a:cubicBezTo>
                  <a:cubicBezTo>
                    <a:pt x="40" y="53"/>
                    <a:pt x="38" y="57"/>
                    <a:pt x="36" y="60"/>
                  </a:cubicBezTo>
                  <a:cubicBezTo>
                    <a:pt x="32" y="64"/>
                    <a:pt x="30" y="68"/>
                    <a:pt x="26" y="71"/>
                  </a:cubicBezTo>
                  <a:cubicBezTo>
                    <a:pt x="7" y="73"/>
                    <a:pt x="7" y="73"/>
                    <a:pt x="7" y="73"/>
                  </a:cubicBezTo>
                  <a:cubicBezTo>
                    <a:pt x="0" y="64"/>
                    <a:pt x="0" y="64"/>
                    <a:pt x="0" y="64"/>
                  </a:cubicBezTo>
                  <a:cubicBezTo>
                    <a:pt x="0" y="51"/>
                    <a:pt x="3" y="40"/>
                    <a:pt x="3" y="26"/>
                  </a:cubicBezTo>
                  <a:cubicBezTo>
                    <a:pt x="0" y="20"/>
                    <a:pt x="0" y="20"/>
                    <a:pt x="0" y="20"/>
                  </a:cubicBezTo>
                  <a:cubicBezTo>
                    <a:pt x="7" y="17"/>
                    <a:pt x="7" y="17"/>
                    <a:pt x="7" y="17"/>
                  </a:cubicBezTo>
                  <a:cubicBezTo>
                    <a:pt x="9" y="8"/>
                    <a:pt x="9" y="8"/>
                    <a:pt x="9" y="8"/>
                  </a:cubicBezTo>
                  <a:cubicBezTo>
                    <a:pt x="3" y="11"/>
                    <a:pt x="3" y="11"/>
                    <a:pt x="3" y="11"/>
                  </a:cubicBezTo>
                  <a:cubicBezTo>
                    <a:pt x="0" y="4"/>
                    <a:pt x="0" y="4"/>
                    <a:pt x="0" y="4"/>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73" name="Freeform 13"/>
            <p:cNvSpPr>
              <a:spLocks/>
            </p:cNvSpPr>
            <p:nvPr/>
          </p:nvSpPr>
          <p:spPr bwMode="auto">
            <a:xfrm>
              <a:off x="6100769" y="2924178"/>
              <a:ext cx="20638" cy="30163"/>
            </a:xfrm>
            <a:custGeom>
              <a:avLst/>
              <a:gdLst>
                <a:gd name="T0" fmla="*/ 0 w 13"/>
                <a:gd name="T1" fmla="*/ 19 h 19"/>
                <a:gd name="T2" fmla="*/ 7 w 13"/>
                <a:gd name="T3" fmla="*/ 14 h 19"/>
                <a:gd name="T4" fmla="*/ 10 w 13"/>
                <a:gd name="T5" fmla="*/ 7 h 19"/>
                <a:gd name="T6" fmla="*/ 13 w 13"/>
                <a:gd name="T7" fmla="*/ 4 h 19"/>
                <a:gd name="T8" fmla="*/ 12 w 13"/>
                <a:gd name="T9" fmla="*/ 0 h 19"/>
                <a:gd name="T10" fmla="*/ 0 w 13"/>
                <a:gd name="T11" fmla="*/ 7 h 19"/>
                <a:gd name="T12" fmla="*/ 0 w 13"/>
                <a:gd name="T13" fmla="*/ 19 h 19"/>
                <a:gd name="T14" fmla="*/ 0 w 13"/>
                <a:gd name="T15" fmla="*/ 19 h 19"/>
                <a:gd name="T16" fmla="*/ 0 w 13"/>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9">
                  <a:moveTo>
                    <a:pt x="0" y="19"/>
                  </a:moveTo>
                  <a:lnTo>
                    <a:pt x="7" y="14"/>
                  </a:lnTo>
                  <a:lnTo>
                    <a:pt x="10" y="7"/>
                  </a:lnTo>
                  <a:lnTo>
                    <a:pt x="13" y="4"/>
                  </a:lnTo>
                  <a:lnTo>
                    <a:pt x="12" y="0"/>
                  </a:lnTo>
                  <a:lnTo>
                    <a:pt x="0" y="7"/>
                  </a:lnTo>
                  <a:lnTo>
                    <a:pt x="0" y="19"/>
                  </a:lnTo>
                  <a:lnTo>
                    <a:pt x="0" y="19"/>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74" name="Freeform 14"/>
            <p:cNvSpPr>
              <a:spLocks/>
            </p:cNvSpPr>
            <p:nvPr/>
          </p:nvSpPr>
          <p:spPr bwMode="auto">
            <a:xfrm>
              <a:off x="7748596" y="3017841"/>
              <a:ext cx="39688" cy="165100"/>
            </a:xfrm>
            <a:custGeom>
              <a:avLst/>
              <a:gdLst>
                <a:gd name="T0" fmla="*/ 31 w 58"/>
                <a:gd name="T1" fmla="*/ 25 h 240"/>
                <a:gd name="T2" fmla="*/ 27 w 58"/>
                <a:gd name="T3" fmla="*/ 3 h 240"/>
                <a:gd name="T4" fmla="*/ 20 w 58"/>
                <a:gd name="T5" fmla="*/ 0 h 240"/>
                <a:gd name="T6" fmla="*/ 4 w 58"/>
                <a:gd name="T7" fmla="*/ 14 h 240"/>
                <a:gd name="T8" fmla="*/ 4 w 58"/>
                <a:gd name="T9" fmla="*/ 58 h 240"/>
                <a:gd name="T10" fmla="*/ 7 w 58"/>
                <a:gd name="T11" fmla="*/ 117 h 240"/>
                <a:gd name="T12" fmla="*/ 2 w 58"/>
                <a:gd name="T13" fmla="*/ 152 h 240"/>
                <a:gd name="T14" fmla="*/ 11 w 58"/>
                <a:gd name="T15" fmla="*/ 174 h 240"/>
                <a:gd name="T16" fmla="*/ 4 w 58"/>
                <a:gd name="T17" fmla="*/ 192 h 240"/>
                <a:gd name="T18" fmla="*/ 7 w 58"/>
                <a:gd name="T19" fmla="*/ 212 h 240"/>
                <a:gd name="T20" fmla="*/ 0 w 58"/>
                <a:gd name="T21" fmla="*/ 227 h 240"/>
                <a:gd name="T22" fmla="*/ 4 w 58"/>
                <a:gd name="T23" fmla="*/ 236 h 240"/>
                <a:gd name="T24" fmla="*/ 13 w 58"/>
                <a:gd name="T25" fmla="*/ 227 h 240"/>
                <a:gd name="T26" fmla="*/ 22 w 58"/>
                <a:gd name="T27" fmla="*/ 214 h 240"/>
                <a:gd name="T28" fmla="*/ 27 w 58"/>
                <a:gd name="T29" fmla="*/ 223 h 240"/>
                <a:gd name="T30" fmla="*/ 29 w 58"/>
                <a:gd name="T31" fmla="*/ 238 h 240"/>
                <a:gd name="T32" fmla="*/ 31 w 58"/>
                <a:gd name="T33" fmla="*/ 240 h 240"/>
                <a:gd name="T34" fmla="*/ 29 w 58"/>
                <a:gd name="T35" fmla="*/ 205 h 240"/>
                <a:gd name="T36" fmla="*/ 18 w 58"/>
                <a:gd name="T37" fmla="*/ 181 h 240"/>
                <a:gd name="T38" fmla="*/ 31 w 58"/>
                <a:gd name="T39" fmla="*/ 128 h 240"/>
                <a:gd name="T40" fmla="*/ 56 w 58"/>
                <a:gd name="T41" fmla="*/ 157 h 240"/>
                <a:gd name="T42" fmla="*/ 58 w 58"/>
                <a:gd name="T43" fmla="*/ 157 h 240"/>
                <a:gd name="T44" fmla="*/ 42 w 58"/>
                <a:gd name="T45" fmla="*/ 99 h 240"/>
                <a:gd name="T46" fmla="*/ 31 w 58"/>
                <a:gd name="T47" fmla="*/ 25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240">
                  <a:moveTo>
                    <a:pt x="31" y="25"/>
                  </a:moveTo>
                  <a:cubicBezTo>
                    <a:pt x="31" y="18"/>
                    <a:pt x="29" y="9"/>
                    <a:pt x="27" y="3"/>
                  </a:cubicBezTo>
                  <a:cubicBezTo>
                    <a:pt x="20" y="0"/>
                    <a:pt x="20" y="0"/>
                    <a:pt x="20" y="0"/>
                  </a:cubicBezTo>
                  <a:cubicBezTo>
                    <a:pt x="4" y="14"/>
                    <a:pt x="4" y="14"/>
                    <a:pt x="4" y="14"/>
                  </a:cubicBezTo>
                  <a:cubicBezTo>
                    <a:pt x="4" y="29"/>
                    <a:pt x="4" y="44"/>
                    <a:pt x="4" y="58"/>
                  </a:cubicBezTo>
                  <a:cubicBezTo>
                    <a:pt x="7" y="77"/>
                    <a:pt x="7" y="97"/>
                    <a:pt x="7" y="117"/>
                  </a:cubicBezTo>
                  <a:cubicBezTo>
                    <a:pt x="7" y="128"/>
                    <a:pt x="4" y="141"/>
                    <a:pt x="2" y="152"/>
                  </a:cubicBezTo>
                  <a:cubicBezTo>
                    <a:pt x="11" y="174"/>
                    <a:pt x="11" y="174"/>
                    <a:pt x="11" y="174"/>
                  </a:cubicBezTo>
                  <a:cubicBezTo>
                    <a:pt x="4" y="192"/>
                    <a:pt x="4" y="192"/>
                    <a:pt x="4" y="192"/>
                  </a:cubicBezTo>
                  <a:cubicBezTo>
                    <a:pt x="7" y="212"/>
                    <a:pt x="7" y="212"/>
                    <a:pt x="7" y="212"/>
                  </a:cubicBezTo>
                  <a:cubicBezTo>
                    <a:pt x="0" y="227"/>
                    <a:pt x="0" y="227"/>
                    <a:pt x="0" y="227"/>
                  </a:cubicBezTo>
                  <a:cubicBezTo>
                    <a:pt x="4" y="236"/>
                    <a:pt x="4" y="236"/>
                    <a:pt x="4" y="236"/>
                  </a:cubicBezTo>
                  <a:cubicBezTo>
                    <a:pt x="7" y="234"/>
                    <a:pt x="11" y="229"/>
                    <a:pt x="13" y="227"/>
                  </a:cubicBezTo>
                  <a:cubicBezTo>
                    <a:pt x="18" y="223"/>
                    <a:pt x="18" y="218"/>
                    <a:pt x="22" y="214"/>
                  </a:cubicBezTo>
                  <a:cubicBezTo>
                    <a:pt x="27" y="223"/>
                    <a:pt x="27" y="223"/>
                    <a:pt x="27" y="223"/>
                  </a:cubicBezTo>
                  <a:cubicBezTo>
                    <a:pt x="29" y="238"/>
                    <a:pt x="29" y="238"/>
                    <a:pt x="29" y="238"/>
                  </a:cubicBezTo>
                  <a:cubicBezTo>
                    <a:pt x="31" y="240"/>
                    <a:pt x="31" y="240"/>
                    <a:pt x="31" y="240"/>
                  </a:cubicBezTo>
                  <a:cubicBezTo>
                    <a:pt x="31" y="227"/>
                    <a:pt x="31" y="216"/>
                    <a:pt x="29" y="205"/>
                  </a:cubicBezTo>
                  <a:cubicBezTo>
                    <a:pt x="27" y="196"/>
                    <a:pt x="24" y="187"/>
                    <a:pt x="18" y="181"/>
                  </a:cubicBezTo>
                  <a:cubicBezTo>
                    <a:pt x="31" y="128"/>
                    <a:pt x="31" y="128"/>
                    <a:pt x="31" y="128"/>
                  </a:cubicBezTo>
                  <a:cubicBezTo>
                    <a:pt x="40" y="137"/>
                    <a:pt x="47" y="148"/>
                    <a:pt x="56" y="157"/>
                  </a:cubicBezTo>
                  <a:cubicBezTo>
                    <a:pt x="58" y="157"/>
                    <a:pt x="58" y="157"/>
                    <a:pt x="58" y="157"/>
                  </a:cubicBezTo>
                  <a:cubicBezTo>
                    <a:pt x="51" y="137"/>
                    <a:pt x="44" y="117"/>
                    <a:pt x="42" y="99"/>
                  </a:cubicBezTo>
                  <a:cubicBezTo>
                    <a:pt x="38" y="75"/>
                    <a:pt x="33" y="49"/>
                    <a:pt x="31"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75" name="Freeform 15"/>
            <p:cNvSpPr>
              <a:spLocks/>
            </p:cNvSpPr>
            <p:nvPr/>
          </p:nvSpPr>
          <p:spPr bwMode="auto">
            <a:xfrm>
              <a:off x="6831020" y="2571753"/>
              <a:ext cx="22225" cy="12700"/>
            </a:xfrm>
            <a:custGeom>
              <a:avLst/>
              <a:gdLst>
                <a:gd name="T0" fmla="*/ 0 w 14"/>
                <a:gd name="T1" fmla="*/ 7 h 8"/>
                <a:gd name="T2" fmla="*/ 10 w 14"/>
                <a:gd name="T3" fmla="*/ 8 h 8"/>
                <a:gd name="T4" fmla="*/ 14 w 14"/>
                <a:gd name="T5" fmla="*/ 1 h 8"/>
                <a:gd name="T6" fmla="*/ 4 w 14"/>
                <a:gd name="T7" fmla="*/ 0 h 8"/>
                <a:gd name="T8" fmla="*/ 0 w 14"/>
                <a:gd name="T9" fmla="*/ 7 h 8"/>
                <a:gd name="T10" fmla="*/ 0 w 14"/>
                <a:gd name="T11" fmla="*/ 7 h 8"/>
                <a:gd name="T12" fmla="*/ 0 w 14"/>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4" h="8">
                  <a:moveTo>
                    <a:pt x="0" y="7"/>
                  </a:moveTo>
                  <a:lnTo>
                    <a:pt x="10" y="8"/>
                  </a:lnTo>
                  <a:lnTo>
                    <a:pt x="14" y="1"/>
                  </a:lnTo>
                  <a:lnTo>
                    <a:pt x="4" y="0"/>
                  </a:lnTo>
                  <a:lnTo>
                    <a:pt x="0" y="7"/>
                  </a:lnTo>
                  <a:lnTo>
                    <a:pt x="0" y="7"/>
                  </a:ln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76" name="Freeform 16"/>
            <p:cNvSpPr>
              <a:spLocks/>
            </p:cNvSpPr>
            <p:nvPr/>
          </p:nvSpPr>
          <p:spPr bwMode="auto">
            <a:xfrm>
              <a:off x="6516695" y="2660653"/>
              <a:ext cx="25400" cy="15875"/>
            </a:xfrm>
            <a:custGeom>
              <a:avLst/>
              <a:gdLst>
                <a:gd name="T0" fmla="*/ 13 w 16"/>
                <a:gd name="T1" fmla="*/ 8 h 10"/>
                <a:gd name="T2" fmla="*/ 16 w 16"/>
                <a:gd name="T3" fmla="*/ 4 h 10"/>
                <a:gd name="T4" fmla="*/ 14 w 16"/>
                <a:gd name="T5" fmla="*/ 0 h 10"/>
                <a:gd name="T6" fmla="*/ 5 w 16"/>
                <a:gd name="T7" fmla="*/ 0 h 10"/>
                <a:gd name="T8" fmla="*/ 0 w 16"/>
                <a:gd name="T9" fmla="*/ 7 h 10"/>
                <a:gd name="T10" fmla="*/ 5 w 16"/>
                <a:gd name="T11" fmla="*/ 10 h 10"/>
                <a:gd name="T12" fmla="*/ 13 w 16"/>
                <a:gd name="T13" fmla="*/ 8 h 10"/>
                <a:gd name="T14" fmla="*/ 13 w 16"/>
                <a:gd name="T15" fmla="*/ 8 h 10"/>
                <a:gd name="T16" fmla="*/ 13 w 16"/>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13" y="8"/>
                  </a:moveTo>
                  <a:lnTo>
                    <a:pt x="16" y="4"/>
                  </a:lnTo>
                  <a:lnTo>
                    <a:pt x="14" y="0"/>
                  </a:lnTo>
                  <a:lnTo>
                    <a:pt x="5" y="0"/>
                  </a:lnTo>
                  <a:lnTo>
                    <a:pt x="0" y="7"/>
                  </a:lnTo>
                  <a:lnTo>
                    <a:pt x="5" y="10"/>
                  </a:lnTo>
                  <a:lnTo>
                    <a:pt x="13" y="8"/>
                  </a:lnTo>
                  <a:lnTo>
                    <a:pt x="13" y="8"/>
                  </a:lnTo>
                  <a:lnTo>
                    <a:pt x="1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77" name="Freeform 17"/>
            <p:cNvSpPr>
              <a:spLocks/>
            </p:cNvSpPr>
            <p:nvPr/>
          </p:nvSpPr>
          <p:spPr bwMode="auto">
            <a:xfrm>
              <a:off x="7589846" y="2503490"/>
              <a:ext cx="55563" cy="39688"/>
            </a:xfrm>
            <a:custGeom>
              <a:avLst/>
              <a:gdLst>
                <a:gd name="T0" fmla="*/ 7 w 82"/>
                <a:gd name="T1" fmla="*/ 23 h 60"/>
                <a:gd name="T2" fmla="*/ 20 w 82"/>
                <a:gd name="T3" fmla="*/ 40 h 60"/>
                <a:gd name="T4" fmla="*/ 26 w 82"/>
                <a:gd name="T5" fmla="*/ 43 h 60"/>
                <a:gd name="T6" fmla="*/ 53 w 82"/>
                <a:gd name="T7" fmla="*/ 55 h 60"/>
                <a:gd name="T8" fmla="*/ 73 w 82"/>
                <a:gd name="T9" fmla="*/ 51 h 60"/>
                <a:gd name="T10" fmla="*/ 75 w 82"/>
                <a:gd name="T11" fmla="*/ 60 h 60"/>
                <a:gd name="T12" fmla="*/ 82 w 82"/>
                <a:gd name="T13" fmla="*/ 60 h 60"/>
                <a:gd name="T14" fmla="*/ 82 w 82"/>
                <a:gd name="T15" fmla="*/ 38 h 60"/>
                <a:gd name="T16" fmla="*/ 55 w 82"/>
                <a:gd name="T17" fmla="*/ 13 h 60"/>
                <a:gd name="T18" fmla="*/ 51 w 82"/>
                <a:gd name="T19" fmla="*/ 8 h 60"/>
                <a:gd name="T20" fmla="*/ 26 w 82"/>
                <a:gd name="T21" fmla="*/ 10 h 60"/>
                <a:gd name="T22" fmla="*/ 15 w 82"/>
                <a:gd name="T23" fmla="*/ 0 h 60"/>
                <a:gd name="T24" fmla="*/ 9 w 82"/>
                <a:gd name="T25" fmla="*/ 2 h 60"/>
                <a:gd name="T26" fmla="*/ 0 w 82"/>
                <a:gd name="T27" fmla="*/ 19 h 60"/>
                <a:gd name="T28" fmla="*/ 7 w 82"/>
                <a:gd name="T29" fmla="*/ 2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60">
                  <a:moveTo>
                    <a:pt x="7" y="23"/>
                  </a:moveTo>
                  <a:cubicBezTo>
                    <a:pt x="11" y="30"/>
                    <a:pt x="15" y="34"/>
                    <a:pt x="20" y="40"/>
                  </a:cubicBezTo>
                  <a:cubicBezTo>
                    <a:pt x="22" y="40"/>
                    <a:pt x="24" y="40"/>
                    <a:pt x="26" y="43"/>
                  </a:cubicBezTo>
                  <a:cubicBezTo>
                    <a:pt x="35" y="45"/>
                    <a:pt x="44" y="49"/>
                    <a:pt x="53" y="55"/>
                  </a:cubicBezTo>
                  <a:cubicBezTo>
                    <a:pt x="73" y="51"/>
                    <a:pt x="73" y="51"/>
                    <a:pt x="73" y="51"/>
                  </a:cubicBezTo>
                  <a:cubicBezTo>
                    <a:pt x="75" y="60"/>
                    <a:pt x="75" y="60"/>
                    <a:pt x="75" y="60"/>
                  </a:cubicBezTo>
                  <a:cubicBezTo>
                    <a:pt x="82" y="60"/>
                    <a:pt x="82" y="60"/>
                    <a:pt x="82" y="60"/>
                  </a:cubicBezTo>
                  <a:cubicBezTo>
                    <a:pt x="82" y="38"/>
                    <a:pt x="82" y="38"/>
                    <a:pt x="82" y="38"/>
                  </a:cubicBezTo>
                  <a:cubicBezTo>
                    <a:pt x="73" y="30"/>
                    <a:pt x="66" y="21"/>
                    <a:pt x="55" y="13"/>
                  </a:cubicBezTo>
                  <a:cubicBezTo>
                    <a:pt x="53" y="10"/>
                    <a:pt x="53" y="8"/>
                    <a:pt x="51" y="8"/>
                  </a:cubicBezTo>
                  <a:cubicBezTo>
                    <a:pt x="26" y="10"/>
                    <a:pt x="26" y="10"/>
                    <a:pt x="26" y="10"/>
                  </a:cubicBezTo>
                  <a:cubicBezTo>
                    <a:pt x="15" y="0"/>
                    <a:pt x="15" y="0"/>
                    <a:pt x="15" y="0"/>
                  </a:cubicBezTo>
                  <a:cubicBezTo>
                    <a:pt x="9" y="2"/>
                    <a:pt x="9" y="2"/>
                    <a:pt x="9" y="2"/>
                  </a:cubicBezTo>
                  <a:cubicBezTo>
                    <a:pt x="0" y="19"/>
                    <a:pt x="0" y="19"/>
                    <a:pt x="0" y="19"/>
                  </a:cubicBezTo>
                  <a:cubicBezTo>
                    <a:pt x="2" y="19"/>
                    <a:pt x="4" y="21"/>
                    <a:pt x="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78" name="Freeform 18"/>
            <p:cNvSpPr>
              <a:spLocks/>
            </p:cNvSpPr>
            <p:nvPr/>
          </p:nvSpPr>
          <p:spPr bwMode="auto">
            <a:xfrm>
              <a:off x="7688271" y="2505078"/>
              <a:ext cx="55563" cy="19050"/>
            </a:xfrm>
            <a:custGeom>
              <a:avLst/>
              <a:gdLst>
                <a:gd name="T0" fmla="*/ 24 w 82"/>
                <a:gd name="T1" fmla="*/ 18 h 27"/>
                <a:gd name="T2" fmla="*/ 46 w 82"/>
                <a:gd name="T3" fmla="*/ 25 h 27"/>
                <a:gd name="T4" fmla="*/ 80 w 82"/>
                <a:gd name="T5" fmla="*/ 25 h 27"/>
                <a:gd name="T6" fmla="*/ 82 w 82"/>
                <a:gd name="T7" fmla="*/ 18 h 27"/>
                <a:gd name="T8" fmla="*/ 63 w 82"/>
                <a:gd name="T9" fmla="*/ 2 h 27"/>
                <a:gd name="T10" fmla="*/ 30 w 82"/>
                <a:gd name="T11" fmla="*/ 7 h 27"/>
                <a:gd name="T12" fmla="*/ 2 w 82"/>
                <a:gd name="T13" fmla="*/ 0 h 27"/>
                <a:gd name="T14" fmla="*/ 0 w 82"/>
                <a:gd name="T15" fmla="*/ 7 h 27"/>
                <a:gd name="T16" fmla="*/ 15 w 82"/>
                <a:gd name="T17" fmla="*/ 20 h 27"/>
                <a:gd name="T18" fmla="*/ 24 w 82"/>
                <a:gd name="T19" fmla="*/ 18 h 27"/>
                <a:gd name="T20" fmla="*/ 24 w 82"/>
                <a:gd name="T21"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27">
                  <a:moveTo>
                    <a:pt x="24" y="18"/>
                  </a:moveTo>
                  <a:cubicBezTo>
                    <a:pt x="30" y="22"/>
                    <a:pt x="39" y="25"/>
                    <a:pt x="46" y="25"/>
                  </a:cubicBezTo>
                  <a:cubicBezTo>
                    <a:pt x="59" y="27"/>
                    <a:pt x="69" y="27"/>
                    <a:pt x="80" y="25"/>
                  </a:cubicBezTo>
                  <a:cubicBezTo>
                    <a:pt x="82" y="18"/>
                    <a:pt x="82" y="18"/>
                    <a:pt x="82" y="18"/>
                  </a:cubicBezTo>
                  <a:cubicBezTo>
                    <a:pt x="63" y="2"/>
                    <a:pt x="63" y="2"/>
                    <a:pt x="63" y="2"/>
                  </a:cubicBezTo>
                  <a:cubicBezTo>
                    <a:pt x="52" y="2"/>
                    <a:pt x="43" y="5"/>
                    <a:pt x="30" y="7"/>
                  </a:cubicBezTo>
                  <a:cubicBezTo>
                    <a:pt x="2" y="0"/>
                    <a:pt x="2" y="0"/>
                    <a:pt x="2" y="0"/>
                  </a:cubicBezTo>
                  <a:cubicBezTo>
                    <a:pt x="0" y="7"/>
                    <a:pt x="0" y="7"/>
                    <a:pt x="0" y="7"/>
                  </a:cubicBezTo>
                  <a:cubicBezTo>
                    <a:pt x="15" y="20"/>
                    <a:pt x="15" y="20"/>
                    <a:pt x="15" y="20"/>
                  </a:cubicBezTo>
                  <a:cubicBezTo>
                    <a:pt x="24" y="18"/>
                    <a:pt x="24" y="18"/>
                    <a:pt x="24" y="18"/>
                  </a:cubicBezTo>
                  <a:cubicBezTo>
                    <a:pt x="24" y="18"/>
                    <a:pt x="24" y="18"/>
                    <a:pt x="2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79" name="Freeform 19"/>
            <p:cNvSpPr>
              <a:spLocks/>
            </p:cNvSpPr>
            <p:nvPr/>
          </p:nvSpPr>
          <p:spPr bwMode="auto">
            <a:xfrm>
              <a:off x="7632708" y="2503490"/>
              <a:ext cx="33338" cy="30163"/>
            </a:xfrm>
            <a:custGeom>
              <a:avLst/>
              <a:gdLst>
                <a:gd name="T0" fmla="*/ 21 w 21"/>
                <a:gd name="T1" fmla="*/ 13 h 19"/>
                <a:gd name="T2" fmla="*/ 10 w 21"/>
                <a:gd name="T3" fmla="*/ 3 h 19"/>
                <a:gd name="T4" fmla="*/ 3 w 21"/>
                <a:gd name="T5" fmla="*/ 0 h 19"/>
                <a:gd name="T6" fmla="*/ 0 w 21"/>
                <a:gd name="T7" fmla="*/ 3 h 19"/>
                <a:gd name="T8" fmla="*/ 13 w 21"/>
                <a:gd name="T9" fmla="*/ 19 h 19"/>
                <a:gd name="T10" fmla="*/ 21 w 21"/>
                <a:gd name="T11" fmla="*/ 13 h 19"/>
                <a:gd name="T12" fmla="*/ 21 w 21"/>
                <a:gd name="T13" fmla="*/ 13 h 19"/>
                <a:gd name="T14" fmla="*/ 21 w 21"/>
                <a:gd name="T15" fmla="*/ 1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9">
                  <a:moveTo>
                    <a:pt x="21" y="13"/>
                  </a:moveTo>
                  <a:lnTo>
                    <a:pt x="10" y="3"/>
                  </a:lnTo>
                  <a:lnTo>
                    <a:pt x="3" y="0"/>
                  </a:lnTo>
                  <a:lnTo>
                    <a:pt x="0" y="3"/>
                  </a:lnTo>
                  <a:lnTo>
                    <a:pt x="13" y="19"/>
                  </a:lnTo>
                  <a:lnTo>
                    <a:pt x="21" y="13"/>
                  </a:lnTo>
                  <a:lnTo>
                    <a:pt x="21" y="13"/>
                  </a:lnTo>
                  <a:lnTo>
                    <a:pt x="21"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80" name="Freeform 20"/>
            <p:cNvSpPr>
              <a:spLocks/>
            </p:cNvSpPr>
            <p:nvPr/>
          </p:nvSpPr>
          <p:spPr bwMode="auto">
            <a:xfrm>
              <a:off x="7637471" y="2497140"/>
              <a:ext cx="42863" cy="23813"/>
            </a:xfrm>
            <a:custGeom>
              <a:avLst/>
              <a:gdLst>
                <a:gd name="T0" fmla="*/ 62 w 62"/>
                <a:gd name="T1" fmla="*/ 33 h 35"/>
                <a:gd name="T2" fmla="*/ 56 w 62"/>
                <a:gd name="T3" fmla="*/ 13 h 35"/>
                <a:gd name="T4" fmla="*/ 4 w 62"/>
                <a:gd name="T5" fmla="*/ 0 h 35"/>
                <a:gd name="T6" fmla="*/ 0 w 62"/>
                <a:gd name="T7" fmla="*/ 2 h 35"/>
                <a:gd name="T8" fmla="*/ 47 w 62"/>
                <a:gd name="T9" fmla="*/ 35 h 35"/>
                <a:gd name="T10" fmla="*/ 62 w 62"/>
                <a:gd name="T11" fmla="*/ 33 h 35"/>
                <a:gd name="T12" fmla="*/ 62 w 62"/>
                <a:gd name="T13" fmla="*/ 33 h 35"/>
              </a:gdLst>
              <a:ahLst/>
              <a:cxnLst>
                <a:cxn ang="0">
                  <a:pos x="T0" y="T1"/>
                </a:cxn>
                <a:cxn ang="0">
                  <a:pos x="T2" y="T3"/>
                </a:cxn>
                <a:cxn ang="0">
                  <a:pos x="T4" y="T5"/>
                </a:cxn>
                <a:cxn ang="0">
                  <a:pos x="T6" y="T7"/>
                </a:cxn>
                <a:cxn ang="0">
                  <a:pos x="T8" y="T9"/>
                </a:cxn>
                <a:cxn ang="0">
                  <a:pos x="T10" y="T11"/>
                </a:cxn>
                <a:cxn ang="0">
                  <a:pos x="T12" y="T13"/>
                </a:cxn>
              </a:cxnLst>
              <a:rect l="0" t="0" r="r" b="b"/>
              <a:pathLst>
                <a:path w="62" h="35">
                  <a:moveTo>
                    <a:pt x="62" y="33"/>
                  </a:moveTo>
                  <a:cubicBezTo>
                    <a:pt x="56" y="13"/>
                    <a:pt x="56" y="13"/>
                    <a:pt x="56" y="13"/>
                  </a:cubicBezTo>
                  <a:cubicBezTo>
                    <a:pt x="39" y="9"/>
                    <a:pt x="21" y="4"/>
                    <a:pt x="4" y="0"/>
                  </a:cubicBezTo>
                  <a:cubicBezTo>
                    <a:pt x="0" y="2"/>
                    <a:pt x="0" y="2"/>
                    <a:pt x="0" y="2"/>
                  </a:cubicBezTo>
                  <a:cubicBezTo>
                    <a:pt x="15" y="13"/>
                    <a:pt x="30" y="24"/>
                    <a:pt x="47" y="35"/>
                  </a:cubicBezTo>
                  <a:cubicBezTo>
                    <a:pt x="62" y="33"/>
                    <a:pt x="62" y="33"/>
                    <a:pt x="62" y="33"/>
                  </a:cubicBezTo>
                  <a:cubicBezTo>
                    <a:pt x="62" y="33"/>
                    <a:pt x="62" y="33"/>
                    <a:pt x="62"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81" name="Freeform 21"/>
            <p:cNvSpPr>
              <a:spLocks/>
            </p:cNvSpPr>
            <p:nvPr/>
          </p:nvSpPr>
          <p:spPr bwMode="auto">
            <a:xfrm>
              <a:off x="7667633" y="2549528"/>
              <a:ext cx="34925" cy="22225"/>
            </a:xfrm>
            <a:custGeom>
              <a:avLst/>
              <a:gdLst>
                <a:gd name="T0" fmla="*/ 0 w 51"/>
                <a:gd name="T1" fmla="*/ 31 h 31"/>
                <a:gd name="T2" fmla="*/ 14 w 51"/>
                <a:gd name="T3" fmla="*/ 31 h 31"/>
                <a:gd name="T4" fmla="*/ 27 w 51"/>
                <a:gd name="T5" fmla="*/ 17 h 31"/>
                <a:gd name="T6" fmla="*/ 45 w 51"/>
                <a:gd name="T7" fmla="*/ 22 h 31"/>
                <a:gd name="T8" fmla="*/ 51 w 51"/>
                <a:gd name="T9" fmla="*/ 15 h 31"/>
                <a:gd name="T10" fmla="*/ 16 w 51"/>
                <a:gd name="T11" fmla="*/ 0 h 31"/>
                <a:gd name="T12" fmla="*/ 7 w 51"/>
                <a:gd name="T13" fmla="*/ 6 h 31"/>
                <a:gd name="T14" fmla="*/ 14 w 51"/>
                <a:gd name="T15" fmla="*/ 13 h 31"/>
                <a:gd name="T16" fmla="*/ 0 w 51"/>
                <a:gd name="T17" fmla="*/ 26 h 31"/>
                <a:gd name="T18" fmla="*/ 0 w 51"/>
                <a:gd name="T19" fmla="*/ 31 h 31"/>
                <a:gd name="T20" fmla="*/ 0 w 51"/>
                <a:gd name="T2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31">
                  <a:moveTo>
                    <a:pt x="0" y="31"/>
                  </a:moveTo>
                  <a:cubicBezTo>
                    <a:pt x="14" y="31"/>
                    <a:pt x="14" y="31"/>
                    <a:pt x="14" y="31"/>
                  </a:cubicBezTo>
                  <a:cubicBezTo>
                    <a:pt x="27" y="17"/>
                    <a:pt x="27" y="17"/>
                    <a:pt x="27" y="17"/>
                  </a:cubicBezTo>
                  <a:cubicBezTo>
                    <a:pt x="45" y="22"/>
                    <a:pt x="45" y="22"/>
                    <a:pt x="45" y="22"/>
                  </a:cubicBezTo>
                  <a:cubicBezTo>
                    <a:pt x="51" y="15"/>
                    <a:pt x="51" y="15"/>
                    <a:pt x="51" y="15"/>
                  </a:cubicBezTo>
                  <a:cubicBezTo>
                    <a:pt x="40" y="11"/>
                    <a:pt x="27" y="4"/>
                    <a:pt x="16" y="0"/>
                  </a:cubicBezTo>
                  <a:cubicBezTo>
                    <a:pt x="7" y="6"/>
                    <a:pt x="7" y="6"/>
                    <a:pt x="7" y="6"/>
                  </a:cubicBezTo>
                  <a:cubicBezTo>
                    <a:pt x="14" y="13"/>
                    <a:pt x="14" y="13"/>
                    <a:pt x="14" y="13"/>
                  </a:cubicBezTo>
                  <a:cubicBezTo>
                    <a:pt x="0" y="26"/>
                    <a:pt x="0" y="26"/>
                    <a:pt x="0" y="26"/>
                  </a:cubicBezTo>
                  <a:cubicBezTo>
                    <a:pt x="0" y="31"/>
                    <a:pt x="0" y="31"/>
                    <a:pt x="0" y="31"/>
                  </a:cubicBezTo>
                  <a:cubicBezTo>
                    <a:pt x="0" y="31"/>
                    <a:pt x="0" y="31"/>
                    <a:pt x="0"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82" name="Freeform 22"/>
            <p:cNvSpPr>
              <a:spLocks/>
            </p:cNvSpPr>
            <p:nvPr/>
          </p:nvSpPr>
          <p:spPr bwMode="auto">
            <a:xfrm>
              <a:off x="7189795" y="2462215"/>
              <a:ext cx="42863" cy="26988"/>
            </a:xfrm>
            <a:custGeom>
              <a:avLst/>
              <a:gdLst>
                <a:gd name="T0" fmla="*/ 0 w 62"/>
                <a:gd name="T1" fmla="*/ 33 h 40"/>
                <a:gd name="T2" fmla="*/ 2 w 62"/>
                <a:gd name="T3" fmla="*/ 40 h 40"/>
                <a:gd name="T4" fmla="*/ 34 w 62"/>
                <a:gd name="T5" fmla="*/ 26 h 40"/>
                <a:gd name="T6" fmla="*/ 45 w 62"/>
                <a:gd name="T7" fmla="*/ 20 h 40"/>
                <a:gd name="T8" fmla="*/ 62 w 62"/>
                <a:gd name="T9" fmla="*/ 13 h 40"/>
                <a:gd name="T10" fmla="*/ 62 w 62"/>
                <a:gd name="T11" fmla="*/ 2 h 40"/>
                <a:gd name="T12" fmla="*/ 15 w 62"/>
                <a:gd name="T13" fmla="*/ 0 h 40"/>
                <a:gd name="T14" fmla="*/ 9 w 62"/>
                <a:gd name="T15" fmla="*/ 4 h 40"/>
                <a:gd name="T16" fmla="*/ 13 w 62"/>
                <a:gd name="T17" fmla="*/ 13 h 40"/>
                <a:gd name="T18" fmla="*/ 0 w 62"/>
                <a:gd name="T19" fmla="*/ 33 h 40"/>
                <a:gd name="T20" fmla="*/ 0 w 62"/>
                <a:gd name="T21" fmla="*/ 3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0">
                  <a:moveTo>
                    <a:pt x="0" y="33"/>
                  </a:moveTo>
                  <a:cubicBezTo>
                    <a:pt x="2" y="40"/>
                    <a:pt x="2" y="40"/>
                    <a:pt x="2" y="40"/>
                  </a:cubicBezTo>
                  <a:cubicBezTo>
                    <a:pt x="13" y="35"/>
                    <a:pt x="24" y="31"/>
                    <a:pt x="34" y="26"/>
                  </a:cubicBezTo>
                  <a:cubicBezTo>
                    <a:pt x="39" y="24"/>
                    <a:pt x="41" y="20"/>
                    <a:pt x="45" y="20"/>
                  </a:cubicBezTo>
                  <a:cubicBezTo>
                    <a:pt x="51" y="15"/>
                    <a:pt x="56" y="13"/>
                    <a:pt x="62" y="13"/>
                  </a:cubicBezTo>
                  <a:cubicBezTo>
                    <a:pt x="62" y="2"/>
                    <a:pt x="62" y="2"/>
                    <a:pt x="62" y="2"/>
                  </a:cubicBezTo>
                  <a:cubicBezTo>
                    <a:pt x="47" y="2"/>
                    <a:pt x="30" y="0"/>
                    <a:pt x="15" y="0"/>
                  </a:cubicBezTo>
                  <a:cubicBezTo>
                    <a:pt x="9" y="4"/>
                    <a:pt x="9" y="4"/>
                    <a:pt x="9" y="4"/>
                  </a:cubicBezTo>
                  <a:cubicBezTo>
                    <a:pt x="13" y="13"/>
                    <a:pt x="13" y="13"/>
                    <a:pt x="13" y="13"/>
                  </a:cubicBezTo>
                  <a:cubicBezTo>
                    <a:pt x="0" y="33"/>
                    <a:pt x="0" y="33"/>
                    <a:pt x="0" y="33"/>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83" name="Freeform 23"/>
            <p:cNvSpPr>
              <a:spLocks/>
            </p:cNvSpPr>
            <p:nvPr/>
          </p:nvSpPr>
          <p:spPr bwMode="auto">
            <a:xfrm>
              <a:off x="7129470" y="2416178"/>
              <a:ext cx="46038" cy="33338"/>
            </a:xfrm>
            <a:custGeom>
              <a:avLst/>
              <a:gdLst>
                <a:gd name="T0" fmla="*/ 27 w 65"/>
                <a:gd name="T1" fmla="*/ 49 h 49"/>
                <a:gd name="T2" fmla="*/ 43 w 65"/>
                <a:gd name="T3" fmla="*/ 40 h 49"/>
                <a:gd name="T4" fmla="*/ 65 w 65"/>
                <a:gd name="T5" fmla="*/ 22 h 49"/>
                <a:gd name="T6" fmla="*/ 49 w 65"/>
                <a:gd name="T7" fmla="*/ 11 h 49"/>
                <a:gd name="T8" fmla="*/ 47 w 65"/>
                <a:gd name="T9" fmla="*/ 2 h 49"/>
                <a:gd name="T10" fmla="*/ 43 w 65"/>
                <a:gd name="T11" fmla="*/ 0 h 49"/>
                <a:gd name="T12" fmla="*/ 32 w 65"/>
                <a:gd name="T13" fmla="*/ 14 h 49"/>
                <a:gd name="T14" fmla="*/ 23 w 65"/>
                <a:gd name="T15" fmla="*/ 20 h 49"/>
                <a:gd name="T16" fmla="*/ 16 w 65"/>
                <a:gd name="T17" fmla="*/ 31 h 49"/>
                <a:gd name="T18" fmla="*/ 9 w 65"/>
                <a:gd name="T19" fmla="*/ 29 h 49"/>
                <a:gd name="T20" fmla="*/ 0 w 65"/>
                <a:gd name="T21" fmla="*/ 38 h 49"/>
                <a:gd name="T22" fmla="*/ 3 w 65"/>
                <a:gd name="T23" fmla="*/ 49 h 49"/>
                <a:gd name="T24" fmla="*/ 27 w 65"/>
                <a:gd name="T25" fmla="*/ 49 h 49"/>
                <a:gd name="T26" fmla="*/ 27 w 65"/>
                <a:gd name="T2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49">
                  <a:moveTo>
                    <a:pt x="27" y="49"/>
                  </a:moveTo>
                  <a:cubicBezTo>
                    <a:pt x="32" y="47"/>
                    <a:pt x="38" y="45"/>
                    <a:pt x="43" y="40"/>
                  </a:cubicBezTo>
                  <a:cubicBezTo>
                    <a:pt x="52" y="36"/>
                    <a:pt x="58" y="29"/>
                    <a:pt x="65" y="22"/>
                  </a:cubicBezTo>
                  <a:cubicBezTo>
                    <a:pt x="49" y="11"/>
                    <a:pt x="49" y="11"/>
                    <a:pt x="49" y="11"/>
                  </a:cubicBezTo>
                  <a:cubicBezTo>
                    <a:pt x="47" y="2"/>
                    <a:pt x="47" y="2"/>
                    <a:pt x="47" y="2"/>
                  </a:cubicBezTo>
                  <a:cubicBezTo>
                    <a:pt x="43" y="0"/>
                    <a:pt x="43" y="0"/>
                    <a:pt x="43" y="0"/>
                  </a:cubicBezTo>
                  <a:cubicBezTo>
                    <a:pt x="38" y="5"/>
                    <a:pt x="36" y="9"/>
                    <a:pt x="32" y="14"/>
                  </a:cubicBezTo>
                  <a:cubicBezTo>
                    <a:pt x="29" y="16"/>
                    <a:pt x="27" y="18"/>
                    <a:pt x="23" y="20"/>
                  </a:cubicBezTo>
                  <a:cubicBezTo>
                    <a:pt x="16" y="31"/>
                    <a:pt x="16" y="31"/>
                    <a:pt x="16" y="31"/>
                  </a:cubicBezTo>
                  <a:cubicBezTo>
                    <a:pt x="9" y="29"/>
                    <a:pt x="9" y="29"/>
                    <a:pt x="9" y="29"/>
                  </a:cubicBezTo>
                  <a:cubicBezTo>
                    <a:pt x="0" y="38"/>
                    <a:pt x="0" y="38"/>
                    <a:pt x="0" y="38"/>
                  </a:cubicBezTo>
                  <a:cubicBezTo>
                    <a:pt x="3" y="49"/>
                    <a:pt x="3" y="49"/>
                    <a:pt x="3" y="49"/>
                  </a:cubicBezTo>
                  <a:cubicBezTo>
                    <a:pt x="27" y="49"/>
                    <a:pt x="27" y="49"/>
                    <a:pt x="27" y="49"/>
                  </a:cubicBezTo>
                  <a:cubicBezTo>
                    <a:pt x="27" y="49"/>
                    <a:pt x="27" y="49"/>
                    <a:pt x="27"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84" name="Freeform 24"/>
            <p:cNvSpPr>
              <a:spLocks/>
            </p:cNvSpPr>
            <p:nvPr/>
          </p:nvSpPr>
          <p:spPr bwMode="auto">
            <a:xfrm>
              <a:off x="7146933" y="2447928"/>
              <a:ext cx="46038" cy="25400"/>
            </a:xfrm>
            <a:custGeom>
              <a:avLst/>
              <a:gdLst>
                <a:gd name="T0" fmla="*/ 3 w 29"/>
                <a:gd name="T1" fmla="*/ 6 h 16"/>
                <a:gd name="T2" fmla="*/ 0 w 29"/>
                <a:gd name="T3" fmla="*/ 9 h 16"/>
                <a:gd name="T4" fmla="*/ 8 w 29"/>
                <a:gd name="T5" fmla="*/ 15 h 16"/>
                <a:gd name="T6" fmla="*/ 27 w 29"/>
                <a:gd name="T7" fmla="*/ 16 h 16"/>
                <a:gd name="T8" fmla="*/ 27 w 29"/>
                <a:gd name="T9" fmla="*/ 8 h 16"/>
                <a:gd name="T10" fmla="*/ 29 w 29"/>
                <a:gd name="T11" fmla="*/ 6 h 16"/>
                <a:gd name="T12" fmla="*/ 28 w 29"/>
                <a:gd name="T13" fmla="*/ 3 h 16"/>
                <a:gd name="T14" fmla="*/ 23 w 29"/>
                <a:gd name="T15" fmla="*/ 3 h 16"/>
                <a:gd name="T16" fmla="*/ 18 w 29"/>
                <a:gd name="T17" fmla="*/ 0 h 16"/>
                <a:gd name="T18" fmla="*/ 4 w 29"/>
                <a:gd name="T19" fmla="*/ 3 h 16"/>
                <a:gd name="T20" fmla="*/ 3 w 29"/>
                <a:gd name="T21" fmla="*/ 6 h 16"/>
                <a:gd name="T22" fmla="*/ 3 w 29"/>
                <a:gd name="T23" fmla="*/ 6 h 16"/>
                <a:gd name="T24" fmla="*/ 3 w 29"/>
                <a:gd name="T25"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16">
                  <a:moveTo>
                    <a:pt x="3" y="6"/>
                  </a:moveTo>
                  <a:lnTo>
                    <a:pt x="0" y="9"/>
                  </a:lnTo>
                  <a:lnTo>
                    <a:pt x="8" y="15"/>
                  </a:lnTo>
                  <a:lnTo>
                    <a:pt x="27" y="16"/>
                  </a:lnTo>
                  <a:lnTo>
                    <a:pt x="27" y="8"/>
                  </a:lnTo>
                  <a:lnTo>
                    <a:pt x="29" y="6"/>
                  </a:lnTo>
                  <a:lnTo>
                    <a:pt x="28" y="3"/>
                  </a:lnTo>
                  <a:lnTo>
                    <a:pt x="23" y="3"/>
                  </a:lnTo>
                  <a:lnTo>
                    <a:pt x="18" y="0"/>
                  </a:lnTo>
                  <a:lnTo>
                    <a:pt x="4" y="3"/>
                  </a:lnTo>
                  <a:lnTo>
                    <a:pt x="3" y="6"/>
                  </a:lnTo>
                  <a:lnTo>
                    <a:pt x="3" y="6"/>
                  </a:lnTo>
                  <a:lnTo>
                    <a:pt x="3"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85" name="Freeform 25"/>
            <p:cNvSpPr>
              <a:spLocks/>
            </p:cNvSpPr>
            <p:nvPr/>
          </p:nvSpPr>
          <p:spPr bwMode="auto">
            <a:xfrm>
              <a:off x="8383596" y="2795591"/>
              <a:ext cx="42863" cy="28575"/>
            </a:xfrm>
            <a:custGeom>
              <a:avLst/>
              <a:gdLst>
                <a:gd name="T0" fmla="*/ 14 w 27"/>
                <a:gd name="T1" fmla="*/ 2 h 18"/>
                <a:gd name="T2" fmla="*/ 8 w 27"/>
                <a:gd name="T3" fmla="*/ 4 h 18"/>
                <a:gd name="T4" fmla="*/ 5 w 27"/>
                <a:gd name="T5" fmla="*/ 0 h 18"/>
                <a:gd name="T6" fmla="*/ 0 w 27"/>
                <a:gd name="T7" fmla="*/ 8 h 18"/>
                <a:gd name="T8" fmla="*/ 3 w 27"/>
                <a:gd name="T9" fmla="*/ 11 h 18"/>
                <a:gd name="T10" fmla="*/ 6 w 27"/>
                <a:gd name="T11" fmla="*/ 8 h 18"/>
                <a:gd name="T12" fmla="*/ 18 w 27"/>
                <a:gd name="T13" fmla="*/ 11 h 18"/>
                <a:gd name="T14" fmla="*/ 22 w 27"/>
                <a:gd name="T15" fmla="*/ 18 h 18"/>
                <a:gd name="T16" fmla="*/ 27 w 27"/>
                <a:gd name="T17" fmla="*/ 11 h 18"/>
                <a:gd name="T18" fmla="*/ 14 w 27"/>
                <a:gd name="T19" fmla="*/ 2 h 18"/>
                <a:gd name="T20" fmla="*/ 14 w 27"/>
                <a:gd name="T21" fmla="*/ 2 h 18"/>
                <a:gd name="T22" fmla="*/ 14 w 27"/>
                <a:gd name="T23"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8">
                  <a:moveTo>
                    <a:pt x="14" y="2"/>
                  </a:moveTo>
                  <a:lnTo>
                    <a:pt x="8" y="4"/>
                  </a:lnTo>
                  <a:lnTo>
                    <a:pt x="5" y="0"/>
                  </a:lnTo>
                  <a:lnTo>
                    <a:pt x="0" y="8"/>
                  </a:lnTo>
                  <a:lnTo>
                    <a:pt x="3" y="11"/>
                  </a:lnTo>
                  <a:lnTo>
                    <a:pt x="6" y="8"/>
                  </a:lnTo>
                  <a:lnTo>
                    <a:pt x="18" y="11"/>
                  </a:lnTo>
                  <a:lnTo>
                    <a:pt x="22" y="18"/>
                  </a:lnTo>
                  <a:lnTo>
                    <a:pt x="27" y="11"/>
                  </a:lnTo>
                  <a:lnTo>
                    <a:pt x="14" y="2"/>
                  </a:lnTo>
                  <a:lnTo>
                    <a:pt x="14" y="2"/>
                  </a:lnTo>
                  <a:lnTo>
                    <a:pt x="14"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86" name="Freeform 26"/>
            <p:cNvSpPr>
              <a:spLocks/>
            </p:cNvSpPr>
            <p:nvPr/>
          </p:nvSpPr>
          <p:spPr bwMode="auto">
            <a:xfrm>
              <a:off x="8154996" y="2551115"/>
              <a:ext cx="34925" cy="42863"/>
            </a:xfrm>
            <a:custGeom>
              <a:avLst/>
              <a:gdLst>
                <a:gd name="T0" fmla="*/ 13 w 51"/>
                <a:gd name="T1" fmla="*/ 58 h 62"/>
                <a:gd name="T2" fmla="*/ 29 w 51"/>
                <a:gd name="T3" fmla="*/ 42 h 62"/>
                <a:gd name="T4" fmla="*/ 51 w 51"/>
                <a:gd name="T5" fmla="*/ 22 h 62"/>
                <a:gd name="T6" fmla="*/ 51 w 51"/>
                <a:gd name="T7" fmla="*/ 11 h 62"/>
                <a:gd name="T8" fmla="*/ 46 w 51"/>
                <a:gd name="T9" fmla="*/ 4 h 62"/>
                <a:gd name="T10" fmla="*/ 33 w 51"/>
                <a:gd name="T11" fmla="*/ 0 h 62"/>
                <a:gd name="T12" fmla="*/ 0 w 51"/>
                <a:gd name="T13" fmla="*/ 29 h 62"/>
                <a:gd name="T14" fmla="*/ 2 w 51"/>
                <a:gd name="T15" fmla="*/ 62 h 62"/>
                <a:gd name="T16" fmla="*/ 13 w 51"/>
                <a:gd name="T17" fmla="*/ 58 h 62"/>
                <a:gd name="T18" fmla="*/ 13 w 51"/>
                <a:gd name="T19" fmla="*/ 5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62">
                  <a:moveTo>
                    <a:pt x="13" y="58"/>
                  </a:moveTo>
                  <a:cubicBezTo>
                    <a:pt x="17" y="53"/>
                    <a:pt x="24" y="49"/>
                    <a:pt x="29" y="42"/>
                  </a:cubicBezTo>
                  <a:cubicBezTo>
                    <a:pt x="37" y="35"/>
                    <a:pt x="44" y="29"/>
                    <a:pt x="51" y="22"/>
                  </a:cubicBezTo>
                  <a:cubicBezTo>
                    <a:pt x="51" y="11"/>
                    <a:pt x="51" y="11"/>
                    <a:pt x="51" y="11"/>
                  </a:cubicBezTo>
                  <a:cubicBezTo>
                    <a:pt x="46" y="4"/>
                    <a:pt x="46" y="4"/>
                    <a:pt x="46" y="4"/>
                  </a:cubicBezTo>
                  <a:cubicBezTo>
                    <a:pt x="33" y="0"/>
                    <a:pt x="33" y="0"/>
                    <a:pt x="33" y="0"/>
                  </a:cubicBezTo>
                  <a:cubicBezTo>
                    <a:pt x="24" y="9"/>
                    <a:pt x="11" y="18"/>
                    <a:pt x="0" y="29"/>
                  </a:cubicBezTo>
                  <a:cubicBezTo>
                    <a:pt x="2" y="62"/>
                    <a:pt x="2" y="62"/>
                    <a:pt x="2" y="62"/>
                  </a:cubicBezTo>
                  <a:cubicBezTo>
                    <a:pt x="13" y="58"/>
                    <a:pt x="13" y="58"/>
                    <a:pt x="13" y="58"/>
                  </a:cubicBezTo>
                  <a:cubicBezTo>
                    <a:pt x="13" y="58"/>
                    <a:pt x="13" y="58"/>
                    <a:pt x="13"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87" name="Freeform 27"/>
            <p:cNvSpPr>
              <a:spLocks/>
            </p:cNvSpPr>
            <p:nvPr/>
          </p:nvSpPr>
          <p:spPr bwMode="auto">
            <a:xfrm>
              <a:off x="6662745" y="2497140"/>
              <a:ext cx="209550" cy="68263"/>
            </a:xfrm>
            <a:custGeom>
              <a:avLst/>
              <a:gdLst>
                <a:gd name="T0" fmla="*/ 31 w 304"/>
                <a:gd name="T1" fmla="*/ 98 h 98"/>
                <a:gd name="T2" fmla="*/ 101 w 304"/>
                <a:gd name="T3" fmla="*/ 74 h 98"/>
                <a:gd name="T4" fmla="*/ 180 w 304"/>
                <a:gd name="T5" fmla="*/ 52 h 98"/>
                <a:gd name="T6" fmla="*/ 200 w 304"/>
                <a:gd name="T7" fmla="*/ 44 h 98"/>
                <a:gd name="T8" fmla="*/ 225 w 304"/>
                <a:gd name="T9" fmla="*/ 44 h 98"/>
                <a:gd name="T10" fmla="*/ 233 w 304"/>
                <a:gd name="T11" fmla="*/ 37 h 98"/>
                <a:gd name="T12" fmla="*/ 233 w 304"/>
                <a:gd name="T13" fmla="*/ 44 h 98"/>
                <a:gd name="T14" fmla="*/ 266 w 304"/>
                <a:gd name="T15" fmla="*/ 39 h 98"/>
                <a:gd name="T16" fmla="*/ 275 w 304"/>
                <a:gd name="T17" fmla="*/ 28 h 98"/>
                <a:gd name="T18" fmla="*/ 291 w 304"/>
                <a:gd name="T19" fmla="*/ 24 h 98"/>
                <a:gd name="T20" fmla="*/ 304 w 304"/>
                <a:gd name="T21" fmla="*/ 15 h 98"/>
                <a:gd name="T22" fmla="*/ 293 w 304"/>
                <a:gd name="T23" fmla="*/ 0 h 98"/>
                <a:gd name="T24" fmla="*/ 264 w 304"/>
                <a:gd name="T25" fmla="*/ 0 h 98"/>
                <a:gd name="T26" fmla="*/ 255 w 304"/>
                <a:gd name="T27" fmla="*/ 11 h 98"/>
                <a:gd name="T28" fmla="*/ 165 w 304"/>
                <a:gd name="T29" fmla="*/ 22 h 98"/>
                <a:gd name="T30" fmla="*/ 128 w 304"/>
                <a:gd name="T31" fmla="*/ 24 h 98"/>
                <a:gd name="T32" fmla="*/ 77 w 304"/>
                <a:gd name="T33" fmla="*/ 50 h 98"/>
                <a:gd name="T34" fmla="*/ 50 w 304"/>
                <a:gd name="T35" fmla="*/ 44 h 98"/>
                <a:gd name="T36" fmla="*/ 28 w 304"/>
                <a:gd name="T37" fmla="*/ 57 h 98"/>
                <a:gd name="T38" fmla="*/ 6 w 304"/>
                <a:gd name="T39" fmla="*/ 54 h 98"/>
                <a:gd name="T40" fmla="*/ 13 w 304"/>
                <a:gd name="T41" fmla="*/ 65 h 98"/>
                <a:gd name="T42" fmla="*/ 0 w 304"/>
                <a:gd name="T43" fmla="*/ 76 h 98"/>
                <a:gd name="T44" fmla="*/ 31 w 304"/>
                <a:gd name="T45" fmla="*/ 98 h 98"/>
                <a:gd name="T46" fmla="*/ 31 w 304"/>
                <a:gd name="T4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4" h="98">
                  <a:moveTo>
                    <a:pt x="31" y="98"/>
                  </a:moveTo>
                  <a:cubicBezTo>
                    <a:pt x="53" y="87"/>
                    <a:pt x="77" y="80"/>
                    <a:pt x="101" y="74"/>
                  </a:cubicBezTo>
                  <a:cubicBezTo>
                    <a:pt x="128" y="65"/>
                    <a:pt x="154" y="59"/>
                    <a:pt x="180" y="52"/>
                  </a:cubicBezTo>
                  <a:cubicBezTo>
                    <a:pt x="187" y="50"/>
                    <a:pt x="194" y="46"/>
                    <a:pt x="200" y="44"/>
                  </a:cubicBezTo>
                  <a:cubicBezTo>
                    <a:pt x="225" y="44"/>
                    <a:pt x="225" y="44"/>
                    <a:pt x="225" y="44"/>
                  </a:cubicBezTo>
                  <a:cubicBezTo>
                    <a:pt x="233" y="37"/>
                    <a:pt x="233" y="37"/>
                    <a:pt x="233" y="37"/>
                  </a:cubicBezTo>
                  <a:cubicBezTo>
                    <a:pt x="233" y="44"/>
                    <a:pt x="233" y="44"/>
                    <a:pt x="233" y="44"/>
                  </a:cubicBezTo>
                  <a:cubicBezTo>
                    <a:pt x="266" y="39"/>
                    <a:pt x="266" y="39"/>
                    <a:pt x="266" y="39"/>
                  </a:cubicBezTo>
                  <a:cubicBezTo>
                    <a:pt x="275" y="28"/>
                    <a:pt x="275" y="28"/>
                    <a:pt x="275" y="28"/>
                  </a:cubicBezTo>
                  <a:cubicBezTo>
                    <a:pt x="282" y="28"/>
                    <a:pt x="286" y="26"/>
                    <a:pt x="291" y="24"/>
                  </a:cubicBezTo>
                  <a:cubicBezTo>
                    <a:pt x="295" y="22"/>
                    <a:pt x="300" y="20"/>
                    <a:pt x="304" y="15"/>
                  </a:cubicBezTo>
                  <a:cubicBezTo>
                    <a:pt x="293" y="0"/>
                    <a:pt x="293" y="0"/>
                    <a:pt x="293" y="0"/>
                  </a:cubicBezTo>
                  <a:cubicBezTo>
                    <a:pt x="264" y="0"/>
                    <a:pt x="264" y="0"/>
                    <a:pt x="264" y="0"/>
                  </a:cubicBezTo>
                  <a:cubicBezTo>
                    <a:pt x="255" y="11"/>
                    <a:pt x="255" y="11"/>
                    <a:pt x="255" y="11"/>
                  </a:cubicBezTo>
                  <a:cubicBezTo>
                    <a:pt x="225" y="15"/>
                    <a:pt x="196" y="20"/>
                    <a:pt x="165" y="22"/>
                  </a:cubicBezTo>
                  <a:cubicBezTo>
                    <a:pt x="154" y="24"/>
                    <a:pt x="141" y="24"/>
                    <a:pt x="128" y="24"/>
                  </a:cubicBezTo>
                  <a:cubicBezTo>
                    <a:pt x="77" y="50"/>
                    <a:pt x="77" y="50"/>
                    <a:pt x="77" y="50"/>
                  </a:cubicBezTo>
                  <a:cubicBezTo>
                    <a:pt x="50" y="44"/>
                    <a:pt x="50" y="44"/>
                    <a:pt x="50" y="44"/>
                  </a:cubicBezTo>
                  <a:cubicBezTo>
                    <a:pt x="28" y="57"/>
                    <a:pt x="28" y="57"/>
                    <a:pt x="28" y="57"/>
                  </a:cubicBezTo>
                  <a:cubicBezTo>
                    <a:pt x="6" y="54"/>
                    <a:pt x="6" y="54"/>
                    <a:pt x="6" y="54"/>
                  </a:cubicBezTo>
                  <a:cubicBezTo>
                    <a:pt x="13" y="65"/>
                    <a:pt x="13" y="65"/>
                    <a:pt x="13" y="65"/>
                  </a:cubicBezTo>
                  <a:cubicBezTo>
                    <a:pt x="0" y="76"/>
                    <a:pt x="0" y="76"/>
                    <a:pt x="0" y="76"/>
                  </a:cubicBezTo>
                  <a:cubicBezTo>
                    <a:pt x="31" y="98"/>
                    <a:pt x="31" y="98"/>
                    <a:pt x="31" y="98"/>
                  </a:cubicBezTo>
                  <a:cubicBezTo>
                    <a:pt x="31" y="98"/>
                    <a:pt x="31" y="98"/>
                    <a:pt x="31"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88" name="Freeform 28"/>
            <p:cNvSpPr>
              <a:spLocks/>
            </p:cNvSpPr>
            <p:nvPr/>
          </p:nvSpPr>
          <p:spPr bwMode="auto">
            <a:xfrm>
              <a:off x="6608770" y="2549528"/>
              <a:ext cx="68263" cy="79375"/>
            </a:xfrm>
            <a:custGeom>
              <a:avLst/>
              <a:gdLst>
                <a:gd name="T0" fmla="*/ 24 w 100"/>
                <a:gd name="T1" fmla="*/ 75 h 115"/>
                <a:gd name="T2" fmla="*/ 6 w 100"/>
                <a:gd name="T3" fmla="*/ 77 h 115"/>
                <a:gd name="T4" fmla="*/ 15 w 100"/>
                <a:gd name="T5" fmla="*/ 95 h 115"/>
                <a:gd name="T6" fmla="*/ 29 w 100"/>
                <a:gd name="T7" fmla="*/ 93 h 115"/>
                <a:gd name="T8" fmla="*/ 40 w 100"/>
                <a:gd name="T9" fmla="*/ 100 h 115"/>
                <a:gd name="T10" fmla="*/ 55 w 100"/>
                <a:gd name="T11" fmla="*/ 115 h 115"/>
                <a:gd name="T12" fmla="*/ 80 w 100"/>
                <a:gd name="T13" fmla="*/ 106 h 115"/>
                <a:gd name="T14" fmla="*/ 64 w 100"/>
                <a:gd name="T15" fmla="*/ 73 h 115"/>
                <a:gd name="T16" fmla="*/ 100 w 100"/>
                <a:gd name="T17" fmla="*/ 22 h 115"/>
                <a:gd name="T18" fmla="*/ 73 w 100"/>
                <a:gd name="T19" fmla="*/ 0 h 115"/>
                <a:gd name="T20" fmla="*/ 13 w 100"/>
                <a:gd name="T21" fmla="*/ 31 h 115"/>
                <a:gd name="T22" fmla="*/ 0 w 100"/>
                <a:gd name="T23" fmla="*/ 51 h 115"/>
                <a:gd name="T24" fmla="*/ 11 w 100"/>
                <a:gd name="T25" fmla="*/ 55 h 115"/>
                <a:gd name="T26" fmla="*/ 24 w 100"/>
                <a:gd name="T27" fmla="*/ 75 h 115"/>
                <a:gd name="T28" fmla="*/ 24 w 100"/>
                <a:gd name="T29" fmla="*/ 7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115">
                  <a:moveTo>
                    <a:pt x="24" y="75"/>
                  </a:moveTo>
                  <a:cubicBezTo>
                    <a:pt x="6" y="77"/>
                    <a:pt x="6" y="77"/>
                    <a:pt x="6" y="77"/>
                  </a:cubicBezTo>
                  <a:cubicBezTo>
                    <a:pt x="15" y="95"/>
                    <a:pt x="15" y="95"/>
                    <a:pt x="15" y="95"/>
                  </a:cubicBezTo>
                  <a:cubicBezTo>
                    <a:pt x="29" y="93"/>
                    <a:pt x="29" y="93"/>
                    <a:pt x="29" y="93"/>
                  </a:cubicBezTo>
                  <a:cubicBezTo>
                    <a:pt x="33" y="95"/>
                    <a:pt x="37" y="97"/>
                    <a:pt x="40" y="100"/>
                  </a:cubicBezTo>
                  <a:cubicBezTo>
                    <a:pt x="44" y="104"/>
                    <a:pt x="51" y="108"/>
                    <a:pt x="55" y="115"/>
                  </a:cubicBezTo>
                  <a:cubicBezTo>
                    <a:pt x="80" y="106"/>
                    <a:pt x="80" y="106"/>
                    <a:pt x="80" y="106"/>
                  </a:cubicBezTo>
                  <a:cubicBezTo>
                    <a:pt x="64" y="73"/>
                    <a:pt x="64" y="73"/>
                    <a:pt x="64" y="73"/>
                  </a:cubicBezTo>
                  <a:cubicBezTo>
                    <a:pt x="75" y="57"/>
                    <a:pt x="89" y="40"/>
                    <a:pt x="100" y="22"/>
                  </a:cubicBezTo>
                  <a:cubicBezTo>
                    <a:pt x="73" y="0"/>
                    <a:pt x="73" y="0"/>
                    <a:pt x="73" y="0"/>
                  </a:cubicBezTo>
                  <a:cubicBezTo>
                    <a:pt x="53" y="11"/>
                    <a:pt x="33" y="20"/>
                    <a:pt x="13" y="31"/>
                  </a:cubicBezTo>
                  <a:cubicBezTo>
                    <a:pt x="0" y="51"/>
                    <a:pt x="0" y="51"/>
                    <a:pt x="0" y="51"/>
                  </a:cubicBezTo>
                  <a:cubicBezTo>
                    <a:pt x="11" y="55"/>
                    <a:pt x="11" y="55"/>
                    <a:pt x="11" y="55"/>
                  </a:cubicBezTo>
                  <a:cubicBezTo>
                    <a:pt x="24" y="75"/>
                    <a:pt x="24" y="75"/>
                    <a:pt x="24" y="75"/>
                  </a:cubicBezTo>
                  <a:cubicBezTo>
                    <a:pt x="24" y="75"/>
                    <a:pt x="24" y="75"/>
                    <a:pt x="24"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89" name="Freeform 29"/>
            <p:cNvSpPr>
              <a:spLocks/>
            </p:cNvSpPr>
            <p:nvPr/>
          </p:nvSpPr>
          <p:spPr bwMode="auto">
            <a:xfrm>
              <a:off x="5776919" y="2911478"/>
              <a:ext cx="103188" cy="179388"/>
            </a:xfrm>
            <a:custGeom>
              <a:avLst/>
              <a:gdLst>
                <a:gd name="T0" fmla="*/ 3 w 151"/>
                <a:gd name="T1" fmla="*/ 81 h 262"/>
                <a:gd name="T2" fmla="*/ 7 w 151"/>
                <a:gd name="T3" fmla="*/ 110 h 262"/>
                <a:gd name="T4" fmla="*/ 11 w 151"/>
                <a:gd name="T5" fmla="*/ 99 h 262"/>
                <a:gd name="T6" fmla="*/ 27 w 151"/>
                <a:gd name="T7" fmla="*/ 92 h 262"/>
                <a:gd name="T8" fmla="*/ 31 w 151"/>
                <a:gd name="T9" fmla="*/ 101 h 262"/>
                <a:gd name="T10" fmla="*/ 18 w 151"/>
                <a:gd name="T11" fmla="*/ 110 h 262"/>
                <a:gd name="T12" fmla="*/ 11 w 151"/>
                <a:gd name="T13" fmla="*/ 130 h 262"/>
                <a:gd name="T14" fmla="*/ 18 w 151"/>
                <a:gd name="T15" fmla="*/ 136 h 262"/>
                <a:gd name="T16" fmla="*/ 25 w 151"/>
                <a:gd name="T17" fmla="*/ 123 h 262"/>
                <a:gd name="T18" fmla="*/ 31 w 151"/>
                <a:gd name="T19" fmla="*/ 130 h 262"/>
                <a:gd name="T20" fmla="*/ 44 w 151"/>
                <a:gd name="T21" fmla="*/ 119 h 262"/>
                <a:gd name="T22" fmla="*/ 53 w 151"/>
                <a:gd name="T23" fmla="*/ 128 h 262"/>
                <a:gd name="T24" fmla="*/ 44 w 151"/>
                <a:gd name="T25" fmla="*/ 143 h 262"/>
                <a:gd name="T26" fmla="*/ 53 w 151"/>
                <a:gd name="T27" fmla="*/ 152 h 262"/>
                <a:gd name="T28" fmla="*/ 55 w 151"/>
                <a:gd name="T29" fmla="*/ 167 h 262"/>
                <a:gd name="T30" fmla="*/ 29 w 151"/>
                <a:gd name="T31" fmla="*/ 180 h 262"/>
                <a:gd name="T32" fmla="*/ 25 w 151"/>
                <a:gd name="T33" fmla="*/ 189 h 262"/>
                <a:gd name="T34" fmla="*/ 33 w 151"/>
                <a:gd name="T35" fmla="*/ 187 h 262"/>
                <a:gd name="T36" fmla="*/ 40 w 151"/>
                <a:gd name="T37" fmla="*/ 200 h 262"/>
                <a:gd name="T38" fmla="*/ 18 w 151"/>
                <a:gd name="T39" fmla="*/ 218 h 262"/>
                <a:gd name="T40" fmla="*/ 22 w 151"/>
                <a:gd name="T41" fmla="*/ 225 h 262"/>
                <a:gd name="T42" fmla="*/ 27 w 151"/>
                <a:gd name="T43" fmla="*/ 222 h 262"/>
                <a:gd name="T44" fmla="*/ 40 w 151"/>
                <a:gd name="T45" fmla="*/ 227 h 262"/>
                <a:gd name="T46" fmla="*/ 53 w 151"/>
                <a:gd name="T47" fmla="*/ 218 h 262"/>
                <a:gd name="T48" fmla="*/ 42 w 151"/>
                <a:gd name="T49" fmla="*/ 233 h 262"/>
                <a:gd name="T50" fmla="*/ 27 w 151"/>
                <a:gd name="T51" fmla="*/ 236 h 262"/>
                <a:gd name="T52" fmla="*/ 3 w 151"/>
                <a:gd name="T53" fmla="*/ 258 h 262"/>
                <a:gd name="T54" fmla="*/ 16 w 151"/>
                <a:gd name="T55" fmla="*/ 262 h 262"/>
                <a:gd name="T56" fmla="*/ 27 w 151"/>
                <a:gd name="T57" fmla="*/ 251 h 262"/>
                <a:gd name="T58" fmla="*/ 40 w 151"/>
                <a:gd name="T59" fmla="*/ 251 h 262"/>
                <a:gd name="T60" fmla="*/ 44 w 151"/>
                <a:gd name="T61" fmla="*/ 255 h 262"/>
                <a:gd name="T62" fmla="*/ 51 w 151"/>
                <a:gd name="T63" fmla="*/ 244 h 262"/>
                <a:gd name="T64" fmla="*/ 62 w 151"/>
                <a:gd name="T65" fmla="*/ 242 h 262"/>
                <a:gd name="T66" fmla="*/ 75 w 151"/>
                <a:gd name="T67" fmla="*/ 249 h 262"/>
                <a:gd name="T68" fmla="*/ 95 w 151"/>
                <a:gd name="T69" fmla="*/ 238 h 262"/>
                <a:gd name="T70" fmla="*/ 110 w 151"/>
                <a:gd name="T71" fmla="*/ 240 h 262"/>
                <a:gd name="T72" fmla="*/ 130 w 151"/>
                <a:gd name="T73" fmla="*/ 238 h 262"/>
                <a:gd name="T74" fmla="*/ 141 w 151"/>
                <a:gd name="T75" fmla="*/ 227 h 262"/>
                <a:gd name="T76" fmla="*/ 143 w 151"/>
                <a:gd name="T77" fmla="*/ 222 h 262"/>
                <a:gd name="T78" fmla="*/ 125 w 151"/>
                <a:gd name="T79" fmla="*/ 220 h 262"/>
                <a:gd name="T80" fmla="*/ 130 w 151"/>
                <a:gd name="T81" fmla="*/ 211 h 262"/>
                <a:gd name="T82" fmla="*/ 145 w 151"/>
                <a:gd name="T83" fmla="*/ 209 h 262"/>
                <a:gd name="T84" fmla="*/ 151 w 151"/>
                <a:gd name="T85" fmla="*/ 187 h 262"/>
                <a:gd name="T86" fmla="*/ 138 w 151"/>
                <a:gd name="T87" fmla="*/ 180 h 262"/>
                <a:gd name="T88" fmla="*/ 127 w 151"/>
                <a:gd name="T89" fmla="*/ 189 h 262"/>
                <a:gd name="T90" fmla="*/ 123 w 151"/>
                <a:gd name="T91" fmla="*/ 187 h 262"/>
                <a:gd name="T92" fmla="*/ 127 w 151"/>
                <a:gd name="T93" fmla="*/ 169 h 262"/>
                <a:gd name="T94" fmla="*/ 95 w 151"/>
                <a:gd name="T95" fmla="*/ 125 h 262"/>
                <a:gd name="T96" fmla="*/ 95 w 151"/>
                <a:gd name="T97" fmla="*/ 112 h 262"/>
                <a:gd name="T98" fmla="*/ 81 w 151"/>
                <a:gd name="T99" fmla="*/ 95 h 262"/>
                <a:gd name="T100" fmla="*/ 62 w 151"/>
                <a:gd name="T101" fmla="*/ 92 h 262"/>
                <a:gd name="T102" fmla="*/ 88 w 151"/>
                <a:gd name="T103" fmla="*/ 46 h 262"/>
                <a:gd name="T104" fmla="*/ 77 w 151"/>
                <a:gd name="T105" fmla="*/ 40 h 262"/>
                <a:gd name="T106" fmla="*/ 44 w 151"/>
                <a:gd name="T107" fmla="*/ 42 h 262"/>
                <a:gd name="T108" fmla="*/ 68 w 151"/>
                <a:gd name="T109" fmla="*/ 2 h 262"/>
                <a:gd name="T110" fmla="*/ 20 w 151"/>
                <a:gd name="T111" fmla="*/ 0 h 262"/>
                <a:gd name="T112" fmla="*/ 0 w 151"/>
                <a:gd name="T113" fmla="*/ 73 h 262"/>
                <a:gd name="T114" fmla="*/ 16 w 151"/>
                <a:gd name="T115" fmla="*/ 75 h 262"/>
                <a:gd name="T116" fmla="*/ 3 w 151"/>
                <a:gd name="T117" fmla="*/ 81 h 262"/>
                <a:gd name="T118" fmla="*/ 3 w 151"/>
                <a:gd name="T119" fmla="*/ 8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1" h="262">
                  <a:moveTo>
                    <a:pt x="3" y="81"/>
                  </a:moveTo>
                  <a:cubicBezTo>
                    <a:pt x="7" y="110"/>
                    <a:pt x="7" y="110"/>
                    <a:pt x="7" y="110"/>
                  </a:cubicBezTo>
                  <a:cubicBezTo>
                    <a:pt x="11" y="99"/>
                    <a:pt x="11" y="99"/>
                    <a:pt x="11" y="99"/>
                  </a:cubicBezTo>
                  <a:cubicBezTo>
                    <a:pt x="27" y="92"/>
                    <a:pt x="27" y="92"/>
                    <a:pt x="27" y="92"/>
                  </a:cubicBezTo>
                  <a:cubicBezTo>
                    <a:pt x="31" y="101"/>
                    <a:pt x="31" y="101"/>
                    <a:pt x="31" y="101"/>
                  </a:cubicBezTo>
                  <a:cubicBezTo>
                    <a:pt x="18" y="110"/>
                    <a:pt x="18" y="110"/>
                    <a:pt x="18" y="110"/>
                  </a:cubicBezTo>
                  <a:cubicBezTo>
                    <a:pt x="11" y="130"/>
                    <a:pt x="11" y="130"/>
                    <a:pt x="11" y="130"/>
                  </a:cubicBezTo>
                  <a:cubicBezTo>
                    <a:pt x="18" y="136"/>
                    <a:pt x="18" y="136"/>
                    <a:pt x="18" y="136"/>
                  </a:cubicBezTo>
                  <a:cubicBezTo>
                    <a:pt x="25" y="123"/>
                    <a:pt x="25" y="123"/>
                    <a:pt x="25" y="123"/>
                  </a:cubicBezTo>
                  <a:cubicBezTo>
                    <a:pt x="31" y="130"/>
                    <a:pt x="31" y="130"/>
                    <a:pt x="31" y="130"/>
                  </a:cubicBezTo>
                  <a:cubicBezTo>
                    <a:pt x="44" y="119"/>
                    <a:pt x="44" y="119"/>
                    <a:pt x="44" y="119"/>
                  </a:cubicBezTo>
                  <a:cubicBezTo>
                    <a:pt x="53" y="128"/>
                    <a:pt x="53" y="128"/>
                    <a:pt x="53" y="128"/>
                  </a:cubicBezTo>
                  <a:cubicBezTo>
                    <a:pt x="44" y="143"/>
                    <a:pt x="44" y="143"/>
                    <a:pt x="44" y="143"/>
                  </a:cubicBezTo>
                  <a:cubicBezTo>
                    <a:pt x="53" y="152"/>
                    <a:pt x="53" y="152"/>
                    <a:pt x="53" y="152"/>
                  </a:cubicBezTo>
                  <a:cubicBezTo>
                    <a:pt x="55" y="167"/>
                    <a:pt x="55" y="167"/>
                    <a:pt x="55" y="167"/>
                  </a:cubicBezTo>
                  <a:cubicBezTo>
                    <a:pt x="29" y="180"/>
                    <a:pt x="29" y="180"/>
                    <a:pt x="29" y="180"/>
                  </a:cubicBezTo>
                  <a:cubicBezTo>
                    <a:pt x="25" y="189"/>
                    <a:pt x="25" y="189"/>
                    <a:pt x="25" y="189"/>
                  </a:cubicBezTo>
                  <a:cubicBezTo>
                    <a:pt x="33" y="187"/>
                    <a:pt x="33" y="187"/>
                    <a:pt x="33" y="187"/>
                  </a:cubicBezTo>
                  <a:cubicBezTo>
                    <a:pt x="40" y="200"/>
                    <a:pt x="40" y="200"/>
                    <a:pt x="40" y="200"/>
                  </a:cubicBezTo>
                  <a:cubicBezTo>
                    <a:pt x="18" y="218"/>
                    <a:pt x="18" y="218"/>
                    <a:pt x="18" y="218"/>
                  </a:cubicBezTo>
                  <a:cubicBezTo>
                    <a:pt x="22" y="225"/>
                    <a:pt x="22" y="225"/>
                    <a:pt x="22" y="225"/>
                  </a:cubicBezTo>
                  <a:cubicBezTo>
                    <a:pt x="27" y="222"/>
                    <a:pt x="27" y="222"/>
                    <a:pt x="27" y="222"/>
                  </a:cubicBezTo>
                  <a:cubicBezTo>
                    <a:pt x="40" y="227"/>
                    <a:pt x="40" y="227"/>
                    <a:pt x="40" y="227"/>
                  </a:cubicBezTo>
                  <a:cubicBezTo>
                    <a:pt x="53" y="218"/>
                    <a:pt x="53" y="218"/>
                    <a:pt x="53" y="218"/>
                  </a:cubicBezTo>
                  <a:cubicBezTo>
                    <a:pt x="42" y="233"/>
                    <a:pt x="42" y="233"/>
                    <a:pt x="42" y="233"/>
                  </a:cubicBezTo>
                  <a:cubicBezTo>
                    <a:pt x="27" y="236"/>
                    <a:pt x="27" y="236"/>
                    <a:pt x="27" y="236"/>
                  </a:cubicBezTo>
                  <a:cubicBezTo>
                    <a:pt x="3" y="258"/>
                    <a:pt x="3" y="258"/>
                    <a:pt x="3" y="258"/>
                  </a:cubicBezTo>
                  <a:cubicBezTo>
                    <a:pt x="16" y="262"/>
                    <a:pt x="16" y="262"/>
                    <a:pt x="16" y="262"/>
                  </a:cubicBezTo>
                  <a:cubicBezTo>
                    <a:pt x="27" y="251"/>
                    <a:pt x="27" y="251"/>
                    <a:pt x="27" y="251"/>
                  </a:cubicBezTo>
                  <a:cubicBezTo>
                    <a:pt x="40" y="251"/>
                    <a:pt x="40" y="251"/>
                    <a:pt x="40" y="251"/>
                  </a:cubicBezTo>
                  <a:cubicBezTo>
                    <a:pt x="44" y="255"/>
                    <a:pt x="44" y="255"/>
                    <a:pt x="44" y="255"/>
                  </a:cubicBezTo>
                  <a:cubicBezTo>
                    <a:pt x="51" y="244"/>
                    <a:pt x="51" y="244"/>
                    <a:pt x="51" y="244"/>
                  </a:cubicBezTo>
                  <a:cubicBezTo>
                    <a:pt x="62" y="242"/>
                    <a:pt x="62" y="242"/>
                    <a:pt x="62" y="242"/>
                  </a:cubicBezTo>
                  <a:cubicBezTo>
                    <a:pt x="75" y="249"/>
                    <a:pt x="75" y="249"/>
                    <a:pt x="75" y="249"/>
                  </a:cubicBezTo>
                  <a:cubicBezTo>
                    <a:pt x="95" y="238"/>
                    <a:pt x="95" y="238"/>
                    <a:pt x="95" y="238"/>
                  </a:cubicBezTo>
                  <a:cubicBezTo>
                    <a:pt x="99" y="238"/>
                    <a:pt x="106" y="240"/>
                    <a:pt x="110" y="240"/>
                  </a:cubicBezTo>
                  <a:cubicBezTo>
                    <a:pt x="116" y="240"/>
                    <a:pt x="123" y="240"/>
                    <a:pt x="130" y="238"/>
                  </a:cubicBezTo>
                  <a:cubicBezTo>
                    <a:pt x="141" y="227"/>
                    <a:pt x="141" y="227"/>
                    <a:pt x="141" y="227"/>
                  </a:cubicBezTo>
                  <a:cubicBezTo>
                    <a:pt x="143" y="222"/>
                    <a:pt x="143" y="222"/>
                    <a:pt x="143" y="222"/>
                  </a:cubicBezTo>
                  <a:cubicBezTo>
                    <a:pt x="125" y="220"/>
                    <a:pt x="125" y="220"/>
                    <a:pt x="125" y="220"/>
                  </a:cubicBezTo>
                  <a:cubicBezTo>
                    <a:pt x="130" y="211"/>
                    <a:pt x="130" y="211"/>
                    <a:pt x="130" y="211"/>
                  </a:cubicBezTo>
                  <a:cubicBezTo>
                    <a:pt x="145" y="209"/>
                    <a:pt x="145" y="209"/>
                    <a:pt x="145" y="209"/>
                  </a:cubicBezTo>
                  <a:cubicBezTo>
                    <a:pt x="151" y="187"/>
                    <a:pt x="151" y="187"/>
                    <a:pt x="151" y="187"/>
                  </a:cubicBezTo>
                  <a:cubicBezTo>
                    <a:pt x="138" y="180"/>
                    <a:pt x="138" y="180"/>
                    <a:pt x="138" y="180"/>
                  </a:cubicBezTo>
                  <a:cubicBezTo>
                    <a:pt x="127" y="189"/>
                    <a:pt x="127" y="189"/>
                    <a:pt x="127" y="189"/>
                  </a:cubicBezTo>
                  <a:cubicBezTo>
                    <a:pt x="123" y="187"/>
                    <a:pt x="123" y="187"/>
                    <a:pt x="123" y="187"/>
                  </a:cubicBezTo>
                  <a:cubicBezTo>
                    <a:pt x="127" y="169"/>
                    <a:pt x="127" y="169"/>
                    <a:pt x="127" y="169"/>
                  </a:cubicBezTo>
                  <a:cubicBezTo>
                    <a:pt x="116" y="156"/>
                    <a:pt x="106" y="141"/>
                    <a:pt x="95" y="125"/>
                  </a:cubicBezTo>
                  <a:cubicBezTo>
                    <a:pt x="95" y="112"/>
                    <a:pt x="95" y="112"/>
                    <a:pt x="95" y="112"/>
                  </a:cubicBezTo>
                  <a:cubicBezTo>
                    <a:pt x="81" y="95"/>
                    <a:pt x="81" y="95"/>
                    <a:pt x="81" y="95"/>
                  </a:cubicBezTo>
                  <a:cubicBezTo>
                    <a:pt x="62" y="92"/>
                    <a:pt x="62" y="92"/>
                    <a:pt x="62" y="92"/>
                  </a:cubicBezTo>
                  <a:cubicBezTo>
                    <a:pt x="71" y="77"/>
                    <a:pt x="79" y="59"/>
                    <a:pt x="88" y="46"/>
                  </a:cubicBezTo>
                  <a:cubicBezTo>
                    <a:pt x="77" y="40"/>
                    <a:pt x="77" y="40"/>
                    <a:pt x="77" y="40"/>
                  </a:cubicBezTo>
                  <a:cubicBezTo>
                    <a:pt x="44" y="42"/>
                    <a:pt x="44" y="42"/>
                    <a:pt x="44" y="42"/>
                  </a:cubicBezTo>
                  <a:cubicBezTo>
                    <a:pt x="53" y="29"/>
                    <a:pt x="62" y="15"/>
                    <a:pt x="68" y="2"/>
                  </a:cubicBezTo>
                  <a:cubicBezTo>
                    <a:pt x="20" y="0"/>
                    <a:pt x="20" y="0"/>
                    <a:pt x="20" y="0"/>
                  </a:cubicBezTo>
                  <a:cubicBezTo>
                    <a:pt x="14" y="22"/>
                    <a:pt x="7" y="46"/>
                    <a:pt x="0" y="73"/>
                  </a:cubicBezTo>
                  <a:cubicBezTo>
                    <a:pt x="16" y="75"/>
                    <a:pt x="16" y="75"/>
                    <a:pt x="16" y="75"/>
                  </a:cubicBezTo>
                  <a:cubicBezTo>
                    <a:pt x="3" y="81"/>
                    <a:pt x="3" y="81"/>
                    <a:pt x="3" y="81"/>
                  </a:cubicBezTo>
                  <a:cubicBezTo>
                    <a:pt x="3" y="81"/>
                    <a:pt x="3" y="81"/>
                    <a:pt x="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90" name="Freeform 30"/>
            <p:cNvSpPr>
              <a:spLocks/>
            </p:cNvSpPr>
            <p:nvPr/>
          </p:nvSpPr>
          <p:spPr bwMode="auto">
            <a:xfrm>
              <a:off x="6435732" y="4151317"/>
              <a:ext cx="103188" cy="223838"/>
            </a:xfrm>
            <a:custGeom>
              <a:avLst/>
              <a:gdLst>
                <a:gd name="T0" fmla="*/ 133 w 151"/>
                <a:gd name="T1" fmla="*/ 18 h 327"/>
                <a:gd name="T2" fmla="*/ 125 w 151"/>
                <a:gd name="T3" fmla="*/ 20 h 327"/>
                <a:gd name="T4" fmla="*/ 122 w 151"/>
                <a:gd name="T5" fmla="*/ 14 h 327"/>
                <a:gd name="T6" fmla="*/ 129 w 151"/>
                <a:gd name="T7" fmla="*/ 7 h 327"/>
                <a:gd name="T8" fmla="*/ 125 w 151"/>
                <a:gd name="T9" fmla="*/ 0 h 327"/>
                <a:gd name="T10" fmla="*/ 107 w 151"/>
                <a:gd name="T11" fmla="*/ 20 h 327"/>
                <a:gd name="T12" fmla="*/ 107 w 151"/>
                <a:gd name="T13" fmla="*/ 36 h 327"/>
                <a:gd name="T14" fmla="*/ 98 w 151"/>
                <a:gd name="T15" fmla="*/ 44 h 327"/>
                <a:gd name="T16" fmla="*/ 92 w 151"/>
                <a:gd name="T17" fmla="*/ 38 h 327"/>
                <a:gd name="T18" fmla="*/ 87 w 151"/>
                <a:gd name="T19" fmla="*/ 42 h 327"/>
                <a:gd name="T20" fmla="*/ 41 w 151"/>
                <a:gd name="T21" fmla="*/ 108 h 327"/>
                <a:gd name="T22" fmla="*/ 22 w 151"/>
                <a:gd name="T23" fmla="*/ 113 h 327"/>
                <a:gd name="T24" fmla="*/ 26 w 151"/>
                <a:gd name="T25" fmla="*/ 130 h 327"/>
                <a:gd name="T26" fmla="*/ 15 w 151"/>
                <a:gd name="T27" fmla="*/ 150 h 327"/>
                <a:gd name="T28" fmla="*/ 24 w 151"/>
                <a:gd name="T29" fmla="*/ 199 h 327"/>
                <a:gd name="T30" fmla="*/ 15 w 151"/>
                <a:gd name="T31" fmla="*/ 219 h 327"/>
                <a:gd name="T32" fmla="*/ 2 w 151"/>
                <a:gd name="T33" fmla="*/ 239 h 327"/>
                <a:gd name="T34" fmla="*/ 0 w 151"/>
                <a:gd name="T35" fmla="*/ 265 h 327"/>
                <a:gd name="T36" fmla="*/ 6 w 151"/>
                <a:gd name="T37" fmla="*/ 276 h 327"/>
                <a:gd name="T38" fmla="*/ 9 w 151"/>
                <a:gd name="T39" fmla="*/ 294 h 327"/>
                <a:gd name="T40" fmla="*/ 26 w 151"/>
                <a:gd name="T41" fmla="*/ 325 h 327"/>
                <a:gd name="T42" fmla="*/ 41 w 151"/>
                <a:gd name="T43" fmla="*/ 327 h 327"/>
                <a:gd name="T44" fmla="*/ 52 w 151"/>
                <a:gd name="T45" fmla="*/ 318 h 327"/>
                <a:gd name="T46" fmla="*/ 72 w 151"/>
                <a:gd name="T47" fmla="*/ 316 h 327"/>
                <a:gd name="T48" fmla="*/ 83 w 151"/>
                <a:gd name="T49" fmla="*/ 300 h 327"/>
                <a:gd name="T50" fmla="*/ 96 w 151"/>
                <a:gd name="T51" fmla="*/ 263 h 327"/>
                <a:gd name="T52" fmla="*/ 111 w 151"/>
                <a:gd name="T53" fmla="*/ 192 h 327"/>
                <a:gd name="T54" fmla="*/ 129 w 151"/>
                <a:gd name="T55" fmla="*/ 142 h 327"/>
                <a:gd name="T56" fmla="*/ 129 w 151"/>
                <a:gd name="T57" fmla="*/ 128 h 327"/>
                <a:gd name="T58" fmla="*/ 135 w 151"/>
                <a:gd name="T59" fmla="*/ 115 h 327"/>
                <a:gd name="T60" fmla="*/ 129 w 151"/>
                <a:gd name="T61" fmla="*/ 97 h 327"/>
                <a:gd name="T62" fmla="*/ 133 w 151"/>
                <a:gd name="T63" fmla="*/ 89 h 327"/>
                <a:gd name="T64" fmla="*/ 140 w 151"/>
                <a:gd name="T65" fmla="*/ 104 h 327"/>
                <a:gd name="T66" fmla="*/ 151 w 151"/>
                <a:gd name="T67" fmla="*/ 91 h 327"/>
                <a:gd name="T68" fmla="*/ 146 w 151"/>
                <a:gd name="T69" fmla="*/ 58 h 327"/>
                <a:gd name="T70" fmla="*/ 133 w 151"/>
                <a:gd name="T71" fmla="*/ 18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1" h="327">
                  <a:moveTo>
                    <a:pt x="133" y="18"/>
                  </a:moveTo>
                  <a:cubicBezTo>
                    <a:pt x="125" y="20"/>
                    <a:pt x="125" y="20"/>
                    <a:pt x="125" y="20"/>
                  </a:cubicBezTo>
                  <a:cubicBezTo>
                    <a:pt x="122" y="14"/>
                    <a:pt x="122" y="14"/>
                    <a:pt x="122" y="14"/>
                  </a:cubicBezTo>
                  <a:cubicBezTo>
                    <a:pt x="129" y="7"/>
                    <a:pt x="129" y="7"/>
                    <a:pt x="129" y="7"/>
                  </a:cubicBezTo>
                  <a:cubicBezTo>
                    <a:pt x="125" y="0"/>
                    <a:pt x="125" y="0"/>
                    <a:pt x="125" y="0"/>
                  </a:cubicBezTo>
                  <a:cubicBezTo>
                    <a:pt x="107" y="20"/>
                    <a:pt x="107" y="20"/>
                    <a:pt x="107" y="20"/>
                  </a:cubicBezTo>
                  <a:cubicBezTo>
                    <a:pt x="107" y="36"/>
                    <a:pt x="107" y="36"/>
                    <a:pt x="107" y="36"/>
                  </a:cubicBezTo>
                  <a:cubicBezTo>
                    <a:pt x="98" y="44"/>
                    <a:pt x="98" y="44"/>
                    <a:pt x="98" y="44"/>
                  </a:cubicBezTo>
                  <a:cubicBezTo>
                    <a:pt x="92" y="38"/>
                    <a:pt x="92" y="38"/>
                    <a:pt x="92" y="38"/>
                  </a:cubicBezTo>
                  <a:cubicBezTo>
                    <a:pt x="87" y="42"/>
                    <a:pt x="87" y="42"/>
                    <a:pt x="87" y="42"/>
                  </a:cubicBezTo>
                  <a:cubicBezTo>
                    <a:pt x="85" y="78"/>
                    <a:pt x="70" y="97"/>
                    <a:pt x="41" y="108"/>
                  </a:cubicBezTo>
                  <a:cubicBezTo>
                    <a:pt x="22" y="113"/>
                    <a:pt x="22" y="113"/>
                    <a:pt x="22" y="113"/>
                  </a:cubicBezTo>
                  <a:cubicBezTo>
                    <a:pt x="26" y="130"/>
                    <a:pt x="26" y="130"/>
                    <a:pt x="26" y="130"/>
                  </a:cubicBezTo>
                  <a:cubicBezTo>
                    <a:pt x="15" y="150"/>
                    <a:pt x="15" y="150"/>
                    <a:pt x="15" y="150"/>
                  </a:cubicBezTo>
                  <a:cubicBezTo>
                    <a:pt x="24" y="199"/>
                    <a:pt x="24" y="199"/>
                    <a:pt x="24" y="199"/>
                  </a:cubicBezTo>
                  <a:cubicBezTo>
                    <a:pt x="15" y="219"/>
                    <a:pt x="15" y="219"/>
                    <a:pt x="15" y="219"/>
                  </a:cubicBezTo>
                  <a:cubicBezTo>
                    <a:pt x="2" y="239"/>
                    <a:pt x="2" y="239"/>
                    <a:pt x="2" y="239"/>
                  </a:cubicBezTo>
                  <a:cubicBezTo>
                    <a:pt x="0" y="265"/>
                    <a:pt x="0" y="265"/>
                    <a:pt x="0" y="265"/>
                  </a:cubicBezTo>
                  <a:cubicBezTo>
                    <a:pt x="6" y="276"/>
                    <a:pt x="6" y="276"/>
                    <a:pt x="6" y="276"/>
                  </a:cubicBezTo>
                  <a:cubicBezTo>
                    <a:pt x="9" y="294"/>
                    <a:pt x="9" y="294"/>
                    <a:pt x="9" y="294"/>
                  </a:cubicBezTo>
                  <a:cubicBezTo>
                    <a:pt x="26" y="325"/>
                    <a:pt x="26" y="325"/>
                    <a:pt x="26" y="325"/>
                  </a:cubicBezTo>
                  <a:cubicBezTo>
                    <a:pt x="41" y="327"/>
                    <a:pt x="41" y="327"/>
                    <a:pt x="41" y="327"/>
                  </a:cubicBezTo>
                  <a:cubicBezTo>
                    <a:pt x="52" y="318"/>
                    <a:pt x="52" y="318"/>
                    <a:pt x="52" y="318"/>
                  </a:cubicBezTo>
                  <a:cubicBezTo>
                    <a:pt x="72" y="316"/>
                    <a:pt x="72" y="316"/>
                    <a:pt x="72" y="316"/>
                  </a:cubicBezTo>
                  <a:cubicBezTo>
                    <a:pt x="83" y="300"/>
                    <a:pt x="83" y="300"/>
                    <a:pt x="83" y="300"/>
                  </a:cubicBezTo>
                  <a:cubicBezTo>
                    <a:pt x="96" y="263"/>
                    <a:pt x="96" y="263"/>
                    <a:pt x="96" y="263"/>
                  </a:cubicBezTo>
                  <a:cubicBezTo>
                    <a:pt x="111" y="192"/>
                    <a:pt x="111" y="192"/>
                    <a:pt x="111" y="192"/>
                  </a:cubicBezTo>
                  <a:cubicBezTo>
                    <a:pt x="129" y="142"/>
                    <a:pt x="129" y="142"/>
                    <a:pt x="129" y="142"/>
                  </a:cubicBezTo>
                  <a:cubicBezTo>
                    <a:pt x="129" y="128"/>
                    <a:pt x="129" y="128"/>
                    <a:pt x="129" y="128"/>
                  </a:cubicBezTo>
                  <a:cubicBezTo>
                    <a:pt x="135" y="115"/>
                    <a:pt x="135" y="115"/>
                    <a:pt x="135" y="115"/>
                  </a:cubicBezTo>
                  <a:cubicBezTo>
                    <a:pt x="129" y="97"/>
                    <a:pt x="129" y="97"/>
                    <a:pt x="129" y="97"/>
                  </a:cubicBezTo>
                  <a:cubicBezTo>
                    <a:pt x="133" y="89"/>
                    <a:pt x="133" y="89"/>
                    <a:pt x="133" y="89"/>
                  </a:cubicBezTo>
                  <a:cubicBezTo>
                    <a:pt x="140" y="104"/>
                    <a:pt x="140" y="104"/>
                    <a:pt x="140" y="104"/>
                  </a:cubicBezTo>
                  <a:cubicBezTo>
                    <a:pt x="151" y="91"/>
                    <a:pt x="151" y="91"/>
                    <a:pt x="151" y="91"/>
                  </a:cubicBezTo>
                  <a:cubicBezTo>
                    <a:pt x="146" y="58"/>
                    <a:pt x="146" y="58"/>
                    <a:pt x="146" y="58"/>
                  </a:cubicBezTo>
                  <a:lnTo>
                    <a:pt x="133"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91" name="Freeform 31"/>
            <p:cNvSpPr>
              <a:spLocks noEditPoints="1"/>
            </p:cNvSpPr>
            <p:nvPr/>
          </p:nvSpPr>
          <p:spPr bwMode="auto">
            <a:xfrm>
              <a:off x="5619756" y="2487615"/>
              <a:ext cx="2773365" cy="2044702"/>
            </a:xfrm>
            <a:custGeom>
              <a:avLst/>
              <a:gdLst>
                <a:gd name="T0" fmla="*/ 3594 w 4043"/>
                <a:gd name="T1" fmla="*/ 257 h 2978"/>
                <a:gd name="T2" fmla="*/ 3123 w 4043"/>
                <a:gd name="T3" fmla="*/ 154 h 2978"/>
                <a:gd name="T4" fmla="*/ 2773 w 4043"/>
                <a:gd name="T5" fmla="*/ 123 h 2978"/>
                <a:gd name="T6" fmla="*/ 2467 w 4043"/>
                <a:gd name="T7" fmla="*/ 123 h 2978"/>
                <a:gd name="T8" fmla="*/ 2320 w 4043"/>
                <a:gd name="T9" fmla="*/ 41 h 2978"/>
                <a:gd name="T10" fmla="*/ 1972 w 4043"/>
                <a:gd name="T11" fmla="*/ 248 h 2978"/>
                <a:gd name="T12" fmla="*/ 1809 w 4043"/>
                <a:gd name="T13" fmla="*/ 213 h 2978"/>
                <a:gd name="T14" fmla="*/ 1712 w 4043"/>
                <a:gd name="T15" fmla="*/ 369 h 2978"/>
                <a:gd name="T16" fmla="*/ 1576 w 4043"/>
                <a:gd name="T17" fmla="*/ 257 h 2978"/>
                <a:gd name="T18" fmla="*/ 1217 w 4043"/>
                <a:gd name="T19" fmla="*/ 314 h 2978"/>
                <a:gd name="T20" fmla="*/ 1008 w 4043"/>
                <a:gd name="T21" fmla="*/ 365 h 2978"/>
                <a:gd name="T22" fmla="*/ 876 w 4043"/>
                <a:gd name="T23" fmla="*/ 195 h 2978"/>
                <a:gd name="T24" fmla="*/ 548 w 4043"/>
                <a:gd name="T25" fmla="*/ 451 h 2978"/>
                <a:gd name="T26" fmla="*/ 567 w 4043"/>
                <a:gd name="T27" fmla="*/ 614 h 2978"/>
                <a:gd name="T28" fmla="*/ 838 w 4043"/>
                <a:gd name="T29" fmla="*/ 413 h 2978"/>
                <a:gd name="T30" fmla="*/ 807 w 4043"/>
                <a:gd name="T31" fmla="*/ 620 h 2978"/>
                <a:gd name="T32" fmla="*/ 574 w 4043"/>
                <a:gd name="T33" fmla="*/ 770 h 2978"/>
                <a:gd name="T34" fmla="*/ 453 w 4043"/>
                <a:gd name="T35" fmla="*/ 794 h 2978"/>
                <a:gd name="T36" fmla="*/ 319 w 4043"/>
                <a:gd name="T37" fmla="*/ 1054 h 2978"/>
                <a:gd name="T38" fmla="*/ 259 w 4043"/>
                <a:gd name="T39" fmla="*/ 1241 h 2978"/>
                <a:gd name="T40" fmla="*/ 581 w 4043"/>
                <a:gd name="T41" fmla="*/ 1100 h 2978"/>
                <a:gd name="T42" fmla="*/ 675 w 4043"/>
                <a:gd name="T43" fmla="*/ 1118 h 2978"/>
                <a:gd name="T44" fmla="*/ 755 w 4043"/>
                <a:gd name="T45" fmla="*/ 1190 h 2978"/>
                <a:gd name="T46" fmla="*/ 902 w 4043"/>
                <a:gd name="T47" fmla="*/ 1076 h 2978"/>
                <a:gd name="T48" fmla="*/ 1010 w 4043"/>
                <a:gd name="T49" fmla="*/ 994 h 2978"/>
                <a:gd name="T50" fmla="*/ 1025 w 4043"/>
                <a:gd name="T51" fmla="*/ 1107 h 2978"/>
                <a:gd name="T52" fmla="*/ 966 w 4043"/>
                <a:gd name="T53" fmla="*/ 1241 h 2978"/>
                <a:gd name="T54" fmla="*/ 746 w 4043"/>
                <a:gd name="T55" fmla="*/ 1353 h 2978"/>
                <a:gd name="T56" fmla="*/ 405 w 4043"/>
                <a:gd name="T57" fmla="*/ 1248 h 2978"/>
                <a:gd name="T58" fmla="*/ 41 w 4043"/>
                <a:gd name="T59" fmla="*/ 1571 h 2978"/>
                <a:gd name="T60" fmla="*/ 46 w 4043"/>
                <a:gd name="T61" fmla="*/ 1877 h 2978"/>
                <a:gd name="T62" fmla="*/ 407 w 4043"/>
                <a:gd name="T63" fmla="*/ 1989 h 2978"/>
                <a:gd name="T64" fmla="*/ 515 w 4043"/>
                <a:gd name="T65" fmla="*/ 2152 h 2978"/>
                <a:gd name="T66" fmla="*/ 669 w 4043"/>
                <a:gd name="T67" fmla="*/ 2823 h 2978"/>
                <a:gd name="T68" fmla="*/ 1006 w 4043"/>
                <a:gd name="T69" fmla="*/ 2749 h 2978"/>
                <a:gd name="T70" fmla="*/ 1228 w 4043"/>
                <a:gd name="T71" fmla="*/ 2097 h 2978"/>
                <a:gd name="T72" fmla="*/ 1096 w 4043"/>
                <a:gd name="T73" fmla="*/ 1712 h 2978"/>
                <a:gd name="T74" fmla="*/ 1034 w 4043"/>
                <a:gd name="T75" fmla="*/ 1481 h 2978"/>
                <a:gd name="T76" fmla="*/ 1362 w 4043"/>
                <a:gd name="T77" fmla="*/ 1769 h 2978"/>
                <a:gd name="T78" fmla="*/ 1459 w 4043"/>
                <a:gd name="T79" fmla="*/ 1578 h 2978"/>
                <a:gd name="T80" fmla="*/ 1325 w 4043"/>
                <a:gd name="T81" fmla="*/ 1507 h 2978"/>
                <a:gd name="T82" fmla="*/ 1507 w 4043"/>
                <a:gd name="T83" fmla="*/ 1531 h 2978"/>
                <a:gd name="T84" fmla="*/ 1752 w 4043"/>
                <a:gd name="T85" fmla="*/ 1606 h 2978"/>
                <a:gd name="T86" fmla="*/ 1910 w 4043"/>
                <a:gd name="T87" fmla="*/ 1802 h 2978"/>
                <a:gd name="T88" fmla="*/ 2119 w 4043"/>
                <a:gd name="T89" fmla="*/ 1604 h 2978"/>
                <a:gd name="T90" fmla="*/ 1818 w 4043"/>
                <a:gd name="T91" fmla="*/ 1250 h 2978"/>
                <a:gd name="T92" fmla="*/ 2097 w 4043"/>
                <a:gd name="T93" fmla="*/ 878 h 2978"/>
                <a:gd name="T94" fmla="*/ 2758 w 4043"/>
                <a:gd name="T95" fmla="*/ 794 h 2978"/>
                <a:gd name="T96" fmla="*/ 3037 w 4043"/>
                <a:gd name="T97" fmla="*/ 779 h 2978"/>
                <a:gd name="T98" fmla="*/ 3264 w 4043"/>
                <a:gd name="T99" fmla="*/ 609 h 2978"/>
                <a:gd name="T100" fmla="*/ 3442 w 4043"/>
                <a:gd name="T101" fmla="*/ 578 h 2978"/>
                <a:gd name="T102" fmla="*/ 3445 w 4043"/>
                <a:gd name="T103" fmla="*/ 801 h 2978"/>
                <a:gd name="T104" fmla="*/ 3649 w 4043"/>
                <a:gd name="T105" fmla="*/ 598 h 2978"/>
                <a:gd name="T106" fmla="*/ 3938 w 4043"/>
                <a:gd name="T107" fmla="*/ 407 h 2978"/>
                <a:gd name="T108" fmla="*/ 917 w 4043"/>
                <a:gd name="T109" fmla="*/ 2342 h 2978"/>
                <a:gd name="T110" fmla="*/ 1021 w 4043"/>
                <a:gd name="T111" fmla="*/ 2473 h 2978"/>
                <a:gd name="T112" fmla="*/ 1017 w 4043"/>
                <a:gd name="T113" fmla="*/ 2180 h 2978"/>
                <a:gd name="T114" fmla="*/ 1340 w 4043"/>
                <a:gd name="T115" fmla="*/ 1228 h 2978"/>
                <a:gd name="T116" fmla="*/ 1408 w 4043"/>
                <a:gd name="T117" fmla="*/ 1030 h 2978"/>
                <a:gd name="T118" fmla="*/ 1503 w 4043"/>
                <a:gd name="T119" fmla="*/ 1071 h 2978"/>
                <a:gd name="T120" fmla="*/ 2465 w 4043"/>
                <a:gd name="T121" fmla="*/ 766 h 2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43" h="2978">
                  <a:moveTo>
                    <a:pt x="4032" y="369"/>
                  </a:moveTo>
                  <a:cubicBezTo>
                    <a:pt x="3973" y="334"/>
                    <a:pt x="3973" y="334"/>
                    <a:pt x="3973" y="334"/>
                  </a:cubicBezTo>
                  <a:cubicBezTo>
                    <a:pt x="3966" y="339"/>
                    <a:pt x="3966" y="339"/>
                    <a:pt x="3966" y="339"/>
                  </a:cubicBezTo>
                  <a:cubicBezTo>
                    <a:pt x="3973" y="350"/>
                    <a:pt x="3973" y="350"/>
                    <a:pt x="3973" y="350"/>
                  </a:cubicBezTo>
                  <a:cubicBezTo>
                    <a:pt x="3966" y="363"/>
                    <a:pt x="3966" y="363"/>
                    <a:pt x="3966" y="363"/>
                  </a:cubicBezTo>
                  <a:cubicBezTo>
                    <a:pt x="3977" y="385"/>
                    <a:pt x="3977" y="385"/>
                    <a:pt x="3977" y="385"/>
                  </a:cubicBezTo>
                  <a:cubicBezTo>
                    <a:pt x="3969" y="387"/>
                    <a:pt x="3969" y="387"/>
                    <a:pt x="3969" y="387"/>
                  </a:cubicBezTo>
                  <a:cubicBezTo>
                    <a:pt x="3938" y="354"/>
                    <a:pt x="3938" y="354"/>
                    <a:pt x="3938" y="354"/>
                  </a:cubicBezTo>
                  <a:cubicBezTo>
                    <a:pt x="3913" y="286"/>
                    <a:pt x="3913" y="286"/>
                    <a:pt x="3913" y="286"/>
                  </a:cubicBezTo>
                  <a:cubicBezTo>
                    <a:pt x="3887" y="270"/>
                    <a:pt x="3887" y="270"/>
                    <a:pt x="3887" y="270"/>
                  </a:cubicBezTo>
                  <a:cubicBezTo>
                    <a:pt x="3867" y="248"/>
                    <a:pt x="3867" y="248"/>
                    <a:pt x="3867" y="248"/>
                  </a:cubicBezTo>
                  <a:cubicBezTo>
                    <a:pt x="3836" y="244"/>
                    <a:pt x="3836" y="244"/>
                    <a:pt x="3836" y="244"/>
                  </a:cubicBezTo>
                  <a:cubicBezTo>
                    <a:pt x="3788" y="228"/>
                    <a:pt x="3788" y="228"/>
                    <a:pt x="3788" y="228"/>
                  </a:cubicBezTo>
                  <a:cubicBezTo>
                    <a:pt x="3766" y="233"/>
                    <a:pt x="3766" y="233"/>
                    <a:pt x="3766" y="233"/>
                  </a:cubicBezTo>
                  <a:cubicBezTo>
                    <a:pt x="3740" y="228"/>
                    <a:pt x="3740" y="228"/>
                    <a:pt x="3740" y="228"/>
                  </a:cubicBezTo>
                  <a:cubicBezTo>
                    <a:pt x="3698" y="211"/>
                    <a:pt x="3698" y="211"/>
                    <a:pt x="3698" y="211"/>
                  </a:cubicBezTo>
                  <a:cubicBezTo>
                    <a:pt x="3685" y="215"/>
                    <a:pt x="3685" y="215"/>
                    <a:pt x="3685" y="215"/>
                  </a:cubicBezTo>
                  <a:cubicBezTo>
                    <a:pt x="3660" y="211"/>
                    <a:pt x="3660" y="211"/>
                    <a:pt x="3660" y="211"/>
                  </a:cubicBezTo>
                  <a:cubicBezTo>
                    <a:pt x="3641" y="211"/>
                    <a:pt x="3641" y="211"/>
                    <a:pt x="3641" y="211"/>
                  </a:cubicBezTo>
                  <a:cubicBezTo>
                    <a:pt x="3627" y="204"/>
                    <a:pt x="3627" y="204"/>
                    <a:pt x="3627" y="204"/>
                  </a:cubicBezTo>
                  <a:cubicBezTo>
                    <a:pt x="3608" y="204"/>
                    <a:pt x="3608" y="204"/>
                    <a:pt x="3608" y="204"/>
                  </a:cubicBezTo>
                  <a:cubicBezTo>
                    <a:pt x="3632" y="237"/>
                    <a:pt x="3632" y="237"/>
                    <a:pt x="3632" y="237"/>
                  </a:cubicBezTo>
                  <a:cubicBezTo>
                    <a:pt x="3632" y="264"/>
                    <a:pt x="3632" y="264"/>
                    <a:pt x="3632" y="264"/>
                  </a:cubicBezTo>
                  <a:cubicBezTo>
                    <a:pt x="3610" y="266"/>
                    <a:pt x="3610" y="266"/>
                    <a:pt x="3610" y="266"/>
                  </a:cubicBezTo>
                  <a:cubicBezTo>
                    <a:pt x="3601" y="259"/>
                    <a:pt x="3601" y="259"/>
                    <a:pt x="3601" y="259"/>
                  </a:cubicBezTo>
                  <a:cubicBezTo>
                    <a:pt x="3594" y="257"/>
                    <a:pt x="3594" y="257"/>
                    <a:pt x="3594" y="257"/>
                  </a:cubicBezTo>
                  <a:cubicBezTo>
                    <a:pt x="3592" y="250"/>
                    <a:pt x="3592" y="250"/>
                    <a:pt x="3592" y="250"/>
                  </a:cubicBezTo>
                  <a:cubicBezTo>
                    <a:pt x="3581" y="250"/>
                    <a:pt x="3581" y="250"/>
                    <a:pt x="3581" y="250"/>
                  </a:cubicBezTo>
                  <a:cubicBezTo>
                    <a:pt x="3561" y="231"/>
                    <a:pt x="3561" y="231"/>
                    <a:pt x="3561" y="231"/>
                  </a:cubicBezTo>
                  <a:cubicBezTo>
                    <a:pt x="3530" y="235"/>
                    <a:pt x="3530" y="235"/>
                    <a:pt x="3530" y="235"/>
                  </a:cubicBezTo>
                  <a:cubicBezTo>
                    <a:pt x="3491" y="231"/>
                    <a:pt x="3491" y="231"/>
                    <a:pt x="3491" y="231"/>
                  </a:cubicBezTo>
                  <a:cubicBezTo>
                    <a:pt x="3453" y="239"/>
                    <a:pt x="3453" y="239"/>
                    <a:pt x="3453" y="239"/>
                  </a:cubicBezTo>
                  <a:cubicBezTo>
                    <a:pt x="3451" y="264"/>
                    <a:pt x="3451" y="264"/>
                    <a:pt x="3451" y="264"/>
                  </a:cubicBezTo>
                  <a:cubicBezTo>
                    <a:pt x="3442" y="262"/>
                    <a:pt x="3442" y="262"/>
                    <a:pt x="3442" y="262"/>
                  </a:cubicBezTo>
                  <a:cubicBezTo>
                    <a:pt x="3429" y="244"/>
                    <a:pt x="3429" y="244"/>
                    <a:pt x="3429" y="244"/>
                  </a:cubicBezTo>
                  <a:cubicBezTo>
                    <a:pt x="3396" y="233"/>
                    <a:pt x="3396" y="233"/>
                    <a:pt x="3396" y="233"/>
                  </a:cubicBezTo>
                  <a:cubicBezTo>
                    <a:pt x="3396" y="217"/>
                    <a:pt x="3396" y="217"/>
                    <a:pt x="3396" y="217"/>
                  </a:cubicBezTo>
                  <a:cubicBezTo>
                    <a:pt x="3374" y="182"/>
                    <a:pt x="3374" y="182"/>
                    <a:pt x="3374" y="182"/>
                  </a:cubicBezTo>
                  <a:cubicBezTo>
                    <a:pt x="3337" y="180"/>
                    <a:pt x="3337" y="180"/>
                    <a:pt x="3337" y="180"/>
                  </a:cubicBezTo>
                  <a:cubicBezTo>
                    <a:pt x="3302" y="189"/>
                    <a:pt x="3302" y="189"/>
                    <a:pt x="3302" y="189"/>
                  </a:cubicBezTo>
                  <a:cubicBezTo>
                    <a:pt x="3268" y="187"/>
                    <a:pt x="3268" y="187"/>
                    <a:pt x="3268" y="187"/>
                  </a:cubicBezTo>
                  <a:cubicBezTo>
                    <a:pt x="3244" y="191"/>
                    <a:pt x="3244" y="191"/>
                    <a:pt x="3244" y="191"/>
                  </a:cubicBezTo>
                  <a:cubicBezTo>
                    <a:pt x="3224" y="187"/>
                    <a:pt x="3224" y="187"/>
                    <a:pt x="3224" y="187"/>
                  </a:cubicBezTo>
                  <a:cubicBezTo>
                    <a:pt x="3218" y="180"/>
                    <a:pt x="3218" y="180"/>
                    <a:pt x="3218" y="180"/>
                  </a:cubicBezTo>
                  <a:cubicBezTo>
                    <a:pt x="3191" y="171"/>
                    <a:pt x="3191" y="171"/>
                    <a:pt x="3191" y="171"/>
                  </a:cubicBezTo>
                  <a:cubicBezTo>
                    <a:pt x="3196" y="160"/>
                    <a:pt x="3196" y="160"/>
                    <a:pt x="3196" y="160"/>
                  </a:cubicBezTo>
                  <a:cubicBezTo>
                    <a:pt x="3191" y="156"/>
                    <a:pt x="3191" y="156"/>
                    <a:pt x="3191" y="156"/>
                  </a:cubicBezTo>
                  <a:cubicBezTo>
                    <a:pt x="3191" y="143"/>
                    <a:pt x="3191" y="143"/>
                    <a:pt x="3191" y="143"/>
                  </a:cubicBezTo>
                  <a:cubicBezTo>
                    <a:pt x="3141" y="143"/>
                    <a:pt x="3141" y="143"/>
                    <a:pt x="3141" y="143"/>
                  </a:cubicBezTo>
                  <a:cubicBezTo>
                    <a:pt x="3128" y="162"/>
                    <a:pt x="3128" y="162"/>
                    <a:pt x="3128" y="162"/>
                  </a:cubicBezTo>
                  <a:cubicBezTo>
                    <a:pt x="3117" y="162"/>
                    <a:pt x="3117" y="162"/>
                    <a:pt x="3117" y="162"/>
                  </a:cubicBezTo>
                  <a:cubicBezTo>
                    <a:pt x="3123" y="154"/>
                    <a:pt x="3123" y="154"/>
                    <a:pt x="3123" y="154"/>
                  </a:cubicBezTo>
                  <a:cubicBezTo>
                    <a:pt x="3117" y="147"/>
                    <a:pt x="3117" y="147"/>
                    <a:pt x="3117" y="147"/>
                  </a:cubicBezTo>
                  <a:cubicBezTo>
                    <a:pt x="3097" y="156"/>
                    <a:pt x="3097" y="156"/>
                    <a:pt x="3097" y="156"/>
                  </a:cubicBezTo>
                  <a:cubicBezTo>
                    <a:pt x="3086" y="147"/>
                    <a:pt x="3086" y="147"/>
                    <a:pt x="3086" y="147"/>
                  </a:cubicBezTo>
                  <a:cubicBezTo>
                    <a:pt x="3103" y="143"/>
                    <a:pt x="3103" y="143"/>
                    <a:pt x="3103" y="143"/>
                  </a:cubicBezTo>
                  <a:cubicBezTo>
                    <a:pt x="3103" y="140"/>
                    <a:pt x="3103" y="140"/>
                    <a:pt x="3103" y="140"/>
                  </a:cubicBezTo>
                  <a:cubicBezTo>
                    <a:pt x="3042" y="143"/>
                    <a:pt x="3042" y="143"/>
                    <a:pt x="3042" y="143"/>
                  </a:cubicBezTo>
                  <a:cubicBezTo>
                    <a:pt x="3015" y="154"/>
                    <a:pt x="3015" y="154"/>
                    <a:pt x="3015" y="154"/>
                  </a:cubicBezTo>
                  <a:cubicBezTo>
                    <a:pt x="3015" y="160"/>
                    <a:pt x="3015" y="160"/>
                    <a:pt x="3015" y="160"/>
                  </a:cubicBezTo>
                  <a:cubicBezTo>
                    <a:pt x="3037" y="184"/>
                    <a:pt x="3037" y="184"/>
                    <a:pt x="3037" y="184"/>
                  </a:cubicBezTo>
                  <a:cubicBezTo>
                    <a:pt x="3033" y="191"/>
                    <a:pt x="3033" y="191"/>
                    <a:pt x="3033" y="191"/>
                  </a:cubicBezTo>
                  <a:cubicBezTo>
                    <a:pt x="2980" y="176"/>
                    <a:pt x="2980" y="176"/>
                    <a:pt x="2980" y="176"/>
                  </a:cubicBezTo>
                  <a:cubicBezTo>
                    <a:pt x="2956" y="182"/>
                    <a:pt x="2956" y="182"/>
                    <a:pt x="2956" y="182"/>
                  </a:cubicBezTo>
                  <a:cubicBezTo>
                    <a:pt x="2949" y="189"/>
                    <a:pt x="2949" y="189"/>
                    <a:pt x="2949" y="189"/>
                  </a:cubicBezTo>
                  <a:cubicBezTo>
                    <a:pt x="2918" y="187"/>
                    <a:pt x="2918" y="187"/>
                    <a:pt x="2918" y="187"/>
                  </a:cubicBezTo>
                  <a:cubicBezTo>
                    <a:pt x="2914" y="178"/>
                    <a:pt x="2914" y="178"/>
                    <a:pt x="2914" y="178"/>
                  </a:cubicBezTo>
                  <a:cubicBezTo>
                    <a:pt x="2899" y="176"/>
                    <a:pt x="2899" y="176"/>
                    <a:pt x="2899" y="176"/>
                  </a:cubicBezTo>
                  <a:cubicBezTo>
                    <a:pt x="2899" y="195"/>
                    <a:pt x="2899" y="195"/>
                    <a:pt x="2899" y="195"/>
                  </a:cubicBezTo>
                  <a:cubicBezTo>
                    <a:pt x="2888" y="211"/>
                    <a:pt x="2888" y="211"/>
                    <a:pt x="2888" y="211"/>
                  </a:cubicBezTo>
                  <a:cubicBezTo>
                    <a:pt x="2883" y="220"/>
                    <a:pt x="2883" y="220"/>
                    <a:pt x="2883" y="220"/>
                  </a:cubicBezTo>
                  <a:cubicBezTo>
                    <a:pt x="2877" y="211"/>
                    <a:pt x="2877" y="211"/>
                    <a:pt x="2877" y="211"/>
                  </a:cubicBezTo>
                  <a:cubicBezTo>
                    <a:pt x="2846" y="191"/>
                    <a:pt x="2846" y="191"/>
                    <a:pt x="2846" y="191"/>
                  </a:cubicBezTo>
                  <a:cubicBezTo>
                    <a:pt x="2813" y="178"/>
                    <a:pt x="2813" y="178"/>
                    <a:pt x="2813" y="178"/>
                  </a:cubicBezTo>
                  <a:cubicBezTo>
                    <a:pt x="2815" y="167"/>
                    <a:pt x="2815" y="167"/>
                    <a:pt x="2815" y="167"/>
                  </a:cubicBezTo>
                  <a:cubicBezTo>
                    <a:pt x="2804" y="154"/>
                    <a:pt x="2804" y="154"/>
                    <a:pt x="2804" y="154"/>
                  </a:cubicBezTo>
                  <a:cubicBezTo>
                    <a:pt x="2806" y="138"/>
                    <a:pt x="2806" y="138"/>
                    <a:pt x="2806" y="138"/>
                  </a:cubicBezTo>
                  <a:cubicBezTo>
                    <a:pt x="2773" y="123"/>
                    <a:pt x="2773" y="123"/>
                    <a:pt x="2773" y="123"/>
                  </a:cubicBezTo>
                  <a:cubicBezTo>
                    <a:pt x="2751" y="121"/>
                    <a:pt x="2751" y="121"/>
                    <a:pt x="2751" y="121"/>
                  </a:cubicBezTo>
                  <a:cubicBezTo>
                    <a:pt x="2734" y="116"/>
                    <a:pt x="2734" y="116"/>
                    <a:pt x="2734" y="116"/>
                  </a:cubicBezTo>
                  <a:cubicBezTo>
                    <a:pt x="2714" y="118"/>
                    <a:pt x="2714" y="118"/>
                    <a:pt x="2714" y="118"/>
                  </a:cubicBezTo>
                  <a:cubicBezTo>
                    <a:pt x="2709" y="121"/>
                    <a:pt x="2709" y="121"/>
                    <a:pt x="2709" y="121"/>
                  </a:cubicBezTo>
                  <a:cubicBezTo>
                    <a:pt x="2707" y="127"/>
                    <a:pt x="2707" y="127"/>
                    <a:pt x="2707" y="127"/>
                  </a:cubicBezTo>
                  <a:cubicBezTo>
                    <a:pt x="2720" y="143"/>
                    <a:pt x="2720" y="143"/>
                    <a:pt x="2720" y="143"/>
                  </a:cubicBezTo>
                  <a:cubicBezTo>
                    <a:pt x="2723" y="154"/>
                    <a:pt x="2723" y="154"/>
                    <a:pt x="2723" y="154"/>
                  </a:cubicBezTo>
                  <a:cubicBezTo>
                    <a:pt x="2716" y="154"/>
                    <a:pt x="2716" y="154"/>
                    <a:pt x="2716" y="154"/>
                  </a:cubicBezTo>
                  <a:cubicBezTo>
                    <a:pt x="2701" y="147"/>
                    <a:pt x="2701" y="147"/>
                    <a:pt x="2701" y="147"/>
                  </a:cubicBezTo>
                  <a:cubicBezTo>
                    <a:pt x="2683" y="149"/>
                    <a:pt x="2683" y="149"/>
                    <a:pt x="2683" y="149"/>
                  </a:cubicBezTo>
                  <a:cubicBezTo>
                    <a:pt x="2657" y="136"/>
                    <a:pt x="2657" y="136"/>
                    <a:pt x="2657" y="136"/>
                  </a:cubicBezTo>
                  <a:cubicBezTo>
                    <a:pt x="2646" y="136"/>
                    <a:pt x="2646" y="136"/>
                    <a:pt x="2646" y="136"/>
                  </a:cubicBezTo>
                  <a:cubicBezTo>
                    <a:pt x="2646" y="147"/>
                    <a:pt x="2646" y="147"/>
                    <a:pt x="2646" y="147"/>
                  </a:cubicBezTo>
                  <a:cubicBezTo>
                    <a:pt x="2610" y="134"/>
                    <a:pt x="2610" y="134"/>
                    <a:pt x="2610" y="134"/>
                  </a:cubicBezTo>
                  <a:cubicBezTo>
                    <a:pt x="2606" y="129"/>
                    <a:pt x="2606" y="129"/>
                    <a:pt x="2606" y="129"/>
                  </a:cubicBezTo>
                  <a:cubicBezTo>
                    <a:pt x="2608" y="121"/>
                    <a:pt x="2608" y="121"/>
                    <a:pt x="2608" y="121"/>
                  </a:cubicBezTo>
                  <a:cubicBezTo>
                    <a:pt x="2597" y="116"/>
                    <a:pt x="2597" y="116"/>
                    <a:pt x="2597" y="116"/>
                  </a:cubicBezTo>
                  <a:cubicBezTo>
                    <a:pt x="2562" y="116"/>
                    <a:pt x="2562" y="116"/>
                    <a:pt x="2562" y="116"/>
                  </a:cubicBezTo>
                  <a:cubicBezTo>
                    <a:pt x="2549" y="123"/>
                    <a:pt x="2549" y="123"/>
                    <a:pt x="2549" y="123"/>
                  </a:cubicBezTo>
                  <a:cubicBezTo>
                    <a:pt x="2544" y="134"/>
                    <a:pt x="2544" y="134"/>
                    <a:pt x="2544" y="134"/>
                  </a:cubicBezTo>
                  <a:cubicBezTo>
                    <a:pt x="2540" y="123"/>
                    <a:pt x="2540" y="123"/>
                    <a:pt x="2540" y="123"/>
                  </a:cubicBezTo>
                  <a:cubicBezTo>
                    <a:pt x="2524" y="114"/>
                    <a:pt x="2524" y="114"/>
                    <a:pt x="2524" y="114"/>
                  </a:cubicBezTo>
                  <a:cubicBezTo>
                    <a:pt x="2505" y="121"/>
                    <a:pt x="2505" y="121"/>
                    <a:pt x="2505" y="121"/>
                  </a:cubicBezTo>
                  <a:cubicBezTo>
                    <a:pt x="2485" y="112"/>
                    <a:pt x="2485" y="112"/>
                    <a:pt x="2485" y="112"/>
                  </a:cubicBezTo>
                  <a:cubicBezTo>
                    <a:pt x="2469" y="112"/>
                    <a:pt x="2469" y="112"/>
                    <a:pt x="2469" y="112"/>
                  </a:cubicBezTo>
                  <a:cubicBezTo>
                    <a:pt x="2467" y="123"/>
                    <a:pt x="2467" y="123"/>
                    <a:pt x="2467" y="123"/>
                  </a:cubicBezTo>
                  <a:cubicBezTo>
                    <a:pt x="2472" y="129"/>
                    <a:pt x="2472" y="129"/>
                    <a:pt x="2472" y="129"/>
                  </a:cubicBezTo>
                  <a:cubicBezTo>
                    <a:pt x="2414" y="143"/>
                    <a:pt x="2414" y="143"/>
                    <a:pt x="2414" y="143"/>
                  </a:cubicBezTo>
                  <a:cubicBezTo>
                    <a:pt x="2370" y="165"/>
                    <a:pt x="2370" y="165"/>
                    <a:pt x="2370" y="165"/>
                  </a:cubicBezTo>
                  <a:cubicBezTo>
                    <a:pt x="2370" y="160"/>
                    <a:pt x="2370" y="160"/>
                    <a:pt x="2370" y="160"/>
                  </a:cubicBezTo>
                  <a:cubicBezTo>
                    <a:pt x="2474" y="103"/>
                    <a:pt x="2474" y="103"/>
                    <a:pt x="2474" y="103"/>
                  </a:cubicBezTo>
                  <a:cubicBezTo>
                    <a:pt x="2487" y="90"/>
                    <a:pt x="2487" y="90"/>
                    <a:pt x="2487" y="90"/>
                  </a:cubicBezTo>
                  <a:cubicBezTo>
                    <a:pt x="2487" y="77"/>
                    <a:pt x="2487" y="77"/>
                    <a:pt x="2487" y="77"/>
                  </a:cubicBezTo>
                  <a:cubicBezTo>
                    <a:pt x="2476" y="72"/>
                    <a:pt x="2476" y="72"/>
                    <a:pt x="2476" y="72"/>
                  </a:cubicBezTo>
                  <a:cubicBezTo>
                    <a:pt x="2472" y="59"/>
                    <a:pt x="2472" y="59"/>
                    <a:pt x="2472" y="59"/>
                  </a:cubicBezTo>
                  <a:cubicBezTo>
                    <a:pt x="2485" y="68"/>
                    <a:pt x="2485" y="68"/>
                    <a:pt x="2485" y="68"/>
                  </a:cubicBezTo>
                  <a:cubicBezTo>
                    <a:pt x="2489" y="66"/>
                    <a:pt x="2489" y="66"/>
                    <a:pt x="2489" y="66"/>
                  </a:cubicBezTo>
                  <a:cubicBezTo>
                    <a:pt x="2487" y="30"/>
                    <a:pt x="2487" y="30"/>
                    <a:pt x="2487" y="30"/>
                  </a:cubicBezTo>
                  <a:cubicBezTo>
                    <a:pt x="2458" y="13"/>
                    <a:pt x="2458" y="13"/>
                    <a:pt x="2458" y="13"/>
                  </a:cubicBezTo>
                  <a:cubicBezTo>
                    <a:pt x="2425" y="30"/>
                    <a:pt x="2425" y="30"/>
                    <a:pt x="2425" y="30"/>
                  </a:cubicBezTo>
                  <a:cubicBezTo>
                    <a:pt x="2399" y="35"/>
                    <a:pt x="2399" y="35"/>
                    <a:pt x="2399" y="35"/>
                  </a:cubicBezTo>
                  <a:cubicBezTo>
                    <a:pt x="2392" y="46"/>
                    <a:pt x="2392" y="46"/>
                    <a:pt x="2392" y="46"/>
                  </a:cubicBezTo>
                  <a:cubicBezTo>
                    <a:pt x="2379" y="46"/>
                    <a:pt x="2379" y="46"/>
                    <a:pt x="2379" y="46"/>
                  </a:cubicBezTo>
                  <a:cubicBezTo>
                    <a:pt x="2384" y="22"/>
                    <a:pt x="2384" y="22"/>
                    <a:pt x="2384" y="22"/>
                  </a:cubicBezTo>
                  <a:cubicBezTo>
                    <a:pt x="2375" y="15"/>
                    <a:pt x="2375" y="15"/>
                    <a:pt x="2375" y="15"/>
                  </a:cubicBezTo>
                  <a:cubicBezTo>
                    <a:pt x="2362" y="17"/>
                    <a:pt x="2362" y="17"/>
                    <a:pt x="2362" y="17"/>
                  </a:cubicBezTo>
                  <a:cubicBezTo>
                    <a:pt x="2370" y="4"/>
                    <a:pt x="2370" y="4"/>
                    <a:pt x="2370" y="4"/>
                  </a:cubicBezTo>
                  <a:cubicBezTo>
                    <a:pt x="2364" y="0"/>
                    <a:pt x="2364" y="0"/>
                    <a:pt x="2364" y="0"/>
                  </a:cubicBezTo>
                  <a:cubicBezTo>
                    <a:pt x="2342" y="0"/>
                    <a:pt x="2342" y="0"/>
                    <a:pt x="2342" y="0"/>
                  </a:cubicBezTo>
                  <a:cubicBezTo>
                    <a:pt x="2313" y="19"/>
                    <a:pt x="2313" y="19"/>
                    <a:pt x="2313" y="19"/>
                  </a:cubicBezTo>
                  <a:cubicBezTo>
                    <a:pt x="2326" y="39"/>
                    <a:pt x="2326" y="39"/>
                    <a:pt x="2326" y="39"/>
                  </a:cubicBezTo>
                  <a:cubicBezTo>
                    <a:pt x="2320" y="41"/>
                    <a:pt x="2320" y="41"/>
                    <a:pt x="2320" y="41"/>
                  </a:cubicBezTo>
                  <a:cubicBezTo>
                    <a:pt x="2302" y="30"/>
                    <a:pt x="2302" y="30"/>
                    <a:pt x="2302" y="30"/>
                  </a:cubicBezTo>
                  <a:cubicBezTo>
                    <a:pt x="2280" y="41"/>
                    <a:pt x="2280" y="41"/>
                    <a:pt x="2280" y="41"/>
                  </a:cubicBezTo>
                  <a:cubicBezTo>
                    <a:pt x="2285" y="50"/>
                    <a:pt x="2285" y="50"/>
                    <a:pt x="2285" y="50"/>
                  </a:cubicBezTo>
                  <a:cubicBezTo>
                    <a:pt x="2278" y="57"/>
                    <a:pt x="2278" y="57"/>
                    <a:pt x="2278" y="57"/>
                  </a:cubicBezTo>
                  <a:cubicBezTo>
                    <a:pt x="2258" y="59"/>
                    <a:pt x="2258" y="59"/>
                    <a:pt x="2258" y="59"/>
                  </a:cubicBezTo>
                  <a:cubicBezTo>
                    <a:pt x="2234" y="81"/>
                    <a:pt x="2234" y="81"/>
                    <a:pt x="2234" y="81"/>
                  </a:cubicBezTo>
                  <a:cubicBezTo>
                    <a:pt x="2216" y="72"/>
                    <a:pt x="2216" y="72"/>
                    <a:pt x="2216" y="72"/>
                  </a:cubicBezTo>
                  <a:cubicBezTo>
                    <a:pt x="2223" y="66"/>
                    <a:pt x="2223" y="66"/>
                    <a:pt x="2223" y="66"/>
                  </a:cubicBezTo>
                  <a:cubicBezTo>
                    <a:pt x="2212" y="59"/>
                    <a:pt x="2212" y="59"/>
                    <a:pt x="2212" y="59"/>
                  </a:cubicBezTo>
                  <a:cubicBezTo>
                    <a:pt x="2185" y="66"/>
                    <a:pt x="2185" y="66"/>
                    <a:pt x="2185" y="66"/>
                  </a:cubicBezTo>
                  <a:cubicBezTo>
                    <a:pt x="2190" y="79"/>
                    <a:pt x="2190" y="79"/>
                    <a:pt x="2190" y="79"/>
                  </a:cubicBezTo>
                  <a:cubicBezTo>
                    <a:pt x="2139" y="85"/>
                    <a:pt x="2139" y="85"/>
                    <a:pt x="2139" y="85"/>
                  </a:cubicBezTo>
                  <a:cubicBezTo>
                    <a:pt x="2130" y="79"/>
                    <a:pt x="2130" y="79"/>
                    <a:pt x="2130" y="79"/>
                  </a:cubicBezTo>
                  <a:cubicBezTo>
                    <a:pt x="2100" y="85"/>
                    <a:pt x="2100" y="85"/>
                    <a:pt x="2100" y="85"/>
                  </a:cubicBezTo>
                  <a:cubicBezTo>
                    <a:pt x="2073" y="107"/>
                    <a:pt x="2073" y="107"/>
                    <a:pt x="2073" y="107"/>
                  </a:cubicBezTo>
                  <a:cubicBezTo>
                    <a:pt x="2067" y="125"/>
                    <a:pt x="2067" y="125"/>
                    <a:pt x="2067" y="125"/>
                  </a:cubicBezTo>
                  <a:cubicBezTo>
                    <a:pt x="2075" y="140"/>
                    <a:pt x="2075" y="140"/>
                    <a:pt x="2075" y="140"/>
                  </a:cubicBezTo>
                  <a:cubicBezTo>
                    <a:pt x="2071" y="147"/>
                    <a:pt x="2071" y="147"/>
                    <a:pt x="2071" y="147"/>
                  </a:cubicBezTo>
                  <a:cubicBezTo>
                    <a:pt x="2058" y="134"/>
                    <a:pt x="2058" y="134"/>
                    <a:pt x="2058" y="134"/>
                  </a:cubicBezTo>
                  <a:cubicBezTo>
                    <a:pt x="2029" y="136"/>
                    <a:pt x="2029" y="136"/>
                    <a:pt x="2029" y="136"/>
                  </a:cubicBezTo>
                  <a:cubicBezTo>
                    <a:pt x="2001" y="143"/>
                    <a:pt x="2001" y="143"/>
                    <a:pt x="2001" y="143"/>
                  </a:cubicBezTo>
                  <a:cubicBezTo>
                    <a:pt x="1974" y="143"/>
                    <a:pt x="1974" y="143"/>
                    <a:pt x="1974" y="143"/>
                  </a:cubicBezTo>
                  <a:cubicBezTo>
                    <a:pt x="1963" y="173"/>
                    <a:pt x="1963" y="173"/>
                    <a:pt x="1963" y="173"/>
                  </a:cubicBezTo>
                  <a:cubicBezTo>
                    <a:pt x="1998" y="204"/>
                    <a:pt x="1998" y="204"/>
                    <a:pt x="1998" y="204"/>
                  </a:cubicBezTo>
                  <a:cubicBezTo>
                    <a:pt x="1974" y="235"/>
                    <a:pt x="1974" y="235"/>
                    <a:pt x="1974" y="235"/>
                  </a:cubicBezTo>
                  <a:cubicBezTo>
                    <a:pt x="1972" y="248"/>
                    <a:pt x="1972" y="248"/>
                    <a:pt x="1972" y="248"/>
                  </a:cubicBezTo>
                  <a:cubicBezTo>
                    <a:pt x="1961" y="235"/>
                    <a:pt x="1961" y="235"/>
                    <a:pt x="1961" y="235"/>
                  </a:cubicBezTo>
                  <a:cubicBezTo>
                    <a:pt x="1965" y="224"/>
                    <a:pt x="1965" y="224"/>
                    <a:pt x="1965" y="224"/>
                  </a:cubicBezTo>
                  <a:cubicBezTo>
                    <a:pt x="1985" y="206"/>
                    <a:pt x="1985" y="206"/>
                    <a:pt x="1985" y="206"/>
                  </a:cubicBezTo>
                  <a:cubicBezTo>
                    <a:pt x="1983" y="202"/>
                    <a:pt x="1983" y="202"/>
                    <a:pt x="1983" y="202"/>
                  </a:cubicBezTo>
                  <a:cubicBezTo>
                    <a:pt x="1965" y="204"/>
                    <a:pt x="1965" y="204"/>
                    <a:pt x="1965" y="204"/>
                  </a:cubicBezTo>
                  <a:cubicBezTo>
                    <a:pt x="1926" y="160"/>
                    <a:pt x="1926" y="160"/>
                    <a:pt x="1926" y="160"/>
                  </a:cubicBezTo>
                  <a:cubicBezTo>
                    <a:pt x="1904" y="160"/>
                    <a:pt x="1904" y="160"/>
                    <a:pt x="1904" y="160"/>
                  </a:cubicBezTo>
                  <a:cubicBezTo>
                    <a:pt x="1899" y="156"/>
                    <a:pt x="1899" y="156"/>
                    <a:pt x="1899" y="156"/>
                  </a:cubicBezTo>
                  <a:cubicBezTo>
                    <a:pt x="1893" y="160"/>
                    <a:pt x="1893" y="160"/>
                    <a:pt x="1893" y="160"/>
                  </a:cubicBezTo>
                  <a:cubicBezTo>
                    <a:pt x="1897" y="173"/>
                    <a:pt x="1897" y="173"/>
                    <a:pt x="1897" y="173"/>
                  </a:cubicBezTo>
                  <a:cubicBezTo>
                    <a:pt x="1886" y="184"/>
                    <a:pt x="1886" y="184"/>
                    <a:pt x="1886" y="184"/>
                  </a:cubicBezTo>
                  <a:cubicBezTo>
                    <a:pt x="1877" y="178"/>
                    <a:pt x="1877" y="178"/>
                    <a:pt x="1877" y="178"/>
                  </a:cubicBezTo>
                  <a:cubicBezTo>
                    <a:pt x="1884" y="169"/>
                    <a:pt x="1884" y="169"/>
                    <a:pt x="1884" y="169"/>
                  </a:cubicBezTo>
                  <a:cubicBezTo>
                    <a:pt x="1879" y="165"/>
                    <a:pt x="1879" y="165"/>
                    <a:pt x="1879" y="165"/>
                  </a:cubicBezTo>
                  <a:cubicBezTo>
                    <a:pt x="1868" y="171"/>
                    <a:pt x="1868" y="171"/>
                    <a:pt x="1868" y="171"/>
                  </a:cubicBezTo>
                  <a:cubicBezTo>
                    <a:pt x="1862" y="189"/>
                    <a:pt x="1862" y="189"/>
                    <a:pt x="1862" y="189"/>
                  </a:cubicBezTo>
                  <a:cubicBezTo>
                    <a:pt x="1871" y="209"/>
                    <a:pt x="1871" y="209"/>
                    <a:pt x="1871" y="209"/>
                  </a:cubicBezTo>
                  <a:cubicBezTo>
                    <a:pt x="1844" y="204"/>
                    <a:pt x="1844" y="204"/>
                    <a:pt x="1844" y="204"/>
                  </a:cubicBezTo>
                  <a:cubicBezTo>
                    <a:pt x="1855" y="171"/>
                    <a:pt x="1855" y="171"/>
                    <a:pt x="1855" y="171"/>
                  </a:cubicBezTo>
                  <a:cubicBezTo>
                    <a:pt x="1855" y="147"/>
                    <a:pt x="1855" y="147"/>
                    <a:pt x="1855" y="147"/>
                  </a:cubicBezTo>
                  <a:cubicBezTo>
                    <a:pt x="1846" y="149"/>
                    <a:pt x="1846" y="149"/>
                    <a:pt x="1846" y="149"/>
                  </a:cubicBezTo>
                  <a:cubicBezTo>
                    <a:pt x="1849" y="165"/>
                    <a:pt x="1849" y="165"/>
                    <a:pt x="1849" y="165"/>
                  </a:cubicBezTo>
                  <a:cubicBezTo>
                    <a:pt x="1833" y="178"/>
                    <a:pt x="1833" y="178"/>
                    <a:pt x="1833" y="178"/>
                  </a:cubicBezTo>
                  <a:cubicBezTo>
                    <a:pt x="1822" y="178"/>
                    <a:pt x="1822" y="178"/>
                    <a:pt x="1822" y="178"/>
                  </a:cubicBezTo>
                  <a:cubicBezTo>
                    <a:pt x="1807" y="195"/>
                    <a:pt x="1807" y="195"/>
                    <a:pt x="1807" y="195"/>
                  </a:cubicBezTo>
                  <a:cubicBezTo>
                    <a:pt x="1809" y="213"/>
                    <a:pt x="1809" y="213"/>
                    <a:pt x="1809" y="213"/>
                  </a:cubicBezTo>
                  <a:cubicBezTo>
                    <a:pt x="1798" y="239"/>
                    <a:pt x="1798" y="239"/>
                    <a:pt x="1798" y="239"/>
                  </a:cubicBezTo>
                  <a:cubicBezTo>
                    <a:pt x="1798" y="250"/>
                    <a:pt x="1798" y="250"/>
                    <a:pt x="1798" y="250"/>
                  </a:cubicBezTo>
                  <a:cubicBezTo>
                    <a:pt x="1791" y="270"/>
                    <a:pt x="1791" y="270"/>
                    <a:pt x="1791" y="270"/>
                  </a:cubicBezTo>
                  <a:cubicBezTo>
                    <a:pt x="1791" y="284"/>
                    <a:pt x="1791" y="284"/>
                    <a:pt x="1791" y="284"/>
                  </a:cubicBezTo>
                  <a:cubicBezTo>
                    <a:pt x="1805" y="279"/>
                    <a:pt x="1805" y="279"/>
                    <a:pt x="1805" y="279"/>
                  </a:cubicBezTo>
                  <a:cubicBezTo>
                    <a:pt x="1827" y="281"/>
                    <a:pt x="1827" y="281"/>
                    <a:pt x="1827" y="281"/>
                  </a:cubicBezTo>
                  <a:cubicBezTo>
                    <a:pt x="1844" y="275"/>
                    <a:pt x="1844" y="275"/>
                    <a:pt x="1844" y="275"/>
                  </a:cubicBezTo>
                  <a:cubicBezTo>
                    <a:pt x="1842" y="295"/>
                    <a:pt x="1842" y="295"/>
                    <a:pt x="1842" y="295"/>
                  </a:cubicBezTo>
                  <a:cubicBezTo>
                    <a:pt x="1860" y="321"/>
                    <a:pt x="1860" y="321"/>
                    <a:pt x="1860" y="321"/>
                  </a:cubicBezTo>
                  <a:cubicBezTo>
                    <a:pt x="1860" y="330"/>
                    <a:pt x="1860" y="330"/>
                    <a:pt x="1860" y="330"/>
                  </a:cubicBezTo>
                  <a:cubicBezTo>
                    <a:pt x="1844" y="369"/>
                    <a:pt x="1844" y="369"/>
                    <a:pt x="1844" y="369"/>
                  </a:cubicBezTo>
                  <a:cubicBezTo>
                    <a:pt x="1842" y="385"/>
                    <a:pt x="1842" y="385"/>
                    <a:pt x="1842" y="385"/>
                  </a:cubicBezTo>
                  <a:cubicBezTo>
                    <a:pt x="1835" y="380"/>
                    <a:pt x="1835" y="380"/>
                    <a:pt x="1835" y="380"/>
                  </a:cubicBezTo>
                  <a:cubicBezTo>
                    <a:pt x="1833" y="358"/>
                    <a:pt x="1833" y="358"/>
                    <a:pt x="1833" y="358"/>
                  </a:cubicBezTo>
                  <a:cubicBezTo>
                    <a:pt x="1840" y="341"/>
                    <a:pt x="1840" y="341"/>
                    <a:pt x="1840" y="341"/>
                  </a:cubicBezTo>
                  <a:cubicBezTo>
                    <a:pt x="1831" y="325"/>
                    <a:pt x="1831" y="325"/>
                    <a:pt x="1831" y="325"/>
                  </a:cubicBezTo>
                  <a:cubicBezTo>
                    <a:pt x="1829" y="299"/>
                    <a:pt x="1829" y="299"/>
                    <a:pt x="1829" y="299"/>
                  </a:cubicBezTo>
                  <a:cubicBezTo>
                    <a:pt x="1820" y="295"/>
                    <a:pt x="1820" y="295"/>
                    <a:pt x="1820" y="295"/>
                  </a:cubicBezTo>
                  <a:cubicBezTo>
                    <a:pt x="1807" y="303"/>
                    <a:pt x="1807" y="303"/>
                    <a:pt x="1807" y="303"/>
                  </a:cubicBezTo>
                  <a:cubicBezTo>
                    <a:pt x="1791" y="301"/>
                    <a:pt x="1791" y="301"/>
                    <a:pt x="1791" y="301"/>
                  </a:cubicBezTo>
                  <a:cubicBezTo>
                    <a:pt x="1778" y="319"/>
                    <a:pt x="1778" y="319"/>
                    <a:pt x="1778" y="319"/>
                  </a:cubicBezTo>
                  <a:cubicBezTo>
                    <a:pt x="1765" y="365"/>
                    <a:pt x="1765" y="365"/>
                    <a:pt x="1765" y="365"/>
                  </a:cubicBezTo>
                  <a:cubicBezTo>
                    <a:pt x="1750" y="378"/>
                    <a:pt x="1750" y="378"/>
                    <a:pt x="1750" y="378"/>
                  </a:cubicBezTo>
                  <a:cubicBezTo>
                    <a:pt x="1750" y="400"/>
                    <a:pt x="1750" y="400"/>
                    <a:pt x="1750" y="400"/>
                  </a:cubicBezTo>
                  <a:cubicBezTo>
                    <a:pt x="1734" y="378"/>
                    <a:pt x="1734" y="378"/>
                    <a:pt x="1734" y="378"/>
                  </a:cubicBezTo>
                  <a:cubicBezTo>
                    <a:pt x="1712" y="369"/>
                    <a:pt x="1712" y="369"/>
                    <a:pt x="1712" y="369"/>
                  </a:cubicBezTo>
                  <a:cubicBezTo>
                    <a:pt x="1706" y="365"/>
                    <a:pt x="1706" y="365"/>
                    <a:pt x="1706" y="365"/>
                  </a:cubicBezTo>
                  <a:cubicBezTo>
                    <a:pt x="1741" y="365"/>
                    <a:pt x="1741" y="365"/>
                    <a:pt x="1741" y="365"/>
                  </a:cubicBezTo>
                  <a:cubicBezTo>
                    <a:pt x="1750" y="350"/>
                    <a:pt x="1750" y="350"/>
                    <a:pt x="1750" y="350"/>
                  </a:cubicBezTo>
                  <a:cubicBezTo>
                    <a:pt x="1750" y="332"/>
                    <a:pt x="1750" y="332"/>
                    <a:pt x="1750" y="332"/>
                  </a:cubicBezTo>
                  <a:cubicBezTo>
                    <a:pt x="1761" y="303"/>
                    <a:pt x="1761" y="303"/>
                    <a:pt x="1761" y="303"/>
                  </a:cubicBezTo>
                  <a:cubicBezTo>
                    <a:pt x="1772" y="292"/>
                    <a:pt x="1772" y="292"/>
                    <a:pt x="1772" y="292"/>
                  </a:cubicBezTo>
                  <a:cubicBezTo>
                    <a:pt x="1761" y="281"/>
                    <a:pt x="1761" y="281"/>
                    <a:pt x="1761" y="281"/>
                  </a:cubicBezTo>
                  <a:cubicBezTo>
                    <a:pt x="1765" y="259"/>
                    <a:pt x="1765" y="259"/>
                    <a:pt x="1765" y="259"/>
                  </a:cubicBezTo>
                  <a:cubicBezTo>
                    <a:pt x="1776" y="233"/>
                    <a:pt x="1776" y="233"/>
                    <a:pt x="1776" y="233"/>
                  </a:cubicBezTo>
                  <a:cubicBezTo>
                    <a:pt x="1769" y="222"/>
                    <a:pt x="1769" y="222"/>
                    <a:pt x="1769" y="222"/>
                  </a:cubicBezTo>
                  <a:cubicBezTo>
                    <a:pt x="1769" y="204"/>
                    <a:pt x="1769" y="204"/>
                    <a:pt x="1769" y="204"/>
                  </a:cubicBezTo>
                  <a:cubicBezTo>
                    <a:pt x="1780" y="191"/>
                    <a:pt x="1780" y="191"/>
                    <a:pt x="1780" y="191"/>
                  </a:cubicBezTo>
                  <a:cubicBezTo>
                    <a:pt x="1798" y="158"/>
                    <a:pt x="1798" y="158"/>
                    <a:pt x="1798" y="158"/>
                  </a:cubicBezTo>
                  <a:cubicBezTo>
                    <a:pt x="1756" y="151"/>
                    <a:pt x="1756" y="151"/>
                    <a:pt x="1756" y="151"/>
                  </a:cubicBezTo>
                  <a:cubicBezTo>
                    <a:pt x="1714" y="193"/>
                    <a:pt x="1714" y="193"/>
                    <a:pt x="1714" y="193"/>
                  </a:cubicBezTo>
                  <a:cubicBezTo>
                    <a:pt x="1692" y="206"/>
                    <a:pt x="1692" y="206"/>
                    <a:pt x="1692" y="206"/>
                  </a:cubicBezTo>
                  <a:cubicBezTo>
                    <a:pt x="1684" y="226"/>
                    <a:pt x="1684" y="226"/>
                    <a:pt x="1684" y="226"/>
                  </a:cubicBezTo>
                  <a:cubicBezTo>
                    <a:pt x="1670" y="250"/>
                    <a:pt x="1670" y="250"/>
                    <a:pt x="1670" y="250"/>
                  </a:cubicBezTo>
                  <a:cubicBezTo>
                    <a:pt x="1681" y="262"/>
                    <a:pt x="1681" y="262"/>
                    <a:pt x="1681" y="262"/>
                  </a:cubicBezTo>
                  <a:cubicBezTo>
                    <a:pt x="1690" y="281"/>
                    <a:pt x="1690" y="281"/>
                    <a:pt x="1690" y="281"/>
                  </a:cubicBezTo>
                  <a:cubicBezTo>
                    <a:pt x="1695" y="281"/>
                    <a:pt x="1695" y="281"/>
                    <a:pt x="1695" y="281"/>
                  </a:cubicBezTo>
                  <a:cubicBezTo>
                    <a:pt x="1688" y="303"/>
                    <a:pt x="1688" y="303"/>
                    <a:pt x="1688" y="303"/>
                  </a:cubicBezTo>
                  <a:cubicBezTo>
                    <a:pt x="1668" y="290"/>
                    <a:pt x="1668" y="290"/>
                    <a:pt x="1668" y="290"/>
                  </a:cubicBezTo>
                  <a:cubicBezTo>
                    <a:pt x="1624" y="268"/>
                    <a:pt x="1624" y="268"/>
                    <a:pt x="1624" y="268"/>
                  </a:cubicBezTo>
                  <a:cubicBezTo>
                    <a:pt x="1604" y="268"/>
                    <a:pt x="1604" y="268"/>
                    <a:pt x="1604" y="268"/>
                  </a:cubicBezTo>
                  <a:cubicBezTo>
                    <a:pt x="1576" y="257"/>
                    <a:pt x="1576" y="257"/>
                    <a:pt x="1576" y="257"/>
                  </a:cubicBezTo>
                  <a:cubicBezTo>
                    <a:pt x="1554" y="239"/>
                    <a:pt x="1554" y="239"/>
                    <a:pt x="1554" y="239"/>
                  </a:cubicBezTo>
                  <a:cubicBezTo>
                    <a:pt x="1543" y="250"/>
                    <a:pt x="1543" y="250"/>
                    <a:pt x="1543" y="250"/>
                  </a:cubicBezTo>
                  <a:cubicBezTo>
                    <a:pt x="1554" y="281"/>
                    <a:pt x="1554" y="281"/>
                    <a:pt x="1554" y="281"/>
                  </a:cubicBezTo>
                  <a:cubicBezTo>
                    <a:pt x="1523" y="290"/>
                    <a:pt x="1523" y="290"/>
                    <a:pt x="1523" y="290"/>
                  </a:cubicBezTo>
                  <a:cubicBezTo>
                    <a:pt x="1529" y="308"/>
                    <a:pt x="1529" y="308"/>
                    <a:pt x="1529" y="308"/>
                  </a:cubicBezTo>
                  <a:cubicBezTo>
                    <a:pt x="1516" y="312"/>
                    <a:pt x="1516" y="312"/>
                    <a:pt x="1516" y="312"/>
                  </a:cubicBezTo>
                  <a:cubicBezTo>
                    <a:pt x="1505" y="308"/>
                    <a:pt x="1505" y="308"/>
                    <a:pt x="1505" y="308"/>
                  </a:cubicBezTo>
                  <a:cubicBezTo>
                    <a:pt x="1516" y="275"/>
                    <a:pt x="1516" y="275"/>
                    <a:pt x="1516" y="275"/>
                  </a:cubicBezTo>
                  <a:cubicBezTo>
                    <a:pt x="1479" y="286"/>
                    <a:pt x="1479" y="286"/>
                    <a:pt x="1479" y="286"/>
                  </a:cubicBezTo>
                  <a:cubicBezTo>
                    <a:pt x="1466" y="284"/>
                    <a:pt x="1466" y="284"/>
                    <a:pt x="1466" y="284"/>
                  </a:cubicBezTo>
                  <a:cubicBezTo>
                    <a:pt x="1448" y="303"/>
                    <a:pt x="1448" y="303"/>
                    <a:pt x="1448" y="303"/>
                  </a:cubicBezTo>
                  <a:cubicBezTo>
                    <a:pt x="1417" y="306"/>
                    <a:pt x="1417" y="306"/>
                    <a:pt x="1417" y="306"/>
                  </a:cubicBezTo>
                  <a:cubicBezTo>
                    <a:pt x="1430" y="292"/>
                    <a:pt x="1430" y="292"/>
                    <a:pt x="1430" y="292"/>
                  </a:cubicBezTo>
                  <a:cubicBezTo>
                    <a:pt x="1428" y="281"/>
                    <a:pt x="1428" y="281"/>
                    <a:pt x="1428" y="281"/>
                  </a:cubicBezTo>
                  <a:cubicBezTo>
                    <a:pt x="1439" y="270"/>
                    <a:pt x="1439" y="270"/>
                    <a:pt x="1439" y="270"/>
                  </a:cubicBezTo>
                  <a:cubicBezTo>
                    <a:pt x="1422" y="273"/>
                    <a:pt x="1422" y="273"/>
                    <a:pt x="1422" y="273"/>
                  </a:cubicBezTo>
                  <a:cubicBezTo>
                    <a:pt x="1294" y="328"/>
                    <a:pt x="1294" y="328"/>
                    <a:pt x="1294" y="328"/>
                  </a:cubicBezTo>
                  <a:cubicBezTo>
                    <a:pt x="1283" y="356"/>
                    <a:pt x="1283" y="356"/>
                    <a:pt x="1283" y="356"/>
                  </a:cubicBezTo>
                  <a:cubicBezTo>
                    <a:pt x="1254" y="354"/>
                    <a:pt x="1254" y="354"/>
                    <a:pt x="1254" y="354"/>
                  </a:cubicBezTo>
                  <a:cubicBezTo>
                    <a:pt x="1241" y="334"/>
                    <a:pt x="1241" y="334"/>
                    <a:pt x="1241" y="334"/>
                  </a:cubicBezTo>
                  <a:cubicBezTo>
                    <a:pt x="1265" y="314"/>
                    <a:pt x="1265" y="314"/>
                    <a:pt x="1265" y="314"/>
                  </a:cubicBezTo>
                  <a:cubicBezTo>
                    <a:pt x="1239" y="281"/>
                    <a:pt x="1239" y="281"/>
                    <a:pt x="1239" y="281"/>
                  </a:cubicBezTo>
                  <a:cubicBezTo>
                    <a:pt x="1215" y="270"/>
                    <a:pt x="1215" y="270"/>
                    <a:pt x="1215" y="270"/>
                  </a:cubicBezTo>
                  <a:cubicBezTo>
                    <a:pt x="1208" y="281"/>
                    <a:pt x="1208" y="281"/>
                    <a:pt x="1208" y="281"/>
                  </a:cubicBezTo>
                  <a:cubicBezTo>
                    <a:pt x="1217" y="299"/>
                    <a:pt x="1217" y="299"/>
                    <a:pt x="1217" y="299"/>
                  </a:cubicBezTo>
                  <a:cubicBezTo>
                    <a:pt x="1217" y="314"/>
                    <a:pt x="1217" y="314"/>
                    <a:pt x="1217" y="314"/>
                  </a:cubicBezTo>
                  <a:cubicBezTo>
                    <a:pt x="1206" y="336"/>
                    <a:pt x="1206" y="336"/>
                    <a:pt x="1206" y="336"/>
                  </a:cubicBezTo>
                  <a:cubicBezTo>
                    <a:pt x="1221" y="339"/>
                    <a:pt x="1221" y="339"/>
                    <a:pt x="1221" y="339"/>
                  </a:cubicBezTo>
                  <a:cubicBezTo>
                    <a:pt x="1223" y="369"/>
                    <a:pt x="1223" y="369"/>
                    <a:pt x="1223" y="369"/>
                  </a:cubicBezTo>
                  <a:cubicBezTo>
                    <a:pt x="1201" y="389"/>
                    <a:pt x="1201" y="389"/>
                    <a:pt x="1201" y="389"/>
                  </a:cubicBezTo>
                  <a:cubicBezTo>
                    <a:pt x="1168" y="372"/>
                    <a:pt x="1168" y="372"/>
                    <a:pt x="1168" y="372"/>
                  </a:cubicBezTo>
                  <a:cubicBezTo>
                    <a:pt x="1157" y="387"/>
                    <a:pt x="1157" y="387"/>
                    <a:pt x="1157" y="387"/>
                  </a:cubicBezTo>
                  <a:cubicBezTo>
                    <a:pt x="1122" y="407"/>
                    <a:pt x="1122" y="407"/>
                    <a:pt x="1122" y="407"/>
                  </a:cubicBezTo>
                  <a:cubicBezTo>
                    <a:pt x="1129" y="424"/>
                    <a:pt x="1129" y="424"/>
                    <a:pt x="1129" y="424"/>
                  </a:cubicBezTo>
                  <a:cubicBezTo>
                    <a:pt x="1140" y="440"/>
                    <a:pt x="1140" y="440"/>
                    <a:pt x="1140" y="440"/>
                  </a:cubicBezTo>
                  <a:cubicBezTo>
                    <a:pt x="1113" y="442"/>
                    <a:pt x="1113" y="442"/>
                    <a:pt x="1113" y="442"/>
                  </a:cubicBezTo>
                  <a:cubicBezTo>
                    <a:pt x="1100" y="431"/>
                    <a:pt x="1100" y="431"/>
                    <a:pt x="1100" y="431"/>
                  </a:cubicBezTo>
                  <a:cubicBezTo>
                    <a:pt x="1083" y="424"/>
                    <a:pt x="1083" y="424"/>
                    <a:pt x="1083" y="424"/>
                  </a:cubicBezTo>
                  <a:cubicBezTo>
                    <a:pt x="1065" y="411"/>
                    <a:pt x="1065" y="411"/>
                    <a:pt x="1065" y="411"/>
                  </a:cubicBezTo>
                  <a:cubicBezTo>
                    <a:pt x="1052" y="429"/>
                    <a:pt x="1052" y="429"/>
                    <a:pt x="1052" y="429"/>
                  </a:cubicBezTo>
                  <a:cubicBezTo>
                    <a:pt x="1061" y="444"/>
                    <a:pt x="1061" y="444"/>
                    <a:pt x="1061" y="444"/>
                  </a:cubicBezTo>
                  <a:cubicBezTo>
                    <a:pt x="1069" y="444"/>
                    <a:pt x="1069" y="444"/>
                    <a:pt x="1069" y="444"/>
                  </a:cubicBezTo>
                  <a:cubicBezTo>
                    <a:pt x="1078" y="455"/>
                    <a:pt x="1078" y="455"/>
                    <a:pt x="1078" y="455"/>
                  </a:cubicBezTo>
                  <a:cubicBezTo>
                    <a:pt x="1078" y="466"/>
                    <a:pt x="1078" y="466"/>
                    <a:pt x="1078" y="466"/>
                  </a:cubicBezTo>
                  <a:cubicBezTo>
                    <a:pt x="1054" y="466"/>
                    <a:pt x="1054" y="466"/>
                    <a:pt x="1054" y="466"/>
                  </a:cubicBezTo>
                  <a:cubicBezTo>
                    <a:pt x="1028" y="442"/>
                    <a:pt x="1028" y="442"/>
                    <a:pt x="1028" y="442"/>
                  </a:cubicBezTo>
                  <a:cubicBezTo>
                    <a:pt x="1019" y="420"/>
                    <a:pt x="1019" y="420"/>
                    <a:pt x="1019" y="420"/>
                  </a:cubicBezTo>
                  <a:cubicBezTo>
                    <a:pt x="1023" y="398"/>
                    <a:pt x="1023" y="398"/>
                    <a:pt x="1023" y="398"/>
                  </a:cubicBezTo>
                  <a:cubicBezTo>
                    <a:pt x="988" y="365"/>
                    <a:pt x="988" y="365"/>
                    <a:pt x="988" y="365"/>
                  </a:cubicBezTo>
                  <a:cubicBezTo>
                    <a:pt x="973" y="332"/>
                    <a:pt x="973" y="332"/>
                    <a:pt x="973" y="332"/>
                  </a:cubicBezTo>
                  <a:cubicBezTo>
                    <a:pt x="992" y="345"/>
                    <a:pt x="992" y="345"/>
                    <a:pt x="992" y="345"/>
                  </a:cubicBezTo>
                  <a:cubicBezTo>
                    <a:pt x="1008" y="365"/>
                    <a:pt x="1008" y="365"/>
                    <a:pt x="1008" y="365"/>
                  </a:cubicBezTo>
                  <a:cubicBezTo>
                    <a:pt x="1028" y="376"/>
                    <a:pt x="1028" y="376"/>
                    <a:pt x="1028" y="376"/>
                  </a:cubicBezTo>
                  <a:cubicBezTo>
                    <a:pt x="1054" y="385"/>
                    <a:pt x="1054" y="385"/>
                    <a:pt x="1054" y="385"/>
                  </a:cubicBezTo>
                  <a:cubicBezTo>
                    <a:pt x="1100" y="387"/>
                    <a:pt x="1100" y="387"/>
                    <a:pt x="1100" y="387"/>
                  </a:cubicBezTo>
                  <a:cubicBezTo>
                    <a:pt x="1118" y="378"/>
                    <a:pt x="1118" y="378"/>
                    <a:pt x="1118" y="378"/>
                  </a:cubicBezTo>
                  <a:cubicBezTo>
                    <a:pt x="1142" y="358"/>
                    <a:pt x="1142" y="358"/>
                    <a:pt x="1142" y="358"/>
                  </a:cubicBezTo>
                  <a:cubicBezTo>
                    <a:pt x="1149" y="332"/>
                    <a:pt x="1149" y="332"/>
                    <a:pt x="1149" y="332"/>
                  </a:cubicBezTo>
                  <a:cubicBezTo>
                    <a:pt x="1138" y="301"/>
                    <a:pt x="1138" y="301"/>
                    <a:pt x="1138" y="301"/>
                  </a:cubicBezTo>
                  <a:cubicBezTo>
                    <a:pt x="1116" y="290"/>
                    <a:pt x="1116" y="290"/>
                    <a:pt x="1116" y="290"/>
                  </a:cubicBezTo>
                  <a:cubicBezTo>
                    <a:pt x="1072" y="253"/>
                    <a:pt x="1072" y="253"/>
                    <a:pt x="1072" y="253"/>
                  </a:cubicBezTo>
                  <a:cubicBezTo>
                    <a:pt x="1032" y="231"/>
                    <a:pt x="1032" y="231"/>
                    <a:pt x="1032" y="231"/>
                  </a:cubicBezTo>
                  <a:cubicBezTo>
                    <a:pt x="1043" y="222"/>
                    <a:pt x="1043" y="222"/>
                    <a:pt x="1043" y="222"/>
                  </a:cubicBezTo>
                  <a:cubicBezTo>
                    <a:pt x="1023" y="211"/>
                    <a:pt x="1023" y="211"/>
                    <a:pt x="1023" y="211"/>
                  </a:cubicBezTo>
                  <a:cubicBezTo>
                    <a:pt x="1010" y="226"/>
                    <a:pt x="1010" y="226"/>
                    <a:pt x="1010" y="226"/>
                  </a:cubicBezTo>
                  <a:cubicBezTo>
                    <a:pt x="979" y="200"/>
                    <a:pt x="979" y="200"/>
                    <a:pt x="979" y="200"/>
                  </a:cubicBezTo>
                  <a:cubicBezTo>
                    <a:pt x="1017" y="198"/>
                    <a:pt x="1017" y="198"/>
                    <a:pt x="1017" y="198"/>
                  </a:cubicBezTo>
                  <a:cubicBezTo>
                    <a:pt x="990" y="171"/>
                    <a:pt x="990" y="171"/>
                    <a:pt x="990" y="171"/>
                  </a:cubicBezTo>
                  <a:cubicBezTo>
                    <a:pt x="984" y="165"/>
                    <a:pt x="984" y="165"/>
                    <a:pt x="984" y="165"/>
                  </a:cubicBezTo>
                  <a:cubicBezTo>
                    <a:pt x="955" y="182"/>
                    <a:pt x="955" y="182"/>
                    <a:pt x="955" y="182"/>
                  </a:cubicBezTo>
                  <a:cubicBezTo>
                    <a:pt x="966" y="156"/>
                    <a:pt x="966" y="156"/>
                    <a:pt x="966" y="156"/>
                  </a:cubicBezTo>
                  <a:cubicBezTo>
                    <a:pt x="957" y="162"/>
                    <a:pt x="948" y="167"/>
                    <a:pt x="937" y="171"/>
                  </a:cubicBezTo>
                  <a:cubicBezTo>
                    <a:pt x="931" y="173"/>
                    <a:pt x="922" y="176"/>
                    <a:pt x="915" y="178"/>
                  </a:cubicBezTo>
                  <a:cubicBezTo>
                    <a:pt x="946" y="151"/>
                    <a:pt x="946" y="151"/>
                    <a:pt x="946" y="151"/>
                  </a:cubicBezTo>
                  <a:cubicBezTo>
                    <a:pt x="924" y="138"/>
                    <a:pt x="924" y="138"/>
                    <a:pt x="924" y="138"/>
                  </a:cubicBezTo>
                  <a:cubicBezTo>
                    <a:pt x="913" y="149"/>
                    <a:pt x="902" y="156"/>
                    <a:pt x="889" y="162"/>
                  </a:cubicBezTo>
                  <a:cubicBezTo>
                    <a:pt x="882" y="167"/>
                    <a:pt x="873" y="171"/>
                    <a:pt x="867" y="173"/>
                  </a:cubicBezTo>
                  <a:cubicBezTo>
                    <a:pt x="876" y="195"/>
                    <a:pt x="876" y="195"/>
                    <a:pt x="876" y="195"/>
                  </a:cubicBezTo>
                  <a:cubicBezTo>
                    <a:pt x="869" y="202"/>
                    <a:pt x="869" y="202"/>
                    <a:pt x="869" y="202"/>
                  </a:cubicBezTo>
                  <a:cubicBezTo>
                    <a:pt x="851" y="169"/>
                    <a:pt x="851" y="169"/>
                    <a:pt x="851" y="169"/>
                  </a:cubicBezTo>
                  <a:cubicBezTo>
                    <a:pt x="840" y="173"/>
                    <a:pt x="840" y="173"/>
                    <a:pt x="840" y="173"/>
                  </a:cubicBezTo>
                  <a:cubicBezTo>
                    <a:pt x="843" y="180"/>
                    <a:pt x="843" y="180"/>
                    <a:pt x="843" y="180"/>
                  </a:cubicBezTo>
                  <a:cubicBezTo>
                    <a:pt x="816" y="189"/>
                    <a:pt x="816" y="189"/>
                    <a:pt x="816" y="189"/>
                  </a:cubicBezTo>
                  <a:cubicBezTo>
                    <a:pt x="812" y="204"/>
                    <a:pt x="812" y="204"/>
                    <a:pt x="812" y="204"/>
                  </a:cubicBezTo>
                  <a:cubicBezTo>
                    <a:pt x="805" y="191"/>
                    <a:pt x="805" y="191"/>
                    <a:pt x="805" y="191"/>
                  </a:cubicBezTo>
                  <a:cubicBezTo>
                    <a:pt x="777" y="206"/>
                    <a:pt x="777" y="206"/>
                    <a:pt x="777" y="206"/>
                  </a:cubicBezTo>
                  <a:cubicBezTo>
                    <a:pt x="774" y="217"/>
                    <a:pt x="774" y="217"/>
                    <a:pt x="774" y="217"/>
                  </a:cubicBezTo>
                  <a:cubicBezTo>
                    <a:pt x="763" y="213"/>
                    <a:pt x="763" y="213"/>
                    <a:pt x="763" y="213"/>
                  </a:cubicBezTo>
                  <a:cubicBezTo>
                    <a:pt x="741" y="231"/>
                    <a:pt x="741" y="231"/>
                    <a:pt x="741" y="231"/>
                  </a:cubicBezTo>
                  <a:cubicBezTo>
                    <a:pt x="741" y="242"/>
                    <a:pt x="741" y="242"/>
                    <a:pt x="741" y="242"/>
                  </a:cubicBezTo>
                  <a:cubicBezTo>
                    <a:pt x="728" y="242"/>
                    <a:pt x="728" y="242"/>
                    <a:pt x="728" y="242"/>
                  </a:cubicBezTo>
                  <a:cubicBezTo>
                    <a:pt x="704" y="264"/>
                    <a:pt x="704" y="264"/>
                    <a:pt x="704" y="264"/>
                  </a:cubicBezTo>
                  <a:cubicBezTo>
                    <a:pt x="704" y="270"/>
                    <a:pt x="704" y="270"/>
                    <a:pt x="704" y="270"/>
                  </a:cubicBezTo>
                  <a:cubicBezTo>
                    <a:pt x="697" y="277"/>
                    <a:pt x="691" y="279"/>
                    <a:pt x="684" y="284"/>
                  </a:cubicBezTo>
                  <a:cubicBezTo>
                    <a:pt x="682" y="284"/>
                    <a:pt x="680" y="286"/>
                    <a:pt x="675" y="286"/>
                  </a:cubicBezTo>
                  <a:cubicBezTo>
                    <a:pt x="622" y="339"/>
                    <a:pt x="622" y="339"/>
                    <a:pt x="622" y="339"/>
                  </a:cubicBezTo>
                  <a:cubicBezTo>
                    <a:pt x="598" y="374"/>
                    <a:pt x="598" y="374"/>
                    <a:pt x="598" y="374"/>
                  </a:cubicBezTo>
                  <a:cubicBezTo>
                    <a:pt x="598" y="385"/>
                    <a:pt x="598" y="385"/>
                    <a:pt x="598" y="385"/>
                  </a:cubicBezTo>
                  <a:cubicBezTo>
                    <a:pt x="592" y="391"/>
                    <a:pt x="592" y="391"/>
                    <a:pt x="592" y="391"/>
                  </a:cubicBezTo>
                  <a:cubicBezTo>
                    <a:pt x="581" y="411"/>
                    <a:pt x="581" y="411"/>
                    <a:pt x="581" y="411"/>
                  </a:cubicBezTo>
                  <a:cubicBezTo>
                    <a:pt x="585" y="420"/>
                    <a:pt x="585" y="420"/>
                    <a:pt x="585" y="420"/>
                  </a:cubicBezTo>
                  <a:cubicBezTo>
                    <a:pt x="567" y="427"/>
                    <a:pt x="567" y="427"/>
                    <a:pt x="567" y="427"/>
                  </a:cubicBezTo>
                  <a:cubicBezTo>
                    <a:pt x="567" y="440"/>
                    <a:pt x="567" y="440"/>
                    <a:pt x="567" y="440"/>
                  </a:cubicBezTo>
                  <a:cubicBezTo>
                    <a:pt x="548" y="451"/>
                    <a:pt x="548" y="451"/>
                    <a:pt x="548" y="451"/>
                  </a:cubicBezTo>
                  <a:cubicBezTo>
                    <a:pt x="545" y="466"/>
                    <a:pt x="545" y="466"/>
                    <a:pt x="545" y="466"/>
                  </a:cubicBezTo>
                  <a:cubicBezTo>
                    <a:pt x="570" y="453"/>
                    <a:pt x="570" y="453"/>
                    <a:pt x="570" y="453"/>
                  </a:cubicBezTo>
                  <a:cubicBezTo>
                    <a:pt x="561" y="473"/>
                    <a:pt x="561" y="473"/>
                    <a:pt x="561" y="473"/>
                  </a:cubicBezTo>
                  <a:cubicBezTo>
                    <a:pt x="543" y="482"/>
                    <a:pt x="543" y="482"/>
                    <a:pt x="543" y="482"/>
                  </a:cubicBezTo>
                  <a:cubicBezTo>
                    <a:pt x="532" y="468"/>
                    <a:pt x="532" y="468"/>
                    <a:pt x="532" y="468"/>
                  </a:cubicBezTo>
                  <a:cubicBezTo>
                    <a:pt x="523" y="473"/>
                    <a:pt x="517" y="477"/>
                    <a:pt x="508" y="482"/>
                  </a:cubicBezTo>
                  <a:cubicBezTo>
                    <a:pt x="504" y="486"/>
                    <a:pt x="495" y="488"/>
                    <a:pt x="488" y="490"/>
                  </a:cubicBezTo>
                  <a:cubicBezTo>
                    <a:pt x="488" y="499"/>
                    <a:pt x="488" y="499"/>
                    <a:pt x="488" y="499"/>
                  </a:cubicBezTo>
                  <a:cubicBezTo>
                    <a:pt x="462" y="515"/>
                    <a:pt x="462" y="515"/>
                    <a:pt x="462" y="515"/>
                  </a:cubicBezTo>
                  <a:cubicBezTo>
                    <a:pt x="460" y="539"/>
                    <a:pt x="460" y="539"/>
                    <a:pt x="460" y="539"/>
                  </a:cubicBezTo>
                  <a:cubicBezTo>
                    <a:pt x="482" y="545"/>
                    <a:pt x="482" y="545"/>
                    <a:pt x="482" y="545"/>
                  </a:cubicBezTo>
                  <a:cubicBezTo>
                    <a:pt x="457" y="554"/>
                    <a:pt x="457" y="554"/>
                    <a:pt x="457" y="554"/>
                  </a:cubicBezTo>
                  <a:cubicBezTo>
                    <a:pt x="460" y="581"/>
                    <a:pt x="460" y="581"/>
                    <a:pt x="460" y="581"/>
                  </a:cubicBezTo>
                  <a:cubicBezTo>
                    <a:pt x="482" y="565"/>
                    <a:pt x="482" y="565"/>
                    <a:pt x="482" y="565"/>
                  </a:cubicBezTo>
                  <a:cubicBezTo>
                    <a:pt x="486" y="572"/>
                    <a:pt x="486" y="572"/>
                    <a:pt x="486" y="572"/>
                  </a:cubicBezTo>
                  <a:cubicBezTo>
                    <a:pt x="462" y="596"/>
                    <a:pt x="462" y="596"/>
                    <a:pt x="462" y="596"/>
                  </a:cubicBezTo>
                  <a:cubicBezTo>
                    <a:pt x="475" y="607"/>
                    <a:pt x="475" y="607"/>
                    <a:pt x="475" y="607"/>
                  </a:cubicBezTo>
                  <a:cubicBezTo>
                    <a:pt x="460" y="616"/>
                    <a:pt x="460" y="616"/>
                    <a:pt x="460" y="616"/>
                  </a:cubicBezTo>
                  <a:cubicBezTo>
                    <a:pt x="475" y="651"/>
                    <a:pt x="475" y="651"/>
                    <a:pt x="475" y="651"/>
                  </a:cubicBezTo>
                  <a:cubicBezTo>
                    <a:pt x="495" y="655"/>
                    <a:pt x="495" y="655"/>
                    <a:pt x="495" y="655"/>
                  </a:cubicBezTo>
                  <a:cubicBezTo>
                    <a:pt x="508" y="642"/>
                    <a:pt x="521" y="629"/>
                    <a:pt x="534" y="616"/>
                  </a:cubicBezTo>
                  <a:cubicBezTo>
                    <a:pt x="541" y="614"/>
                    <a:pt x="545" y="609"/>
                    <a:pt x="552" y="605"/>
                  </a:cubicBezTo>
                  <a:cubicBezTo>
                    <a:pt x="559" y="585"/>
                    <a:pt x="559" y="585"/>
                    <a:pt x="559" y="585"/>
                  </a:cubicBezTo>
                  <a:cubicBezTo>
                    <a:pt x="563" y="605"/>
                    <a:pt x="563" y="605"/>
                    <a:pt x="563" y="605"/>
                  </a:cubicBezTo>
                  <a:cubicBezTo>
                    <a:pt x="563" y="607"/>
                    <a:pt x="563" y="607"/>
                    <a:pt x="563" y="607"/>
                  </a:cubicBezTo>
                  <a:cubicBezTo>
                    <a:pt x="565" y="609"/>
                    <a:pt x="565" y="611"/>
                    <a:pt x="567" y="614"/>
                  </a:cubicBezTo>
                  <a:cubicBezTo>
                    <a:pt x="567" y="636"/>
                    <a:pt x="567" y="636"/>
                    <a:pt x="567" y="636"/>
                  </a:cubicBezTo>
                  <a:cubicBezTo>
                    <a:pt x="576" y="644"/>
                    <a:pt x="576" y="644"/>
                    <a:pt x="576" y="644"/>
                  </a:cubicBezTo>
                  <a:cubicBezTo>
                    <a:pt x="578" y="671"/>
                    <a:pt x="578" y="671"/>
                    <a:pt x="578" y="671"/>
                  </a:cubicBezTo>
                  <a:cubicBezTo>
                    <a:pt x="596" y="693"/>
                    <a:pt x="596" y="693"/>
                    <a:pt x="596" y="693"/>
                  </a:cubicBezTo>
                  <a:cubicBezTo>
                    <a:pt x="592" y="704"/>
                    <a:pt x="592" y="704"/>
                    <a:pt x="592" y="704"/>
                  </a:cubicBezTo>
                  <a:cubicBezTo>
                    <a:pt x="598" y="730"/>
                    <a:pt x="598" y="730"/>
                    <a:pt x="598" y="730"/>
                  </a:cubicBezTo>
                  <a:cubicBezTo>
                    <a:pt x="622" y="730"/>
                    <a:pt x="622" y="730"/>
                    <a:pt x="622" y="730"/>
                  </a:cubicBezTo>
                  <a:cubicBezTo>
                    <a:pt x="622" y="717"/>
                    <a:pt x="622" y="717"/>
                    <a:pt x="622" y="717"/>
                  </a:cubicBezTo>
                  <a:cubicBezTo>
                    <a:pt x="636" y="706"/>
                    <a:pt x="636" y="706"/>
                    <a:pt x="636" y="706"/>
                  </a:cubicBezTo>
                  <a:cubicBezTo>
                    <a:pt x="656" y="708"/>
                    <a:pt x="656" y="708"/>
                    <a:pt x="656" y="708"/>
                  </a:cubicBezTo>
                  <a:cubicBezTo>
                    <a:pt x="684" y="622"/>
                    <a:pt x="684" y="622"/>
                    <a:pt x="684" y="622"/>
                  </a:cubicBezTo>
                  <a:cubicBezTo>
                    <a:pt x="695" y="627"/>
                    <a:pt x="695" y="627"/>
                    <a:pt x="695" y="627"/>
                  </a:cubicBezTo>
                  <a:cubicBezTo>
                    <a:pt x="708" y="614"/>
                    <a:pt x="708" y="614"/>
                    <a:pt x="708" y="614"/>
                  </a:cubicBezTo>
                  <a:cubicBezTo>
                    <a:pt x="702" y="600"/>
                    <a:pt x="702" y="600"/>
                    <a:pt x="702" y="600"/>
                  </a:cubicBezTo>
                  <a:cubicBezTo>
                    <a:pt x="717" y="594"/>
                    <a:pt x="717" y="594"/>
                    <a:pt x="717" y="594"/>
                  </a:cubicBezTo>
                  <a:cubicBezTo>
                    <a:pt x="719" y="583"/>
                    <a:pt x="719" y="583"/>
                    <a:pt x="719" y="583"/>
                  </a:cubicBezTo>
                  <a:cubicBezTo>
                    <a:pt x="700" y="556"/>
                    <a:pt x="700" y="556"/>
                    <a:pt x="700" y="556"/>
                  </a:cubicBezTo>
                  <a:cubicBezTo>
                    <a:pt x="689" y="550"/>
                    <a:pt x="689" y="550"/>
                    <a:pt x="689" y="550"/>
                  </a:cubicBezTo>
                  <a:cubicBezTo>
                    <a:pt x="697" y="530"/>
                    <a:pt x="708" y="508"/>
                    <a:pt x="722" y="488"/>
                  </a:cubicBezTo>
                  <a:cubicBezTo>
                    <a:pt x="733" y="471"/>
                    <a:pt x="748" y="455"/>
                    <a:pt x="763" y="440"/>
                  </a:cubicBezTo>
                  <a:cubicBezTo>
                    <a:pt x="757" y="420"/>
                    <a:pt x="757" y="420"/>
                    <a:pt x="757" y="420"/>
                  </a:cubicBezTo>
                  <a:cubicBezTo>
                    <a:pt x="768" y="407"/>
                    <a:pt x="777" y="391"/>
                    <a:pt x="783" y="378"/>
                  </a:cubicBezTo>
                  <a:cubicBezTo>
                    <a:pt x="807" y="378"/>
                    <a:pt x="807" y="378"/>
                    <a:pt x="807" y="378"/>
                  </a:cubicBezTo>
                  <a:cubicBezTo>
                    <a:pt x="814" y="383"/>
                    <a:pt x="814" y="383"/>
                    <a:pt x="814" y="383"/>
                  </a:cubicBezTo>
                  <a:cubicBezTo>
                    <a:pt x="827" y="389"/>
                    <a:pt x="827" y="389"/>
                    <a:pt x="827" y="389"/>
                  </a:cubicBezTo>
                  <a:cubicBezTo>
                    <a:pt x="838" y="413"/>
                    <a:pt x="838" y="413"/>
                    <a:pt x="838" y="413"/>
                  </a:cubicBezTo>
                  <a:cubicBezTo>
                    <a:pt x="834" y="433"/>
                    <a:pt x="834" y="433"/>
                    <a:pt x="834" y="433"/>
                  </a:cubicBezTo>
                  <a:cubicBezTo>
                    <a:pt x="814" y="455"/>
                    <a:pt x="792" y="477"/>
                    <a:pt x="772" y="499"/>
                  </a:cubicBezTo>
                  <a:cubicBezTo>
                    <a:pt x="774" y="519"/>
                    <a:pt x="777" y="539"/>
                    <a:pt x="777" y="559"/>
                  </a:cubicBezTo>
                  <a:cubicBezTo>
                    <a:pt x="785" y="567"/>
                    <a:pt x="785" y="567"/>
                    <a:pt x="785" y="567"/>
                  </a:cubicBezTo>
                  <a:cubicBezTo>
                    <a:pt x="792" y="567"/>
                    <a:pt x="792" y="567"/>
                    <a:pt x="792" y="567"/>
                  </a:cubicBezTo>
                  <a:cubicBezTo>
                    <a:pt x="805" y="583"/>
                    <a:pt x="805" y="583"/>
                    <a:pt x="805" y="583"/>
                  </a:cubicBezTo>
                  <a:cubicBezTo>
                    <a:pt x="821" y="583"/>
                    <a:pt x="821" y="583"/>
                    <a:pt x="821" y="583"/>
                  </a:cubicBezTo>
                  <a:cubicBezTo>
                    <a:pt x="832" y="578"/>
                    <a:pt x="840" y="574"/>
                    <a:pt x="851" y="572"/>
                  </a:cubicBezTo>
                  <a:cubicBezTo>
                    <a:pt x="856" y="570"/>
                    <a:pt x="858" y="570"/>
                    <a:pt x="865" y="570"/>
                  </a:cubicBezTo>
                  <a:cubicBezTo>
                    <a:pt x="871" y="565"/>
                    <a:pt x="878" y="561"/>
                    <a:pt x="884" y="556"/>
                  </a:cubicBezTo>
                  <a:cubicBezTo>
                    <a:pt x="889" y="554"/>
                    <a:pt x="891" y="552"/>
                    <a:pt x="893" y="550"/>
                  </a:cubicBezTo>
                  <a:cubicBezTo>
                    <a:pt x="895" y="548"/>
                    <a:pt x="895" y="548"/>
                    <a:pt x="895" y="548"/>
                  </a:cubicBezTo>
                  <a:cubicBezTo>
                    <a:pt x="904" y="550"/>
                    <a:pt x="904" y="550"/>
                    <a:pt x="904" y="550"/>
                  </a:cubicBezTo>
                  <a:cubicBezTo>
                    <a:pt x="895" y="567"/>
                    <a:pt x="895" y="567"/>
                    <a:pt x="895" y="567"/>
                  </a:cubicBezTo>
                  <a:cubicBezTo>
                    <a:pt x="904" y="574"/>
                    <a:pt x="904" y="574"/>
                    <a:pt x="904" y="574"/>
                  </a:cubicBezTo>
                  <a:cubicBezTo>
                    <a:pt x="924" y="574"/>
                    <a:pt x="924" y="574"/>
                    <a:pt x="924" y="574"/>
                  </a:cubicBezTo>
                  <a:cubicBezTo>
                    <a:pt x="933" y="581"/>
                    <a:pt x="933" y="581"/>
                    <a:pt x="933" y="581"/>
                  </a:cubicBezTo>
                  <a:cubicBezTo>
                    <a:pt x="931" y="585"/>
                    <a:pt x="931" y="585"/>
                    <a:pt x="931" y="585"/>
                  </a:cubicBezTo>
                  <a:cubicBezTo>
                    <a:pt x="902" y="583"/>
                    <a:pt x="902" y="583"/>
                    <a:pt x="902" y="583"/>
                  </a:cubicBezTo>
                  <a:cubicBezTo>
                    <a:pt x="891" y="587"/>
                    <a:pt x="891" y="587"/>
                    <a:pt x="891" y="587"/>
                  </a:cubicBezTo>
                  <a:cubicBezTo>
                    <a:pt x="887" y="596"/>
                    <a:pt x="887" y="596"/>
                    <a:pt x="887" y="596"/>
                  </a:cubicBezTo>
                  <a:cubicBezTo>
                    <a:pt x="887" y="600"/>
                    <a:pt x="887" y="600"/>
                    <a:pt x="887" y="600"/>
                  </a:cubicBezTo>
                  <a:cubicBezTo>
                    <a:pt x="887" y="603"/>
                    <a:pt x="887" y="603"/>
                    <a:pt x="887" y="603"/>
                  </a:cubicBezTo>
                  <a:cubicBezTo>
                    <a:pt x="869" y="600"/>
                    <a:pt x="854" y="598"/>
                    <a:pt x="836" y="598"/>
                  </a:cubicBezTo>
                  <a:cubicBezTo>
                    <a:pt x="827" y="598"/>
                    <a:pt x="821" y="598"/>
                    <a:pt x="812" y="600"/>
                  </a:cubicBezTo>
                  <a:cubicBezTo>
                    <a:pt x="810" y="607"/>
                    <a:pt x="807" y="614"/>
                    <a:pt x="807" y="620"/>
                  </a:cubicBezTo>
                  <a:cubicBezTo>
                    <a:pt x="807" y="625"/>
                    <a:pt x="807" y="629"/>
                    <a:pt x="810" y="633"/>
                  </a:cubicBezTo>
                  <a:cubicBezTo>
                    <a:pt x="829" y="640"/>
                    <a:pt x="829" y="640"/>
                    <a:pt x="829" y="640"/>
                  </a:cubicBezTo>
                  <a:cubicBezTo>
                    <a:pt x="827" y="642"/>
                    <a:pt x="827" y="642"/>
                    <a:pt x="827" y="642"/>
                  </a:cubicBezTo>
                  <a:cubicBezTo>
                    <a:pt x="827" y="647"/>
                    <a:pt x="827" y="649"/>
                    <a:pt x="827" y="651"/>
                  </a:cubicBezTo>
                  <a:cubicBezTo>
                    <a:pt x="825" y="660"/>
                    <a:pt x="823" y="669"/>
                    <a:pt x="823" y="677"/>
                  </a:cubicBezTo>
                  <a:cubicBezTo>
                    <a:pt x="816" y="684"/>
                    <a:pt x="816" y="684"/>
                    <a:pt x="816" y="684"/>
                  </a:cubicBezTo>
                  <a:cubicBezTo>
                    <a:pt x="801" y="677"/>
                    <a:pt x="801" y="677"/>
                    <a:pt x="801" y="677"/>
                  </a:cubicBezTo>
                  <a:cubicBezTo>
                    <a:pt x="799" y="673"/>
                    <a:pt x="799" y="669"/>
                    <a:pt x="796" y="664"/>
                  </a:cubicBezTo>
                  <a:cubicBezTo>
                    <a:pt x="794" y="660"/>
                    <a:pt x="794" y="658"/>
                    <a:pt x="792" y="653"/>
                  </a:cubicBezTo>
                  <a:cubicBezTo>
                    <a:pt x="783" y="664"/>
                    <a:pt x="783" y="664"/>
                    <a:pt x="783" y="664"/>
                  </a:cubicBezTo>
                  <a:cubicBezTo>
                    <a:pt x="772" y="662"/>
                    <a:pt x="772" y="662"/>
                    <a:pt x="772" y="662"/>
                  </a:cubicBezTo>
                  <a:cubicBezTo>
                    <a:pt x="761" y="680"/>
                    <a:pt x="761" y="680"/>
                    <a:pt x="761" y="680"/>
                  </a:cubicBezTo>
                  <a:cubicBezTo>
                    <a:pt x="761" y="691"/>
                    <a:pt x="761" y="691"/>
                    <a:pt x="761" y="691"/>
                  </a:cubicBezTo>
                  <a:cubicBezTo>
                    <a:pt x="761" y="713"/>
                    <a:pt x="761" y="713"/>
                    <a:pt x="761" y="713"/>
                  </a:cubicBezTo>
                  <a:cubicBezTo>
                    <a:pt x="761" y="717"/>
                    <a:pt x="757" y="724"/>
                    <a:pt x="755" y="733"/>
                  </a:cubicBezTo>
                  <a:cubicBezTo>
                    <a:pt x="752" y="735"/>
                    <a:pt x="750" y="739"/>
                    <a:pt x="750" y="741"/>
                  </a:cubicBezTo>
                  <a:cubicBezTo>
                    <a:pt x="735" y="744"/>
                    <a:pt x="735" y="744"/>
                    <a:pt x="735" y="744"/>
                  </a:cubicBezTo>
                  <a:cubicBezTo>
                    <a:pt x="735" y="755"/>
                    <a:pt x="735" y="755"/>
                    <a:pt x="735" y="755"/>
                  </a:cubicBezTo>
                  <a:cubicBezTo>
                    <a:pt x="719" y="763"/>
                    <a:pt x="719" y="763"/>
                    <a:pt x="719" y="763"/>
                  </a:cubicBezTo>
                  <a:cubicBezTo>
                    <a:pt x="708" y="755"/>
                    <a:pt x="708" y="755"/>
                    <a:pt x="708" y="755"/>
                  </a:cubicBezTo>
                  <a:cubicBezTo>
                    <a:pt x="713" y="746"/>
                    <a:pt x="713" y="746"/>
                    <a:pt x="713" y="746"/>
                  </a:cubicBezTo>
                  <a:cubicBezTo>
                    <a:pt x="708" y="746"/>
                    <a:pt x="706" y="746"/>
                    <a:pt x="704" y="746"/>
                  </a:cubicBezTo>
                  <a:cubicBezTo>
                    <a:pt x="675" y="757"/>
                    <a:pt x="649" y="768"/>
                    <a:pt x="622" y="781"/>
                  </a:cubicBezTo>
                  <a:cubicBezTo>
                    <a:pt x="614" y="781"/>
                    <a:pt x="614" y="781"/>
                    <a:pt x="614" y="781"/>
                  </a:cubicBezTo>
                  <a:cubicBezTo>
                    <a:pt x="592" y="766"/>
                    <a:pt x="592" y="766"/>
                    <a:pt x="592" y="766"/>
                  </a:cubicBezTo>
                  <a:cubicBezTo>
                    <a:pt x="574" y="770"/>
                    <a:pt x="574" y="770"/>
                    <a:pt x="574" y="770"/>
                  </a:cubicBezTo>
                  <a:cubicBezTo>
                    <a:pt x="559" y="781"/>
                    <a:pt x="559" y="781"/>
                    <a:pt x="559" y="781"/>
                  </a:cubicBezTo>
                  <a:cubicBezTo>
                    <a:pt x="561" y="766"/>
                    <a:pt x="561" y="766"/>
                    <a:pt x="561" y="766"/>
                  </a:cubicBezTo>
                  <a:cubicBezTo>
                    <a:pt x="534" y="770"/>
                    <a:pt x="534" y="770"/>
                    <a:pt x="534" y="770"/>
                  </a:cubicBezTo>
                  <a:cubicBezTo>
                    <a:pt x="539" y="757"/>
                    <a:pt x="539" y="757"/>
                    <a:pt x="539" y="757"/>
                  </a:cubicBezTo>
                  <a:cubicBezTo>
                    <a:pt x="532" y="748"/>
                    <a:pt x="532" y="748"/>
                    <a:pt x="532" y="748"/>
                  </a:cubicBezTo>
                  <a:cubicBezTo>
                    <a:pt x="530" y="741"/>
                    <a:pt x="530" y="741"/>
                    <a:pt x="530" y="741"/>
                  </a:cubicBezTo>
                  <a:cubicBezTo>
                    <a:pt x="532" y="735"/>
                    <a:pt x="537" y="730"/>
                    <a:pt x="537" y="724"/>
                  </a:cubicBezTo>
                  <a:cubicBezTo>
                    <a:pt x="539" y="719"/>
                    <a:pt x="541" y="713"/>
                    <a:pt x="541" y="706"/>
                  </a:cubicBezTo>
                  <a:cubicBezTo>
                    <a:pt x="552" y="706"/>
                    <a:pt x="552" y="706"/>
                    <a:pt x="552" y="706"/>
                  </a:cubicBezTo>
                  <a:cubicBezTo>
                    <a:pt x="556" y="695"/>
                    <a:pt x="556" y="695"/>
                    <a:pt x="556" y="695"/>
                  </a:cubicBezTo>
                  <a:cubicBezTo>
                    <a:pt x="545" y="688"/>
                    <a:pt x="545" y="688"/>
                    <a:pt x="545" y="688"/>
                  </a:cubicBezTo>
                  <a:cubicBezTo>
                    <a:pt x="554" y="649"/>
                    <a:pt x="554" y="649"/>
                    <a:pt x="554" y="649"/>
                  </a:cubicBezTo>
                  <a:cubicBezTo>
                    <a:pt x="528" y="655"/>
                    <a:pt x="528" y="655"/>
                    <a:pt x="528" y="655"/>
                  </a:cubicBezTo>
                  <a:cubicBezTo>
                    <a:pt x="523" y="669"/>
                    <a:pt x="523" y="669"/>
                    <a:pt x="523" y="669"/>
                  </a:cubicBezTo>
                  <a:cubicBezTo>
                    <a:pt x="506" y="675"/>
                    <a:pt x="506" y="675"/>
                    <a:pt x="506" y="675"/>
                  </a:cubicBezTo>
                  <a:cubicBezTo>
                    <a:pt x="506" y="699"/>
                    <a:pt x="506" y="724"/>
                    <a:pt x="506" y="746"/>
                  </a:cubicBezTo>
                  <a:cubicBezTo>
                    <a:pt x="515" y="744"/>
                    <a:pt x="515" y="744"/>
                    <a:pt x="515" y="744"/>
                  </a:cubicBezTo>
                  <a:cubicBezTo>
                    <a:pt x="515" y="748"/>
                    <a:pt x="515" y="748"/>
                    <a:pt x="515" y="748"/>
                  </a:cubicBezTo>
                  <a:cubicBezTo>
                    <a:pt x="519" y="757"/>
                    <a:pt x="519" y="770"/>
                    <a:pt x="515" y="783"/>
                  </a:cubicBezTo>
                  <a:cubicBezTo>
                    <a:pt x="501" y="790"/>
                    <a:pt x="501" y="790"/>
                    <a:pt x="501" y="790"/>
                  </a:cubicBezTo>
                  <a:cubicBezTo>
                    <a:pt x="495" y="783"/>
                    <a:pt x="495" y="783"/>
                    <a:pt x="495" y="783"/>
                  </a:cubicBezTo>
                  <a:cubicBezTo>
                    <a:pt x="486" y="785"/>
                    <a:pt x="486" y="785"/>
                    <a:pt x="486" y="785"/>
                  </a:cubicBezTo>
                  <a:cubicBezTo>
                    <a:pt x="484" y="785"/>
                    <a:pt x="484" y="785"/>
                    <a:pt x="484" y="785"/>
                  </a:cubicBezTo>
                  <a:cubicBezTo>
                    <a:pt x="479" y="799"/>
                    <a:pt x="479" y="799"/>
                    <a:pt x="479" y="799"/>
                  </a:cubicBezTo>
                  <a:cubicBezTo>
                    <a:pt x="464" y="785"/>
                    <a:pt x="464" y="785"/>
                    <a:pt x="464" y="785"/>
                  </a:cubicBezTo>
                  <a:cubicBezTo>
                    <a:pt x="453" y="794"/>
                    <a:pt x="453" y="794"/>
                    <a:pt x="453" y="794"/>
                  </a:cubicBezTo>
                  <a:cubicBezTo>
                    <a:pt x="457" y="810"/>
                    <a:pt x="457" y="810"/>
                    <a:pt x="457" y="810"/>
                  </a:cubicBezTo>
                  <a:cubicBezTo>
                    <a:pt x="457" y="821"/>
                    <a:pt x="457" y="821"/>
                    <a:pt x="457" y="821"/>
                  </a:cubicBezTo>
                  <a:cubicBezTo>
                    <a:pt x="442" y="818"/>
                    <a:pt x="442" y="818"/>
                    <a:pt x="442" y="818"/>
                  </a:cubicBezTo>
                  <a:cubicBezTo>
                    <a:pt x="444" y="805"/>
                    <a:pt x="444" y="805"/>
                    <a:pt x="444" y="805"/>
                  </a:cubicBezTo>
                  <a:cubicBezTo>
                    <a:pt x="438" y="799"/>
                    <a:pt x="438" y="799"/>
                    <a:pt x="438" y="799"/>
                  </a:cubicBezTo>
                  <a:cubicBezTo>
                    <a:pt x="431" y="812"/>
                    <a:pt x="424" y="825"/>
                    <a:pt x="420" y="834"/>
                  </a:cubicBezTo>
                  <a:cubicBezTo>
                    <a:pt x="418" y="836"/>
                    <a:pt x="418" y="836"/>
                    <a:pt x="418" y="836"/>
                  </a:cubicBezTo>
                  <a:cubicBezTo>
                    <a:pt x="413" y="840"/>
                    <a:pt x="407" y="845"/>
                    <a:pt x="398" y="849"/>
                  </a:cubicBezTo>
                  <a:cubicBezTo>
                    <a:pt x="391" y="851"/>
                    <a:pt x="385" y="854"/>
                    <a:pt x="378" y="856"/>
                  </a:cubicBezTo>
                  <a:cubicBezTo>
                    <a:pt x="376" y="878"/>
                    <a:pt x="376" y="878"/>
                    <a:pt x="376" y="878"/>
                  </a:cubicBezTo>
                  <a:cubicBezTo>
                    <a:pt x="350" y="887"/>
                    <a:pt x="350" y="887"/>
                    <a:pt x="350" y="887"/>
                  </a:cubicBezTo>
                  <a:cubicBezTo>
                    <a:pt x="352" y="900"/>
                    <a:pt x="352" y="900"/>
                    <a:pt x="352" y="900"/>
                  </a:cubicBezTo>
                  <a:cubicBezTo>
                    <a:pt x="325" y="898"/>
                    <a:pt x="325" y="898"/>
                    <a:pt x="325" y="898"/>
                  </a:cubicBezTo>
                  <a:cubicBezTo>
                    <a:pt x="317" y="882"/>
                    <a:pt x="317" y="882"/>
                    <a:pt x="317" y="882"/>
                  </a:cubicBezTo>
                  <a:cubicBezTo>
                    <a:pt x="308" y="887"/>
                    <a:pt x="308" y="887"/>
                    <a:pt x="308" y="887"/>
                  </a:cubicBezTo>
                  <a:cubicBezTo>
                    <a:pt x="308" y="915"/>
                    <a:pt x="308" y="915"/>
                    <a:pt x="308" y="915"/>
                  </a:cubicBezTo>
                  <a:cubicBezTo>
                    <a:pt x="288" y="913"/>
                    <a:pt x="288" y="913"/>
                    <a:pt x="288" y="913"/>
                  </a:cubicBezTo>
                  <a:cubicBezTo>
                    <a:pt x="286" y="906"/>
                    <a:pt x="286" y="906"/>
                    <a:pt x="286" y="906"/>
                  </a:cubicBezTo>
                  <a:cubicBezTo>
                    <a:pt x="257" y="920"/>
                    <a:pt x="257" y="920"/>
                    <a:pt x="257" y="920"/>
                  </a:cubicBezTo>
                  <a:cubicBezTo>
                    <a:pt x="257" y="939"/>
                    <a:pt x="257" y="939"/>
                    <a:pt x="257" y="939"/>
                  </a:cubicBezTo>
                  <a:cubicBezTo>
                    <a:pt x="283" y="942"/>
                    <a:pt x="283" y="942"/>
                    <a:pt x="283" y="942"/>
                  </a:cubicBezTo>
                  <a:cubicBezTo>
                    <a:pt x="310" y="959"/>
                    <a:pt x="310" y="959"/>
                    <a:pt x="310" y="959"/>
                  </a:cubicBezTo>
                  <a:cubicBezTo>
                    <a:pt x="306" y="966"/>
                    <a:pt x="306" y="966"/>
                    <a:pt x="306" y="966"/>
                  </a:cubicBezTo>
                  <a:cubicBezTo>
                    <a:pt x="314" y="986"/>
                    <a:pt x="314" y="986"/>
                    <a:pt x="314" y="986"/>
                  </a:cubicBezTo>
                  <a:cubicBezTo>
                    <a:pt x="325" y="990"/>
                    <a:pt x="325" y="990"/>
                    <a:pt x="325" y="990"/>
                  </a:cubicBezTo>
                  <a:cubicBezTo>
                    <a:pt x="330" y="1025"/>
                    <a:pt x="328" y="1047"/>
                    <a:pt x="319" y="1054"/>
                  </a:cubicBezTo>
                  <a:cubicBezTo>
                    <a:pt x="312" y="1063"/>
                    <a:pt x="312" y="1063"/>
                    <a:pt x="312" y="1063"/>
                  </a:cubicBezTo>
                  <a:cubicBezTo>
                    <a:pt x="310" y="1063"/>
                    <a:pt x="310" y="1063"/>
                    <a:pt x="310" y="1063"/>
                  </a:cubicBezTo>
                  <a:cubicBezTo>
                    <a:pt x="292" y="1060"/>
                    <a:pt x="292" y="1060"/>
                    <a:pt x="292" y="1060"/>
                  </a:cubicBezTo>
                  <a:cubicBezTo>
                    <a:pt x="272" y="1063"/>
                    <a:pt x="272" y="1063"/>
                    <a:pt x="272" y="1063"/>
                  </a:cubicBezTo>
                  <a:cubicBezTo>
                    <a:pt x="250" y="1052"/>
                    <a:pt x="250" y="1052"/>
                    <a:pt x="250" y="1052"/>
                  </a:cubicBezTo>
                  <a:cubicBezTo>
                    <a:pt x="235" y="1058"/>
                    <a:pt x="235" y="1058"/>
                    <a:pt x="235" y="1058"/>
                  </a:cubicBezTo>
                  <a:cubicBezTo>
                    <a:pt x="224" y="1060"/>
                    <a:pt x="215" y="1056"/>
                    <a:pt x="209" y="1049"/>
                  </a:cubicBezTo>
                  <a:cubicBezTo>
                    <a:pt x="189" y="1065"/>
                    <a:pt x="189" y="1065"/>
                    <a:pt x="189" y="1065"/>
                  </a:cubicBezTo>
                  <a:cubicBezTo>
                    <a:pt x="173" y="1069"/>
                    <a:pt x="173" y="1069"/>
                    <a:pt x="173" y="1069"/>
                  </a:cubicBezTo>
                  <a:cubicBezTo>
                    <a:pt x="176" y="1096"/>
                    <a:pt x="176" y="1096"/>
                    <a:pt x="176" y="1096"/>
                  </a:cubicBezTo>
                  <a:cubicBezTo>
                    <a:pt x="184" y="1096"/>
                    <a:pt x="184" y="1096"/>
                    <a:pt x="184" y="1096"/>
                  </a:cubicBezTo>
                  <a:cubicBezTo>
                    <a:pt x="184" y="1104"/>
                    <a:pt x="184" y="1104"/>
                    <a:pt x="184" y="1104"/>
                  </a:cubicBezTo>
                  <a:cubicBezTo>
                    <a:pt x="182" y="1142"/>
                    <a:pt x="178" y="1166"/>
                    <a:pt x="167" y="1179"/>
                  </a:cubicBezTo>
                  <a:cubicBezTo>
                    <a:pt x="169" y="1195"/>
                    <a:pt x="169" y="1195"/>
                    <a:pt x="169" y="1195"/>
                  </a:cubicBezTo>
                  <a:cubicBezTo>
                    <a:pt x="176" y="1193"/>
                    <a:pt x="176" y="1193"/>
                    <a:pt x="176" y="1193"/>
                  </a:cubicBezTo>
                  <a:cubicBezTo>
                    <a:pt x="182" y="1199"/>
                    <a:pt x="182" y="1199"/>
                    <a:pt x="182" y="1199"/>
                  </a:cubicBezTo>
                  <a:cubicBezTo>
                    <a:pt x="180" y="1219"/>
                    <a:pt x="180" y="1219"/>
                    <a:pt x="180" y="1219"/>
                  </a:cubicBezTo>
                  <a:cubicBezTo>
                    <a:pt x="176" y="1232"/>
                    <a:pt x="176" y="1232"/>
                    <a:pt x="176" y="1232"/>
                  </a:cubicBezTo>
                  <a:cubicBezTo>
                    <a:pt x="191" y="1230"/>
                    <a:pt x="191" y="1230"/>
                    <a:pt x="191" y="1230"/>
                  </a:cubicBezTo>
                  <a:cubicBezTo>
                    <a:pt x="202" y="1234"/>
                    <a:pt x="202" y="1234"/>
                    <a:pt x="202" y="1234"/>
                  </a:cubicBezTo>
                  <a:cubicBezTo>
                    <a:pt x="213" y="1230"/>
                    <a:pt x="213" y="1230"/>
                    <a:pt x="213" y="1230"/>
                  </a:cubicBezTo>
                  <a:cubicBezTo>
                    <a:pt x="220" y="1230"/>
                    <a:pt x="220" y="1230"/>
                    <a:pt x="220" y="1230"/>
                  </a:cubicBezTo>
                  <a:cubicBezTo>
                    <a:pt x="226" y="1232"/>
                    <a:pt x="226" y="1232"/>
                    <a:pt x="226" y="1232"/>
                  </a:cubicBezTo>
                  <a:cubicBezTo>
                    <a:pt x="239" y="1254"/>
                    <a:pt x="239" y="1254"/>
                    <a:pt x="239" y="1254"/>
                  </a:cubicBezTo>
                  <a:cubicBezTo>
                    <a:pt x="248" y="1256"/>
                    <a:pt x="248" y="1256"/>
                    <a:pt x="248" y="1256"/>
                  </a:cubicBezTo>
                  <a:cubicBezTo>
                    <a:pt x="248" y="1248"/>
                    <a:pt x="253" y="1243"/>
                    <a:pt x="259" y="1241"/>
                  </a:cubicBezTo>
                  <a:cubicBezTo>
                    <a:pt x="266" y="1241"/>
                    <a:pt x="279" y="1241"/>
                    <a:pt x="297" y="1243"/>
                  </a:cubicBezTo>
                  <a:cubicBezTo>
                    <a:pt x="310" y="1226"/>
                    <a:pt x="310" y="1226"/>
                    <a:pt x="310" y="1226"/>
                  </a:cubicBezTo>
                  <a:cubicBezTo>
                    <a:pt x="314" y="1217"/>
                    <a:pt x="323" y="1212"/>
                    <a:pt x="339" y="1215"/>
                  </a:cubicBezTo>
                  <a:cubicBezTo>
                    <a:pt x="343" y="1210"/>
                    <a:pt x="343" y="1210"/>
                    <a:pt x="343" y="1210"/>
                  </a:cubicBezTo>
                  <a:cubicBezTo>
                    <a:pt x="345" y="1195"/>
                    <a:pt x="345" y="1195"/>
                    <a:pt x="345" y="1195"/>
                  </a:cubicBezTo>
                  <a:cubicBezTo>
                    <a:pt x="356" y="1184"/>
                    <a:pt x="356" y="1184"/>
                    <a:pt x="356" y="1184"/>
                  </a:cubicBezTo>
                  <a:cubicBezTo>
                    <a:pt x="356" y="1177"/>
                    <a:pt x="356" y="1177"/>
                    <a:pt x="356" y="1177"/>
                  </a:cubicBezTo>
                  <a:cubicBezTo>
                    <a:pt x="352" y="1175"/>
                    <a:pt x="352" y="1175"/>
                    <a:pt x="352" y="1175"/>
                  </a:cubicBezTo>
                  <a:cubicBezTo>
                    <a:pt x="356" y="1157"/>
                    <a:pt x="356" y="1157"/>
                    <a:pt x="356" y="1157"/>
                  </a:cubicBezTo>
                  <a:cubicBezTo>
                    <a:pt x="380" y="1131"/>
                    <a:pt x="380" y="1131"/>
                    <a:pt x="380" y="1131"/>
                  </a:cubicBezTo>
                  <a:cubicBezTo>
                    <a:pt x="402" y="1122"/>
                    <a:pt x="402" y="1122"/>
                    <a:pt x="402" y="1122"/>
                  </a:cubicBezTo>
                  <a:cubicBezTo>
                    <a:pt x="418" y="1118"/>
                    <a:pt x="418" y="1118"/>
                    <a:pt x="418" y="1118"/>
                  </a:cubicBezTo>
                  <a:cubicBezTo>
                    <a:pt x="420" y="1107"/>
                    <a:pt x="420" y="1107"/>
                    <a:pt x="420" y="1107"/>
                  </a:cubicBezTo>
                  <a:cubicBezTo>
                    <a:pt x="420" y="1093"/>
                    <a:pt x="420" y="1093"/>
                    <a:pt x="420" y="1093"/>
                  </a:cubicBezTo>
                  <a:cubicBezTo>
                    <a:pt x="418" y="1093"/>
                    <a:pt x="418" y="1093"/>
                    <a:pt x="418" y="1093"/>
                  </a:cubicBezTo>
                  <a:cubicBezTo>
                    <a:pt x="413" y="1091"/>
                    <a:pt x="413" y="1089"/>
                    <a:pt x="416" y="1085"/>
                  </a:cubicBezTo>
                  <a:cubicBezTo>
                    <a:pt x="418" y="1080"/>
                    <a:pt x="420" y="1078"/>
                    <a:pt x="424" y="1074"/>
                  </a:cubicBezTo>
                  <a:cubicBezTo>
                    <a:pt x="438" y="1067"/>
                    <a:pt x="449" y="1067"/>
                    <a:pt x="457" y="1078"/>
                  </a:cubicBezTo>
                  <a:cubicBezTo>
                    <a:pt x="479" y="1080"/>
                    <a:pt x="479" y="1080"/>
                    <a:pt x="479" y="1080"/>
                  </a:cubicBezTo>
                  <a:cubicBezTo>
                    <a:pt x="493" y="1071"/>
                    <a:pt x="493" y="1071"/>
                    <a:pt x="493" y="1071"/>
                  </a:cubicBezTo>
                  <a:cubicBezTo>
                    <a:pt x="506" y="1063"/>
                    <a:pt x="506" y="1063"/>
                    <a:pt x="506" y="1063"/>
                  </a:cubicBezTo>
                  <a:cubicBezTo>
                    <a:pt x="521" y="1043"/>
                    <a:pt x="521" y="1043"/>
                    <a:pt x="521" y="1043"/>
                  </a:cubicBezTo>
                  <a:cubicBezTo>
                    <a:pt x="534" y="1043"/>
                    <a:pt x="534" y="1043"/>
                    <a:pt x="534" y="1043"/>
                  </a:cubicBezTo>
                  <a:cubicBezTo>
                    <a:pt x="550" y="1054"/>
                    <a:pt x="550" y="1054"/>
                    <a:pt x="550" y="1054"/>
                  </a:cubicBezTo>
                  <a:cubicBezTo>
                    <a:pt x="567" y="1091"/>
                    <a:pt x="567" y="1091"/>
                    <a:pt x="567" y="1091"/>
                  </a:cubicBezTo>
                  <a:cubicBezTo>
                    <a:pt x="581" y="1100"/>
                    <a:pt x="581" y="1100"/>
                    <a:pt x="581" y="1100"/>
                  </a:cubicBezTo>
                  <a:cubicBezTo>
                    <a:pt x="583" y="1107"/>
                    <a:pt x="583" y="1107"/>
                    <a:pt x="583" y="1107"/>
                  </a:cubicBezTo>
                  <a:cubicBezTo>
                    <a:pt x="594" y="1111"/>
                    <a:pt x="594" y="1111"/>
                    <a:pt x="594" y="1111"/>
                  </a:cubicBezTo>
                  <a:cubicBezTo>
                    <a:pt x="609" y="1129"/>
                    <a:pt x="609" y="1129"/>
                    <a:pt x="609" y="1129"/>
                  </a:cubicBezTo>
                  <a:cubicBezTo>
                    <a:pt x="614" y="1129"/>
                    <a:pt x="614" y="1129"/>
                    <a:pt x="614" y="1129"/>
                  </a:cubicBezTo>
                  <a:cubicBezTo>
                    <a:pt x="616" y="1135"/>
                    <a:pt x="616" y="1135"/>
                    <a:pt x="616" y="1135"/>
                  </a:cubicBezTo>
                  <a:cubicBezTo>
                    <a:pt x="634" y="1140"/>
                    <a:pt x="634" y="1140"/>
                    <a:pt x="634" y="1140"/>
                  </a:cubicBezTo>
                  <a:cubicBezTo>
                    <a:pt x="642" y="1146"/>
                    <a:pt x="642" y="1146"/>
                    <a:pt x="642" y="1146"/>
                  </a:cubicBezTo>
                  <a:cubicBezTo>
                    <a:pt x="645" y="1153"/>
                    <a:pt x="645" y="1153"/>
                    <a:pt x="645" y="1153"/>
                  </a:cubicBezTo>
                  <a:cubicBezTo>
                    <a:pt x="660" y="1160"/>
                    <a:pt x="660" y="1160"/>
                    <a:pt x="660" y="1160"/>
                  </a:cubicBezTo>
                  <a:cubicBezTo>
                    <a:pt x="664" y="1175"/>
                    <a:pt x="664" y="1175"/>
                    <a:pt x="664" y="1175"/>
                  </a:cubicBezTo>
                  <a:cubicBezTo>
                    <a:pt x="667" y="1188"/>
                    <a:pt x="667" y="1188"/>
                    <a:pt x="667" y="1188"/>
                  </a:cubicBezTo>
                  <a:cubicBezTo>
                    <a:pt x="660" y="1201"/>
                    <a:pt x="660" y="1201"/>
                    <a:pt x="660" y="1201"/>
                  </a:cubicBezTo>
                  <a:cubicBezTo>
                    <a:pt x="667" y="1212"/>
                    <a:pt x="667" y="1212"/>
                    <a:pt x="667" y="1212"/>
                  </a:cubicBezTo>
                  <a:cubicBezTo>
                    <a:pt x="675" y="1204"/>
                    <a:pt x="675" y="1204"/>
                    <a:pt x="675" y="1204"/>
                  </a:cubicBezTo>
                  <a:cubicBezTo>
                    <a:pt x="678" y="1197"/>
                    <a:pt x="678" y="1197"/>
                    <a:pt x="678" y="1197"/>
                  </a:cubicBezTo>
                  <a:cubicBezTo>
                    <a:pt x="691" y="1188"/>
                    <a:pt x="691" y="1188"/>
                    <a:pt x="691" y="1188"/>
                  </a:cubicBezTo>
                  <a:cubicBezTo>
                    <a:pt x="689" y="1175"/>
                    <a:pt x="689" y="1175"/>
                    <a:pt x="689" y="1175"/>
                  </a:cubicBezTo>
                  <a:cubicBezTo>
                    <a:pt x="675" y="1168"/>
                    <a:pt x="675" y="1168"/>
                    <a:pt x="675" y="1168"/>
                  </a:cubicBezTo>
                  <a:cubicBezTo>
                    <a:pt x="686" y="1153"/>
                    <a:pt x="686" y="1153"/>
                    <a:pt x="686" y="1153"/>
                  </a:cubicBezTo>
                  <a:cubicBezTo>
                    <a:pt x="700" y="1155"/>
                    <a:pt x="700" y="1155"/>
                    <a:pt x="700" y="1155"/>
                  </a:cubicBezTo>
                  <a:cubicBezTo>
                    <a:pt x="706" y="1166"/>
                    <a:pt x="706" y="1166"/>
                    <a:pt x="706" y="1166"/>
                  </a:cubicBezTo>
                  <a:cubicBezTo>
                    <a:pt x="713" y="1160"/>
                    <a:pt x="713" y="1160"/>
                    <a:pt x="713" y="1160"/>
                  </a:cubicBezTo>
                  <a:cubicBezTo>
                    <a:pt x="706" y="1142"/>
                    <a:pt x="706" y="1142"/>
                    <a:pt x="706" y="1142"/>
                  </a:cubicBezTo>
                  <a:cubicBezTo>
                    <a:pt x="686" y="1135"/>
                    <a:pt x="686" y="1135"/>
                    <a:pt x="686" y="1135"/>
                  </a:cubicBezTo>
                  <a:cubicBezTo>
                    <a:pt x="675" y="1124"/>
                    <a:pt x="675" y="1124"/>
                    <a:pt x="675" y="1124"/>
                  </a:cubicBezTo>
                  <a:cubicBezTo>
                    <a:pt x="675" y="1118"/>
                    <a:pt x="675" y="1118"/>
                    <a:pt x="675" y="1118"/>
                  </a:cubicBezTo>
                  <a:cubicBezTo>
                    <a:pt x="669" y="1111"/>
                    <a:pt x="669" y="1111"/>
                    <a:pt x="669" y="1111"/>
                  </a:cubicBezTo>
                  <a:cubicBezTo>
                    <a:pt x="662" y="1113"/>
                    <a:pt x="662" y="1113"/>
                    <a:pt x="662" y="1113"/>
                  </a:cubicBezTo>
                  <a:cubicBezTo>
                    <a:pt x="645" y="1104"/>
                    <a:pt x="645" y="1104"/>
                    <a:pt x="645" y="1104"/>
                  </a:cubicBezTo>
                  <a:cubicBezTo>
                    <a:pt x="627" y="1071"/>
                    <a:pt x="627" y="1071"/>
                    <a:pt x="627" y="1071"/>
                  </a:cubicBezTo>
                  <a:cubicBezTo>
                    <a:pt x="616" y="1069"/>
                    <a:pt x="616" y="1069"/>
                    <a:pt x="616" y="1069"/>
                  </a:cubicBezTo>
                  <a:cubicBezTo>
                    <a:pt x="598" y="1052"/>
                    <a:pt x="598" y="1052"/>
                    <a:pt x="598" y="1052"/>
                  </a:cubicBezTo>
                  <a:cubicBezTo>
                    <a:pt x="598" y="1027"/>
                    <a:pt x="598" y="1027"/>
                    <a:pt x="598" y="1027"/>
                  </a:cubicBezTo>
                  <a:cubicBezTo>
                    <a:pt x="603" y="1021"/>
                    <a:pt x="607" y="1014"/>
                    <a:pt x="614" y="1014"/>
                  </a:cubicBezTo>
                  <a:cubicBezTo>
                    <a:pt x="620" y="1014"/>
                    <a:pt x="625" y="1014"/>
                    <a:pt x="629" y="1010"/>
                  </a:cubicBezTo>
                  <a:cubicBezTo>
                    <a:pt x="631" y="1019"/>
                    <a:pt x="631" y="1019"/>
                    <a:pt x="631" y="1019"/>
                  </a:cubicBezTo>
                  <a:cubicBezTo>
                    <a:pt x="625" y="1023"/>
                    <a:pt x="625" y="1023"/>
                    <a:pt x="625" y="1023"/>
                  </a:cubicBezTo>
                  <a:cubicBezTo>
                    <a:pt x="629" y="1047"/>
                    <a:pt x="629" y="1047"/>
                    <a:pt x="629" y="1047"/>
                  </a:cubicBezTo>
                  <a:cubicBezTo>
                    <a:pt x="647" y="1027"/>
                    <a:pt x="647" y="1027"/>
                    <a:pt x="647" y="1027"/>
                  </a:cubicBezTo>
                  <a:cubicBezTo>
                    <a:pt x="651" y="1034"/>
                    <a:pt x="651" y="1034"/>
                    <a:pt x="651" y="1034"/>
                  </a:cubicBezTo>
                  <a:cubicBezTo>
                    <a:pt x="647" y="1049"/>
                    <a:pt x="647" y="1049"/>
                    <a:pt x="647" y="1049"/>
                  </a:cubicBezTo>
                  <a:cubicBezTo>
                    <a:pt x="689" y="1078"/>
                    <a:pt x="689" y="1078"/>
                    <a:pt x="689" y="1078"/>
                  </a:cubicBezTo>
                  <a:cubicBezTo>
                    <a:pt x="695" y="1082"/>
                    <a:pt x="695" y="1082"/>
                    <a:pt x="695" y="1082"/>
                  </a:cubicBezTo>
                  <a:cubicBezTo>
                    <a:pt x="689" y="1087"/>
                    <a:pt x="689" y="1087"/>
                    <a:pt x="689" y="1087"/>
                  </a:cubicBezTo>
                  <a:cubicBezTo>
                    <a:pt x="697" y="1093"/>
                    <a:pt x="697" y="1093"/>
                    <a:pt x="697" y="1093"/>
                  </a:cubicBezTo>
                  <a:cubicBezTo>
                    <a:pt x="708" y="1102"/>
                    <a:pt x="708" y="1102"/>
                    <a:pt x="708" y="1102"/>
                  </a:cubicBezTo>
                  <a:cubicBezTo>
                    <a:pt x="711" y="1104"/>
                    <a:pt x="713" y="1104"/>
                    <a:pt x="717" y="1107"/>
                  </a:cubicBezTo>
                  <a:cubicBezTo>
                    <a:pt x="722" y="1111"/>
                    <a:pt x="728" y="1113"/>
                    <a:pt x="735" y="1115"/>
                  </a:cubicBezTo>
                  <a:cubicBezTo>
                    <a:pt x="737" y="1118"/>
                    <a:pt x="737" y="1122"/>
                    <a:pt x="737" y="1124"/>
                  </a:cubicBezTo>
                  <a:cubicBezTo>
                    <a:pt x="735" y="1135"/>
                    <a:pt x="733" y="1148"/>
                    <a:pt x="730" y="1162"/>
                  </a:cubicBezTo>
                  <a:cubicBezTo>
                    <a:pt x="737" y="1168"/>
                    <a:pt x="737" y="1168"/>
                    <a:pt x="737" y="1168"/>
                  </a:cubicBezTo>
                  <a:cubicBezTo>
                    <a:pt x="744" y="1175"/>
                    <a:pt x="748" y="1182"/>
                    <a:pt x="755" y="1190"/>
                  </a:cubicBezTo>
                  <a:cubicBezTo>
                    <a:pt x="757" y="1193"/>
                    <a:pt x="757" y="1195"/>
                    <a:pt x="759" y="1199"/>
                  </a:cubicBezTo>
                  <a:cubicBezTo>
                    <a:pt x="788" y="1197"/>
                    <a:pt x="788" y="1197"/>
                    <a:pt x="788" y="1197"/>
                  </a:cubicBezTo>
                  <a:cubicBezTo>
                    <a:pt x="792" y="1206"/>
                    <a:pt x="792" y="1206"/>
                    <a:pt x="792" y="1206"/>
                  </a:cubicBezTo>
                  <a:cubicBezTo>
                    <a:pt x="788" y="1210"/>
                    <a:pt x="788" y="1210"/>
                    <a:pt x="788" y="1210"/>
                  </a:cubicBezTo>
                  <a:cubicBezTo>
                    <a:pt x="770" y="1206"/>
                    <a:pt x="770" y="1206"/>
                    <a:pt x="770" y="1206"/>
                  </a:cubicBezTo>
                  <a:cubicBezTo>
                    <a:pt x="763" y="1210"/>
                    <a:pt x="763" y="1210"/>
                    <a:pt x="763" y="1210"/>
                  </a:cubicBezTo>
                  <a:cubicBezTo>
                    <a:pt x="768" y="1221"/>
                    <a:pt x="770" y="1232"/>
                    <a:pt x="774" y="1243"/>
                  </a:cubicBezTo>
                  <a:cubicBezTo>
                    <a:pt x="785" y="1239"/>
                    <a:pt x="785" y="1239"/>
                    <a:pt x="785" y="1239"/>
                  </a:cubicBezTo>
                  <a:cubicBezTo>
                    <a:pt x="792" y="1250"/>
                    <a:pt x="792" y="1250"/>
                    <a:pt x="792" y="1250"/>
                  </a:cubicBezTo>
                  <a:cubicBezTo>
                    <a:pt x="803" y="1245"/>
                    <a:pt x="803" y="1245"/>
                    <a:pt x="803" y="1245"/>
                  </a:cubicBezTo>
                  <a:cubicBezTo>
                    <a:pt x="794" y="1215"/>
                    <a:pt x="794" y="1215"/>
                    <a:pt x="794" y="1215"/>
                  </a:cubicBezTo>
                  <a:cubicBezTo>
                    <a:pt x="810" y="1217"/>
                    <a:pt x="810" y="1217"/>
                    <a:pt x="810" y="1217"/>
                  </a:cubicBezTo>
                  <a:cubicBezTo>
                    <a:pt x="803" y="1206"/>
                    <a:pt x="799" y="1193"/>
                    <a:pt x="794" y="1182"/>
                  </a:cubicBezTo>
                  <a:cubicBezTo>
                    <a:pt x="810" y="1182"/>
                    <a:pt x="810" y="1182"/>
                    <a:pt x="810" y="1182"/>
                  </a:cubicBezTo>
                  <a:cubicBezTo>
                    <a:pt x="807" y="1168"/>
                    <a:pt x="805" y="1157"/>
                    <a:pt x="803" y="1146"/>
                  </a:cubicBezTo>
                  <a:cubicBezTo>
                    <a:pt x="807" y="1142"/>
                    <a:pt x="807" y="1142"/>
                    <a:pt x="807" y="1142"/>
                  </a:cubicBezTo>
                  <a:cubicBezTo>
                    <a:pt x="816" y="1166"/>
                    <a:pt x="816" y="1166"/>
                    <a:pt x="816" y="1166"/>
                  </a:cubicBezTo>
                  <a:cubicBezTo>
                    <a:pt x="829" y="1160"/>
                    <a:pt x="829" y="1160"/>
                    <a:pt x="829" y="1160"/>
                  </a:cubicBezTo>
                  <a:cubicBezTo>
                    <a:pt x="827" y="1144"/>
                    <a:pt x="827" y="1144"/>
                    <a:pt x="827" y="1144"/>
                  </a:cubicBezTo>
                  <a:cubicBezTo>
                    <a:pt x="838" y="1140"/>
                    <a:pt x="865" y="1133"/>
                    <a:pt x="865" y="1133"/>
                  </a:cubicBezTo>
                  <a:cubicBezTo>
                    <a:pt x="873" y="1142"/>
                    <a:pt x="873" y="1142"/>
                    <a:pt x="873" y="1142"/>
                  </a:cubicBezTo>
                  <a:cubicBezTo>
                    <a:pt x="887" y="1140"/>
                    <a:pt x="900" y="1137"/>
                    <a:pt x="911" y="1135"/>
                  </a:cubicBezTo>
                  <a:cubicBezTo>
                    <a:pt x="915" y="1126"/>
                    <a:pt x="915" y="1126"/>
                    <a:pt x="915" y="1126"/>
                  </a:cubicBezTo>
                  <a:cubicBezTo>
                    <a:pt x="906" y="1122"/>
                    <a:pt x="906" y="1122"/>
                    <a:pt x="906" y="1122"/>
                  </a:cubicBezTo>
                  <a:cubicBezTo>
                    <a:pt x="904" y="1118"/>
                    <a:pt x="902" y="1115"/>
                    <a:pt x="900" y="1111"/>
                  </a:cubicBezTo>
                  <a:cubicBezTo>
                    <a:pt x="902" y="1076"/>
                    <a:pt x="902" y="1076"/>
                    <a:pt x="902" y="1076"/>
                  </a:cubicBezTo>
                  <a:cubicBezTo>
                    <a:pt x="917" y="1065"/>
                    <a:pt x="917" y="1065"/>
                    <a:pt x="917" y="1065"/>
                  </a:cubicBezTo>
                  <a:cubicBezTo>
                    <a:pt x="917" y="1052"/>
                    <a:pt x="917" y="1052"/>
                    <a:pt x="917" y="1052"/>
                  </a:cubicBezTo>
                  <a:cubicBezTo>
                    <a:pt x="915" y="1041"/>
                    <a:pt x="915" y="1041"/>
                    <a:pt x="915" y="1041"/>
                  </a:cubicBezTo>
                  <a:cubicBezTo>
                    <a:pt x="933" y="1034"/>
                    <a:pt x="933" y="1034"/>
                    <a:pt x="933" y="1034"/>
                  </a:cubicBezTo>
                  <a:cubicBezTo>
                    <a:pt x="933" y="1030"/>
                    <a:pt x="935" y="1025"/>
                    <a:pt x="935" y="1021"/>
                  </a:cubicBezTo>
                  <a:cubicBezTo>
                    <a:pt x="935" y="1014"/>
                    <a:pt x="935" y="1010"/>
                    <a:pt x="937" y="1005"/>
                  </a:cubicBezTo>
                  <a:cubicBezTo>
                    <a:pt x="937" y="1003"/>
                    <a:pt x="937" y="1003"/>
                    <a:pt x="937" y="1003"/>
                  </a:cubicBezTo>
                  <a:cubicBezTo>
                    <a:pt x="955" y="981"/>
                    <a:pt x="955" y="981"/>
                    <a:pt x="955" y="981"/>
                  </a:cubicBezTo>
                  <a:cubicBezTo>
                    <a:pt x="975" y="981"/>
                    <a:pt x="975" y="981"/>
                    <a:pt x="975" y="981"/>
                  </a:cubicBezTo>
                  <a:cubicBezTo>
                    <a:pt x="970" y="990"/>
                    <a:pt x="970" y="990"/>
                    <a:pt x="970" y="990"/>
                  </a:cubicBezTo>
                  <a:cubicBezTo>
                    <a:pt x="984" y="999"/>
                    <a:pt x="984" y="999"/>
                    <a:pt x="984" y="999"/>
                  </a:cubicBezTo>
                  <a:cubicBezTo>
                    <a:pt x="995" y="997"/>
                    <a:pt x="995" y="997"/>
                    <a:pt x="995" y="997"/>
                  </a:cubicBezTo>
                  <a:cubicBezTo>
                    <a:pt x="986" y="1005"/>
                    <a:pt x="986" y="1005"/>
                    <a:pt x="986" y="1005"/>
                  </a:cubicBezTo>
                  <a:cubicBezTo>
                    <a:pt x="973" y="1012"/>
                    <a:pt x="973" y="1012"/>
                    <a:pt x="973" y="1012"/>
                  </a:cubicBezTo>
                  <a:cubicBezTo>
                    <a:pt x="973" y="1019"/>
                    <a:pt x="973" y="1019"/>
                    <a:pt x="973" y="1019"/>
                  </a:cubicBezTo>
                  <a:cubicBezTo>
                    <a:pt x="990" y="1019"/>
                    <a:pt x="990" y="1019"/>
                    <a:pt x="990" y="1019"/>
                  </a:cubicBezTo>
                  <a:cubicBezTo>
                    <a:pt x="999" y="1025"/>
                    <a:pt x="999" y="1025"/>
                    <a:pt x="999" y="1025"/>
                  </a:cubicBezTo>
                  <a:cubicBezTo>
                    <a:pt x="999" y="1041"/>
                    <a:pt x="999" y="1041"/>
                    <a:pt x="999" y="1041"/>
                  </a:cubicBezTo>
                  <a:cubicBezTo>
                    <a:pt x="1006" y="1043"/>
                    <a:pt x="1006" y="1043"/>
                    <a:pt x="1006" y="1043"/>
                  </a:cubicBezTo>
                  <a:cubicBezTo>
                    <a:pt x="1025" y="1030"/>
                    <a:pt x="1025" y="1030"/>
                    <a:pt x="1025" y="1030"/>
                  </a:cubicBezTo>
                  <a:cubicBezTo>
                    <a:pt x="1050" y="1023"/>
                    <a:pt x="1050" y="1023"/>
                    <a:pt x="1050" y="1023"/>
                  </a:cubicBezTo>
                  <a:cubicBezTo>
                    <a:pt x="1050" y="1012"/>
                    <a:pt x="1050" y="1012"/>
                    <a:pt x="1050" y="1012"/>
                  </a:cubicBezTo>
                  <a:cubicBezTo>
                    <a:pt x="1036" y="1012"/>
                    <a:pt x="1036" y="1012"/>
                    <a:pt x="1036" y="1012"/>
                  </a:cubicBezTo>
                  <a:cubicBezTo>
                    <a:pt x="1030" y="1014"/>
                    <a:pt x="1030" y="1014"/>
                    <a:pt x="1030" y="1014"/>
                  </a:cubicBezTo>
                  <a:cubicBezTo>
                    <a:pt x="1019" y="997"/>
                    <a:pt x="1019" y="997"/>
                    <a:pt x="1019" y="997"/>
                  </a:cubicBezTo>
                  <a:cubicBezTo>
                    <a:pt x="1010" y="994"/>
                    <a:pt x="1010" y="994"/>
                    <a:pt x="1010" y="994"/>
                  </a:cubicBezTo>
                  <a:cubicBezTo>
                    <a:pt x="1008" y="988"/>
                    <a:pt x="1008" y="988"/>
                    <a:pt x="1008" y="988"/>
                  </a:cubicBezTo>
                  <a:cubicBezTo>
                    <a:pt x="1019" y="990"/>
                    <a:pt x="1036" y="988"/>
                    <a:pt x="1058" y="977"/>
                  </a:cubicBezTo>
                  <a:cubicBezTo>
                    <a:pt x="1098" y="957"/>
                    <a:pt x="1098" y="957"/>
                    <a:pt x="1098" y="957"/>
                  </a:cubicBezTo>
                  <a:cubicBezTo>
                    <a:pt x="1109" y="955"/>
                    <a:pt x="1109" y="955"/>
                    <a:pt x="1109" y="955"/>
                  </a:cubicBezTo>
                  <a:cubicBezTo>
                    <a:pt x="1113" y="964"/>
                    <a:pt x="1113" y="964"/>
                    <a:pt x="1113" y="964"/>
                  </a:cubicBezTo>
                  <a:cubicBezTo>
                    <a:pt x="1085" y="986"/>
                    <a:pt x="1085" y="986"/>
                    <a:pt x="1085" y="986"/>
                  </a:cubicBezTo>
                  <a:cubicBezTo>
                    <a:pt x="1091" y="997"/>
                    <a:pt x="1091" y="997"/>
                    <a:pt x="1091" y="997"/>
                  </a:cubicBezTo>
                  <a:cubicBezTo>
                    <a:pt x="1080" y="997"/>
                    <a:pt x="1080" y="997"/>
                    <a:pt x="1080" y="997"/>
                  </a:cubicBezTo>
                  <a:cubicBezTo>
                    <a:pt x="1080" y="1010"/>
                    <a:pt x="1080" y="1010"/>
                    <a:pt x="1080" y="1010"/>
                  </a:cubicBezTo>
                  <a:cubicBezTo>
                    <a:pt x="1063" y="1010"/>
                    <a:pt x="1063" y="1010"/>
                    <a:pt x="1063" y="1010"/>
                  </a:cubicBezTo>
                  <a:cubicBezTo>
                    <a:pt x="1063" y="1021"/>
                    <a:pt x="1063" y="1021"/>
                    <a:pt x="1063" y="1021"/>
                  </a:cubicBezTo>
                  <a:cubicBezTo>
                    <a:pt x="1074" y="1021"/>
                    <a:pt x="1074" y="1021"/>
                    <a:pt x="1074" y="1021"/>
                  </a:cubicBezTo>
                  <a:cubicBezTo>
                    <a:pt x="1089" y="1027"/>
                    <a:pt x="1089" y="1027"/>
                    <a:pt x="1089" y="1027"/>
                  </a:cubicBezTo>
                  <a:cubicBezTo>
                    <a:pt x="1107" y="1056"/>
                    <a:pt x="1107" y="1056"/>
                    <a:pt x="1107" y="1056"/>
                  </a:cubicBezTo>
                  <a:cubicBezTo>
                    <a:pt x="1120" y="1071"/>
                    <a:pt x="1120" y="1071"/>
                    <a:pt x="1120" y="1071"/>
                  </a:cubicBezTo>
                  <a:cubicBezTo>
                    <a:pt x="1144" y="1085"/>
                    <a:pt x="1144" y="1085"/>
                    <a:pt x="1144" y="1085"/>
                  </a:cubicBezTo>
                  <a:cubicBezTo>
                    <a:pt x="1146" y="1087"/>
                    <a:pt x="1146" y="1087"/>
                    <a:pt x="1146" y="1087"/>
                  </a:cubicBezTo>
                  <a:cubicBezTo>
                    <a:pt x="1153" y="1113"/>
                    <a:pt x="1153" y="1113"/>
                    <a:pt x="1153" y="1113"/>
                  </a:cubicBezTo>
                  <a:cubicBezTo>
                    <a:pt x="1144" y="1124"/>
                    <a:pt x="1144" y="1124"/>
                    <a:pt x="1144" y="1124"/>
                  </a:cubicBezTo>
                  <a:cubicBezTo>
                    <a:pt x="1140" y="1131"/>
                    <a:pt x="1140" y="1131"/>
                    <a:pt x="1140" y="1131"/>
                  </a:cubicBezTo>
                  <a:cubicBezTo>
                    <a:pt x="1124" y="1131"/>
                    <a:pt x="1109" y="1133"/>
                    <a:pt x="1096" y="1133"/>
                  </a:cubicBezTo>
                  <a:cubicBezTo>
                    <a:pt x="1085" y="1131"/>
                    <a:pt x="1076" y="1131"/>
                    <a:pt x="1067" y="1129"/>
                  </a:cubicBezTo>
                  <a:cubicBezTo>
                    <a:pt x="1063" y="1122"/>
                    <a:pt x="1063" y="1122"/>
                    <a:pt x="1063" y="1122"/>
                  </a:cubicBezTo>
                  <a:cubicBezTo>
                    <a:pt x="1061" y="1122"/>
                    <a:pt x="1056" y="1122"/>
                    <a:pt x="1052" y="1122"/>
                  </a:cubicBezTo>
                  <a:cubicBezTo>
                    <a:pt x="1045" y="1120"/>
                    <a:pt x="1036" y="1118"/>
                    <a:pt x="1028" y="1115"/>
                  </a:cubicBezTo>
                  <a:cubicBezTo>
                    <a:pt x="1025" y="1107"/>
                    <a:pt x="1025" y="1107"/>
                    <a:pt x="1025" y="1107"/>
                  </a:cubicBezTo>
                  <a:cubicBezTo>
                    <a:pt x="1021" y="1109"/>
                    <a:pt x="1019" y="1111"/>
                    <a:pt x="1014" y="1111"/>
                  </a:cubicBezTo>
                  <a:cubicBezTo>
                    <a:pt x="992" y="1118"/>
                    <a:pt x="968" y="1124"/>
                    <a:pt x="946" y="1126"/>
                  </a:cubicBezTo>
                  <a:cubicBezTo>
                    <a:pt x="937" y="1129"/>
                    <a:pt x="931" y="1129"/>
                    <a:pt x="922" y="1129"/>
                  </a:cubicBezTo>
                  <a:cubicBezTo>
                    <a:pt x="920" y="1135"/>
                    <a:pt x="920" y="1135"/>
                    <a:pt x="920" y="1135"/>
                  </a:cubicBezTo>
                  <a:cubicBezTo>
                    <a:pt x="933" y="1140"/>
                    <a:pt x="933" y="1140"/>
                    <a:pt x="933" y="1140"/>
                  </a:cubicBezTo>
                  <a:cubicBezTo>
                    <a:pt x="917" y="1153"/>
                    <a:pt x="917" y="1153"/>
                    <a:pt x="917" y="1153"/>
                  </a:cubicBezTo>
                  <a:cubicBezTo>
                    <a:pt x="880" y="1148"/>
                    <a:pt x="880" y="1148"/>
                    <a:pt x="880" y="1148"/>
                  </a:cubicBezTo>
                  <a:cubicBezTo>
                    <a:pt x="867" y="1155"/>
                    <a:pt x="867" y="1155"/>
                    <a:pt x="867" y="1155"/>
                  </a:cubicBezTo>
                  <a:cubicBezTo>
                    <a:pt x="869" y="1173"/>
                    <a:pt x="869" y="1173"/>
                    <a:pt x="869" y="1173"/>
                  </a:cubicBezTo>
                  <a:cubicBezTo>
                    <a:pt x="878" y="1177"/>
                    <a:pt x="878" y="1177"/>
                    <a:pt x="878" y="1177"/>
                  </a:cubicBezTo>
                  <a:cubicBezTo>
                    <a:pt x="878" y="1195"/>
                    <a:pt x="878" y="1195"/>
                    <a:pt x="878" y="1195"/>
                  </a:cubicBezTo>
                  <a:cubicBezTo>
                    <a:pt x="865" y="1195"/>
                    <a:pt x="865" y="1195"/>
                    <a:pt x="865" y="1195"/>
                  </a:cubicBezTo>
                  <a:cubicBezTo>
                    <a:pt x="867" y="1206"/>
                    <a:pt x="867" y="1206"/>
                    <a:pt x="867" y="1206"/>
                  </a:cubicBezTo>
                  <a:cubicBezTo>
                    <a:pt x="882" y="1208"/>
                    <a:pt x="882" y="1208"/>
                    <a:pt x="882" y="1208"/>
                  </a:cubicBezTo>
                  <a:cubicBezTo>
                    <a:pt x="884" y="1219"/>
                    <a:pt x="884" y="1219"/>
                    <a:pt x="884" y="1219"/>
                  </a:cubicBezTo>
                  <a:cubicBezTo>
                    <a:pt x="898" y="1230"/>
                    <a:pt x="898" y="1230"/>
                    <a:pt x="898" y="1230"/>
                  </a:cubicBezTo>
                  <a:cubicBezTo>
                    <a:pt x="887" y="1239"/>
                    <a:pt x="887" y="1239"/>
                    <a:pt x="887" y="1239"/>
                  </a:cubicBezTo>
                  <a:cubicBezTo>
                    <a:pt x="884" y="1245"/>
                    <a:pt x="884" y="1245"/>
                    <a:pt x="884" y="1245"/>
                  </a:cubicBezTo>
                  <a:cubicBezTo>
                    <a:pt x="904" y="1241"/>
                    <a:pt x="904" y="1241"/>
                    <a:pt x="904" y="1241"/>
                  </a:cubicBezTo>
                  <a:cubicBezTo>
                    <a:pt x="895" y="1252"/>
                    <a:pt x="895" y="1252"/>
                    <a:pt x="895" y="1252"/>
                  </a:cubicBezTo>
                  <a:cubicBezTo>
                    <a:pt x="915" y="1250"/>
                    <a:pt x="915" y="1250"/>
                    <a:pt x="915" y="1250"/>
                  </a:cubicBezTo>
                  <a:cubicBezTo>
                    <a:pt x="926" y="1256"/>
                    <a:pt x="926" y="1256"/>
                    <a:pt x="926" y="1256"/>
                  </a:cubicBezTo>
                  <a:cubicBezTo>
                    <a:pt x="948" y="1256"/>
                    <a:pt x="948" y="1256"/>
                    <a:pt x="948" y="1256"/>
                  </a:cubicBezTo>
                  <a:cubicBezTo>
                    <a:pt x="948" y="1248"/>
                    <a:pt x="948" y="1248"/>
                    <a:pt x="948" y="1248"/>
                  </a:cubicBezTo>
                  <a:cubicBezTo>
                    <a:pt x="955" y="1241"/>
                    <a:pt x="955" y="1241"/>
                    <a:pt x="955" y="1241"/>
                  </a:cubicBezTo>
                  <a:cubicBezTo>
                    <a:pt x="966" y="1241"/>
                    <a:pt x="966" y="1241"/>
                    <a:pt x="966" y="1241"/>
                  </a:cubicBezTo>
                  <a:cubicBezTo>
                    <a:pt x="984" y="1259"/>
                    <a:pt x="984" y="1259"/>
                    <a:pt x="984" y="1259"/>
                  </a:cubicBezTo>
                  <a:cubicBezTo>
                    <a:pt x="990" y="1256"/>
                    <a:pt x="995" y="1256"/>
                    <a:pt x="999" y="1252"/>
                  </a:cubicBezTo>
                  <a:cubicBezTo>
                    <a:pt x="1006" y="1250"/>
                    <a:pt x="1012" y="1245"/>
                    <a:pt x="1019" y="1239"/>
                  </a:cubicBezTo>
                  <a:cubicBezTo>
                    <a:pt x="1032" y="1250"/>
                    <a:pt x="1032" y="1250"/>
                    <a:pt x="1032" y="1250"/>
                  </a:cubicBezTo>
                  <a:cubicBezTo>
                    <a:pt x="1045" y="1234"/>
                    <a:pt x="1045" y="1234"/>
                    <a:pt x="1045" y="1234"/>
                  </a:cubicBezTo>
                  <a:cubicBezTo>
                    <a:pt x="1054" y="1239"/>
                    <a:pt x="1054" y="1239"/>
                    <a:pt x="1054" y="1239"/>
                  </a:cubicBezTo>
                  <a:cubicBezTo>
                    <a:pt x="1043" y="1252"/>
                    <a:pt x="1043" y="1252"/>
                    <a:pt x="1043" y="1252"/>
                  </a:cubicBezTo>
                  <a:cubicBezTo>
                    <a:pt x="1043" y="1270"/>
                    <a:pt x="1045" y="1285"/>
                    <a:pt x="1045" y="1303"/>
                  </a:cubicBezTo>
                  <a:cubicBezTo>
                    <a:pt x="1039" y="1309"/>
                    <a:pt x="1039" y="1309"/>
                    <a:pt x="1039" y="1309"/>
                  </a:cubicBezTo>
                  <a:cubicBezTo>
                    <a:pt x="1030" y="1338"/>
                    <a:pt x="1030" y="1338"/>
                    <a:pt x="1030" y="1338"/>
                  </a:cubicBezTo>
                  <a:cubicBezTo>
                    <a:pt x="1030" y="1351"/>
                    <a:pt x="1030" y="1351"/>
                    <a:pt x="1030" y="1351"/>
                  </a:cubicBezTo>
                  <a:cubicBezTo>
                    <a:pt x="1030" y="1355"/>
                    <a:pt x="1030" y="1355"/>
                    <a:pt x="1030" y="1355"/>
                  </a:cubicBezTo>
                  <a:cubicBezTo>
                    <a:pt x="1023" y="1369"/>
                    <a:pt x="1014" y="1377"/>
                    <a:pt x="1008" y="1382"/>
                  </a:cubicBezTo>
                  <a:cubicBezTo>
                    <a:pt x="997" y="1391"/>
                    <a:pt x="988" y="1391"/>
                    <a:pt x="979" y="1384"/>
                  </a:cubicBezTo>
                  <a:cubicBezTo>
                    <a:pt x="970" y="1377"/>
                    <a:pt x="970" y="1377"/>
                    <a:pt x="970" y="1377"/>
                  </a:cubicBezTo>
                  <a:cubicBezTo>
                    <a:pt x="962" y="1375"/>
                    <a:pt x="962" y="1375"/>
                    <a:pt x="962" y="1375"/>
                  </a:cubicBezTo>
                  <a:cubicBezTo>
                    <a:pt x="937" y="1377"/>
                    <a:pt x="937" y="1377"/>
                    <a:pt x="937" y="1377"/>
                  </a:cubicBezTo>
                  <a:cubicBezTo>
                    <a:pt x="924" y="1386"/>
                    <a:pt x="924" y="1386"/>
                    <a:pt x="924" y="1386"/>
                  </a:cubicBezTo>
                  <a:cubicBezTo>
                    <a:pt x="891" y="1384"/>
                    <a:pt x="891" y="1384"/>
                    <a:pt x="891" y="1384"/>
                  </a:cubicBezTo>
                  <a:cubicBezTo>
                    <a:pt x="845" y="1373"/>
                    <a:pt x="845" y="1373"/>
                    <a:pt x="845" y="1373"/>
                  </a:cubicBezTo>
                  <a:cubicBezTo>
                    <a:pt x="838" y="1362"/>
                    <a:pt x="838" y="1362"/>
                    <a:pt x="838" y="1362"/>
                  </a:cubicBezTo>
                  <a:cubicBezTo>
                    <a:pt x="816" y="1364"/>
                    <a:pt x="816" y="1364"/>
                    <a:pt x="816" y="1364"/>
                  </a:cubicBezTo>
                  <a:cubicBezTo>
                    <a:pt x="801" y="1360"/>
                    <a:pt x="801" y="1360"/>
                    <a:pt x="801" y="1360"/>
                  </a:cubicBezTo>
                  <a:cubicBezTo>
                    <a:pt x="801" y="1351"/>
                    <a:pt x="801" y="1351"/>
                    <a:pt x="801" y="1351"/>
                  </a:cubicBezTo>
                  <a:cubicBezTo>
                    <a:pt x="783" y="1342"/>
                    <a:pt x="783" y="1342"/>
                    <a:pt x="783" y="1342"/>
                  </a:cubicBezTo>
                  <a:cubicBezTo>
                    <a:pt x="759" y="1349"/>
                    <a:pt x="748" y="1353"/>
                    <a:pt x="746" y="1353"/>
                  </a:cubicBezTo>
                  <a:cubicBezTo>
                    <a:pt x="746" y="1353"/>
                    <a:pt x="744" y="1358"/>
                    <a:pt x="739" y="1366"/>
                  </a:cubicBezTo>
                  <a:cubicBezTo>
                    <a:pt x="744" y="1386"/>
                    <a:pt x="744" y="1386"/>
                    <a:pt x="744" y="1386"/>
                  </a:cubicBezTo>
                  <a:cubicBezTo>
                    <a:pt x="726" y="1404"/>
                    <a:pt x="726" y="1404"/>
                    <a:pt x="726" y="1404"/>
                  </a:cubicBezTo>
                  <a:cubicBezTo>
                    <a:pt x="706" y="1404"/>
                    <a:pt x="706" y="1404"/>
                    <a:pt x="706" y="1404"/>
                  </a:cubicBezTo>
                  <a:cubicBezTo>
                    <a:pt x="689" y="1382"/>
                    <a:pt x="689" y="1382"/>
                    <a:pt x="689" y="1382"/>
                  </a:cubicBezTo>
                  <a:cubicBezTo>
                    <a:pt x="649" y="1369"/>
                    <a:pt x="649" y="1369"/>
                    <a:pt x="649" y="1369"/>
                  </a:cubicBezTo>
                  <a:cubicBezTo>
                    <a:pt x="645" y="1355"/>
                    <a:pt x="645" y="1355"/>
                    <a:pt x="645" y="1355"/>
                  </a:cubicBezTo>
                  <a:cubicBezTo>
                    <a:pt x="603" y="1336"/>
                    <a:pt x="603" y="1336"/>
                    <a:pt x="603" y="1336"/>
                  </a:cubicBezTo>
                  <a:cubicBezTo>
                    <a:pt x="589" y="1336"/>
                    <a:pt x="578" y="1331"/>
                    <a:pt x="567" y="1322"/>
                  </a:cubicBezTo>
                  <a:cubicBezTo>
                    <a:pt x="554" y="1311"/>
                    <a:pt x="554" y="1311"/>
                    <a:pt x="554" y="1311"/>
                  </a:cubicBezTo>
                  <a:cubicBezTo>
                    <a:pt x="552" y="1309"/>
                    <a:pt x="552" y="1303"/>
                    <a:pt x="554" y="1294"/>
                  </a:cubicBezTo>
                  <a:cubicBezTo>
                    <a:pt x="570" y="1287"/>
                    <a:pt x="570" y="1287"/>
                    <a:pt x="570" y="1287"/>
                  </a:cubicBezTo>
                  <a:cubicBezTo>
                    <a:pt x="572" y="1276"/>
                    <a:pt x="572" y="1276"/>
                    <a:pt x="572" y="1276"/>
                  </a:cubicBezTo>
                  <a:cubicBezTo>
                    <a:pt x="561" y="1265"/>
                    <a:pt x="561" y="1265"/>
                    <a:pt x="561" y="1265"/>
                  </a:cubicBezTo>
                  <a:cubicBezTo>
                    <a:pt x="581" y="1243"/>
                    <a:pt x="581" y="1243"/>
                    <a:pt x="581" y="1243"/>
                  </a:cubicBezTo>
                  <a:cubicBezTo>
                    <a:pt x="574" y="1232"/>
                    <a:pt x="574" y="1232"/>
                    <a:pt x="574" y="1232"/>
                  </a:cubicBezTo>
                  <a:cubicBezTo>
                    <a:pt x="554" y="1243"/>
                    <a:pt x="554" y="1243"/>
                    <a:pt x="554" y="1243"/>
                  </a:cubicBezTo>
                  <a:cubicBezTo>
                    <a:pt x="556" y="1230"/>
                    <a:pt x="556" y="1230"/>
                    <a:pt x="556" y="1230"/>
                  </a:cubicBezTo>
                  <a:cubicBezTo>
                    <a:pt x="545" y="1223"/>
                    <a:pt x="545" y="1223"/>
                    <a:pt x="545" y="1223"/>
                  </a:cubicBezTo>
                  <a:cubicBezTo>
                    <a:pt x="519" y="1234"/>
                    <a:pt x="519" y="1234"/>
                    <a:pt x="519" y="1234"/>
                  </a:cubicBezTo>
                  <a:cubicBezTo>
                    <a:pt x="506" y="1232"/>
                    <a:pt x="506" y="1232"/>
                    <a:pt x="506" y="1232"/>
                  </a:cubicBezTo>
                  <a:cubicBezTo>
                    <a:pt x="488" y="1237"/>
                    <a:pt x="473" y="1239"/>
                    <a:pt x="457" y="1241"/>
                  </a:cubicBezTo>
                  <a:cubicBezTo>
                    <a:pt x="444" y="1239"/>
                    <a:pt x="444" y="1239"/>
                    <a:pt x="444" y="1239"/>
                  </a:cubicBezTo>
                  <a:cubicBezTo>
                    <a:pt x="438" y="1243"/>
                    <a:pt x="438" y="1243"/>
                    <a:pt x="438" y="1243"/>
                  </a:cubicBezTo>
                  <a:cubicBezTo>
                    <a:pt x="416" y="1241"/>
                    <a:pt x="416" y="1241"/>
                    <a:pt x="416" y="1241"/>
                  </a:cubicBezTo>
                  <a:cubicBezTo>
                    <a:pt x="405" y="1248"/>
                    <a:pt x="405" y="1248"/>
                    <a:pt x="405" y="1248"/>
                  </a:cubicBezTo>
                  <a:cubicBezTo>
                    <a:pt x="385" y="1241"/>
                    <a:pt x="385" y="1241"/>
                    <a:pt x="385" y="1241"/>
                  </a:cubicBezTo>
                  <a:cubicBezTo>
                    <a:pt x="356" y="1254"/>
                    <a:pt x="330" y="1265"/>
                    <a:pt x="301" y="1278"/>
                  </a:cubicBezTo>
                  <a:cubicBezTo>
                    <a:pt x="299" y="1278"/>
                    <a:pt x="299" y="1278"/>
                    <a:pt x="299" y="1278"/>
                  </a:cubicBezTo>
                  <a:cubicBezTo>
                    <a:pt x="283" y="1281"/>
                    <a:pt x="283" y="1281"/>
                    <a:pt x="283" y="1281"/>
                  </a:cubicBezTo>
                  <a:cubicBezTo>
                    <a:pt x="275" y="1270"/>
                    <a:pt x="275" y="1270"/>
                    <a:pt x="275" y="1270"/>
                  </a:cubicBezTo>
                  <a:cubicBezTo>
                    <a:pt x="264" y="1281"/>
                    <a:pt x="264" y="1281"/>
                    <a:pt x="264" y="1281"/>
                  </a:cubicBezTo>
                  <a:cubicBezTo>
                    <a:pt x="250" y="1274"/>
                    <a:pt x="250" y="1274"/>
                    <a:pt x="250" y="1274"/>
                  </a:cubicBezTo>
                  <a:cubicBezTo>
                    <a:pt x="248" y="1263"/>
                    <a:pt x="248" y="1263"/>
                    <a:pt x="248" y="1263"/>
                  </a:cubicBezTo>
                  <a:cubicBezTo>
                    <a:pt x="235" y="1267"/>
                    <a:pt x="235" y="1267"/>
                    <a:pt x="235" y="1267"/>
                  </a:cubicBezTo>
                  <a:cubicBezTo>
                    <a:pt x="233" y="1283"/>
                    <a:pt x="233" y="1283"/>
                    <a:pt x="233" y="1283"/>
                  </a:cubicBezTo>
                  <a:cubicBezTo>
                    <a:pt x="220" y="1303"/>
                    <a:pt x="220" y="1303"/>
                    <a:pt x="220" y="1303"/>
                  </a:cubicBezTo>
                  <a:cubicBezTo>
                    <a:pt x="178" y="1342"/>
                    <a:pt x="178" y="1342"/>
                    <a:pt x="178" y="1342"/>
                  </a:cubicBezTo>
                  <a:cubicBezTo>
                    <a:pt x="154" y="1373"/>
                    <a:pt x="154" y="1373"/>
                    <a:pt x="154" y="1373"/>
                  </a:cubicBezTo>
                  <a:cubicBezTo>
                    <a:pt x="151" y="1395"/>
                    <a:pt x="151" y="1395"/>
                    <a:pt x="151" y="1395"/>
                  </a:cubicBezTo>
                  <a:cubicBezTo>
                    <a:pt x="162" y="1399"/>
                    <a:pt x="162" y="1399"/>
                    <a:pt x="162" y="1399"/>
                  </a:cubicBezTo>
                  <a:cubicBezTo>
                    <a:pt x="165" y="1406"/>
                    <a:pt x="156" y="1421"/>
                    <a:pt x="136" y="1443"/>
                  </a:cubicBezTo>
                  <a:cubicBezTo>
                    <a:pt x="134" y="1448"/>
                    <a:pt x="132" y="1448"/>
                    <a:pt x="132" y="1450"/>
                  </a:cubicBezTo>
                  <a:cubicBezTo>
                    <a:pt x="101" y="1468"/>
                    <a:pt x="101" y="1468"/>
                    <a:pt x="101" y="1468"/>
                  </a:cubicBezTo>
                  <a:cubicBezTo>
                    <a:pt x="94" y="1492"/>
                    <a:pt x="94" y="1492"/>
                    <a:pt x="94" y="1492"/>
                  </a:cubicBezTo>
                  <a:cubicBezTo>
                    <a:pt x="81" y="1494"/>
                    <a:pt x="81" y="1494"/>
                    <a:pt x="81" y="1494"/>
                  </a:cubicBezTo>
                  <a:cubicBezTo>
                    <a:pt x="70" y="1505"/>
                    <a:pt x="70" y="1505"/>
                    <a:pt x="70" y="1505"/>
                  </a:cubicBezTo>
                  <a:cubicBezTo>
                    <a:pt x="55" y="1545"/>
                    <a:pt x="55" y="1545"/>
                    <a:pt x="55" y="1545"/>
                  </a:cubicBezTo>
                  <a:cubicBezTo>
                    <a:pt x="37" y="1556"/>
                    <a:pt x="37" y="1556"/>
                    <a:pt x="37" y="1556"/>
                  </a:cubicBezTo>
                  <a:cubicBezTo>
                    <a:pt x="37" y="1560"/>
                    <a:pt x="37" y="1560"/>
                    <a:pt x="37" y="1560"/>
                  </a:cubicBezTo>
                  <a:cubicBezTo>
                    <a:pt x="44" y="1562"/>
                    <a:pt x="44" y="1562"/>
                    <a:pt x="44" y="1562"/>
                  </a:cubicBezTo>
                  <a:cubicBezTo>
                    <a:pt x="41" y="1571"/>
                    <a:pt x="41" y="1571"/>
                    <a:pt x="41" y="1571"/>
                  </a:cubicBezTo>
                  <a:cubicBezTo>
                    <a:pt x="11" y="1613"/>
                    <a:pt x="11" y="1613"/>
                    <a:pt x="11" y="1613"/>
                  </a:cubicBezTo>
                  <a:cubicBezTo>
                    <a:pt x="6" y="1628"/>
                    <a:pt x="6" y="1628"/>
                    <a:pt x="6" y="1628"/>
                  </a:cubicBezTo>
                  <a:cubicBezTo>
                    <a:pt x="2" y="1650"/>
                    <a:pt x="2" y="1650"/>
                    <a:pt x="2" y="1650"/>
                  </a:cubicBezTo>
                  <a:cubicBezTo>
                    <a:pt x="8" y="1650"/>
                    <a:pt x="8" y="1650"/>
                    <a:pt x="8" y="1650"/>
                  </a:cubicBezTo>
                  <a:cubicBezTo>
                    <a:pt x="11" y="1639"/>
                    <a:pt x="11" y="1639"/>
                    <a:pt x="11" y="1639"/>
                  </a:cubicBezTo>
                  <a:cubicBezTo>
                    <a:pt x="17" y="1653"/>
                    <a:pt x="17" y="1653"/>
                    <a:pt x="17" y="1653"/>
                  </a:cubicBezTo>
                  <a:cubicBezTo>
                    <a:pt x="24" y="1653"/>
                    <a:pt x="24" y="1653"/>
                    <a:pt x="24" y="1653"/>
                  </a:cubicBezTo>
                  <a:cubicBezTo>
                    <a:pt x="24" y="1661"/>
                    <a:pt x="24" y="1661"/>
                    <a:pt x="24" y="1661"/>
                  </a:cubicBezTo>
                  <a:cubicBezTo>
                    <a:pt x="26" y="1672"/>
                    <a:pt x="26" y="1672"/>
                    <a:pt x="26" y="1672"/>
                  </a:cubicBezTo>
                  <a:cubicBezTo>
                    <a:pt x="19" y="1683"/>
                    <a:pt x="19" y="1683"/>
                    <a:pt x="19" y="1683"/>
                  </a:cubicBezTo>
                  <a:cubicBezTo>
                    <a:pt x="35" y="1694"/>
                    <a:pt x="37" y="1712"/>
                    <a:pt x="22" y="1741"/>
                  </a:cubicBezTo>
                  <a:cubicBezTo>
                    <a:pt x="17" y="1749"/>
                    <a:pt x="17" y="1749"/>
                    <a:pt x="17" y="1749"/>
                  </a:cubicBezTo>
                  <a:cubicBezTo>
                    <a:pt x="15" y="1760"/>
                    <a:pt x="11" y="1774"/>
                    <a:pt x="6" y="1782"/>
                  </a:cubicBezTo>
                  <a:cubicBezTo>
                    <a:pt x="4" y="1787"/>
                    <a:pt x="2" y="1789"/>
                    <a:pt x="0" y="1793"/>
                  </a:cubicBezTo>
                  <a:cubicBezTo>
                    <a:pt x="0" y="1800"/>
                    <a:pt x="0" y="1800"/>
                    <a:pt x="0" y="1800"/>
                  </a:cubicBezTo>
                  <a:cubicBezTo>
                    <a:pt x="11" y="1802"/>
                    <a:pt x="11" y="1802"/>
                    <a:pt x="11" y="1802"/>
                  </a:cubicBezTo>
                  <a:cubicBezTo>
                    <a:pt x="13" y="1818"/>
                    <a:pt x="13" y="1818"/>
                    <a:pt x="13" y="1818"/>
                  </a:cubicBezTo>
                  <a:cubicBezTo>
                    <a:pt x="24" y="1826"/>
                    <a:pt x="24" y="1826"/>
                    <a:pt x="24" y="1826"/>
                  </a:cubicBezTo>
                  <a:cubicBezTo>
                    <a:pt x="15" y="1829"/>
                    <a:pt x="15" y="1829"/>
                    <a:pt x="15" y="1829"/>
                  </a:cubicBezTo>
                  <a:cubicBezTo>
                    <a:pt x="17" y="1840"/>
                    <a:pt x="17" y="1840"/>
                    <a:pt x="17" y="1840"/>
                  </a:cubicBezTo>
                  <a:cubicBezTo>
                    <a:pt x="17" y="1855"/>
                    <a:pt x="17" y="1855"/>
                    <a:pt x="17" y="1855"/>
                  </a:cubicBezTo>
                  <a:cubicBezTo>
                    <a:pt x="24" y="1859"/>
                    <a:pt x="24" y="1859"/>
                    <a:pt x="24" y="1859"/>
                  </a:cubicBezTo>
                  <a:cubicBezTo>
                    <a:pt x="30" y="1864"/>
                    <a:pt x="30" y="1864"/>
                    <a:pt x="30" y="1864"/>
                  </a:cubicBezTo>
                  <a:cubicBezTo>
                    <a:pt x="39" y="1862"/>
                    <a:pt x="39" y="1862"/>
                    <a:pt x="39" y="1862"/>
                  </a:cubicBezTo>
                  <a:cubicBezTo>
                    <a:pt x="37" y="1870"/>
                    <a:pt x="37" y="1870"/>
                    <a:pt x="37" y="1870"/>
                  </a:cubicBezTo>
                  <a:cubicBezTo>
                    <a:pt x="46" y="1877"/>
                    <a:pt x="46" y="1877"/>
                    <a:pt x="46" y="1877"/>
                  </a:cubicBezTo>
                  <a:cubicBezTo>
                    <a:pt x="55" y="1873"/>
                    <a:pt x="55" y="1873"/>
                    <a:pt x="55" y="1873"/>
                  </a:cubicBezTo>
                  <a:cubicBezTo>
                    <a:pt x="50" y="1888"/>
                    <a:pt x="50" y="1888"/>
                    <a:pt x="50" y="1888"/>
                  </a:cubicBezTo>
                  <a:cubicBezTo>
                    <a:pt x="59" y="1895"/>
                    <a:pt x="59" y="1895"/>
                    <a:pt x="59" y="1895"/>
                  </a:cubicBezTo>
                  <a:cubicBezTo>
                    <a:pt x="61" y="1899"/>
                    <a:pt x="63" y="1901"/>
                    <a:pt x="66" y="1903"/>
                  </a:cubicBezTo>
                  <a:cubicBezTo>
                    <a:pt x="68" y="1908"/>
                    <a:pt x="70" y="1914"/>
                    <a:pt x="72" y="1919"/>
                  </a:cubicBezTo>
                  <a:cubicBezTo>
                    <a:pt x="74" y="1919"/>
                    <a:pt x="74" y="1919"/>
                    <a:pt x="74" y="1919"/>
                  </a:cubicBezTo>
                  <a:cubicBezTo>
                    <a:pt x="85" y="1921"/>
                    <a:pt x="85" y="1921"/>
                    <a:pt x="85" y="1921"/>
                  </a:cubicBezTo>
                  <a:cubicBezTo>
                    <a:pt x="83" y="1925"/>
                    <a:pt x="83" y="1925"/>
                    <a:pt x="83" y="1925"/>
                  </a:cubicBezTo>
                  <a:cubicBezTo>
                    <a:pt x="72" y="1932"/>
                    <a:pt x="72" y="1932"/>
                    <a:pt x="72" y="1932"/>
                  </a:cubicBezTo>
                  <a:cubicBezTo>
                    <a:pt x="74" y="1934"/>
                    <a:pt x="77" y="1936"/>
                    <a:pt x="79" y="1939"/>
                  </a:cubicBezTo>
                  <a:cubicBezTo>
                    <a:pt x="83" y="1943"/>
                    <a:pt x="85" y="1947"/>
                    <a:pt x="88" y="1952"/>
                  </a:cubicBezTo>
                  <a:cubicBezTo>
                    <a:pt x="90" y="1956"/>
                    <a:pt x="92" y="1958"/>
                    <a:pt x="94" y="1963"/>
                  </a:cubicBezTo>
                  <a:cubicBezTo>
                    <a:pt x="121" y="1974"/>
                    <a:pt x="121" y="1974"/>
                    <a:pt x="121" y="1974"/>
                  </a:cubicBezTo>
                  <a:cubicBezTo>
                    <a:pt x="132" y="1980"/>
                    <a:pt x="145" y="1989"/>
                    <a:pt x="156" y="1996"/>
                  </a:cubicBezTo>
                  <a:cubicBezTo>
                    <a:pt x="167" y="2005"/>
                    <a:pt x="178" y="2016"/>
                    <a:pt x="189" y="2024"/>
                  </a:cubicBezTo>
                  <a:cubicBezTo>
                    <a:pt x="209" y="2042"/>
                    <a:pt x="209" y="2042"/>
                    <a:pt x="209" y="2042"/>
                  </a:cubicBezTo>
                  <a:cubicBezTo>
                    <a:pt x="233" y="2035"/>
                    <a:pt x="257" y="2029"/>
                    <a:pt x="281" y="2022"/>
                  </a:cubicBezTo>
                  <a:cubicBezTo>
                    <a:pt x="283" y="2022"/>
                    <a:pt x="290" y="2022"/>
                    <a:pt x="295" y="2022"/>
                  </a:cubicBezTo>
                  <a:cubicBezTo>
                    <a:pt x="295" y="2024"/>
                    <a:pt x="295" y="2024"/>
                    <a:pt x="295" y="2024"/>
                  </a:cubicBezTo>
                  <a:cubicBezTo>
                    <a:pt x="310" y="2029"/>
                    <a:pt x="310" y="2029"/>
                    <a:pt x="310" y="2029"/>
                  </a:cubicBezTo>
                  <a:cubicBezTo>
                    <a:pt x="358" y="2002"/>
                    <a:pt x="358" y="2002"/>
                    <a:pt x="358" y="2002"/>
                  </a:cubicBezTo>
                  <a:cubicBezTo>
                    <a:pt x="361" y="2002"/>
                    <a:pt x="361" y="2002"/>
                    <a:pt x="361" y="2002"/>
                  </a:cubicBezTo>
                  <a:cubicBezTo>
                    <a:pt x="374" y="2002"/>
                    <a:pt x="374" y="2002"/>
                    <a:pt x="374" y="2002"/>
                  </a:cubicBezTo>
                  <a:cubicBezTo>
                    <a:pt x="374" y="2002"/>
                    <a:pt x="374" y="2002"/>
                    <a:pt x="376" y="2002"/>
                  </a:cubicBezTo>
                  <a:cubicBezTo>
                    <a:pt x="385" y="1996"/>
                    <a:pt x="385" y="1996"/>
                    <a:pt x="385" y="1996"/>
                  </a:cubicBezTo>
                  <a:cubicBezTo>
                    <a:pt x="387" y="1991"/>
                    <a:pt x="396" y="1989"/>
                    <a:pt x="407" y="1989"/>
                  </a:cubicBezTo>
                  <a:cubicBezTo>
                    <a:pt x="416" y="1989"/>
                    <a:pt x="422" y="1989"/>
                    <a:pt x="429" y="1994"/>
                  </a:cubicBezTo>
                  <a:cubicBezTo>
                    <a:pt x="440" y="1998"/>
                    <a:pt x="444" y="2009"/>
                    <a:pt x="440" y="2024"/>
                  </a:cubicBezTo>
                  <a:cubicBezTo>
                    <a:pt x="446" y="2035"/>
                    <a:pt x="446" y="2035"/>
                    <a:pt x="446" y="2035"/>
                  </a:cubicBezTo>
                  <a:cubicBezTo>
                    <a:pt x="457" y="2038"/>
                    <a:pt x="457" y="2038"/>
                    <a:pt x="457" y="2038"/>
                  </a:cubicBezTo>
                  <a:cubicBezTo>
                    <a:pt x="486" y="2038"/>
                    <a:pt x="486" y="2038"/>
                    <a:pt x="486" y="2038"/>
                  </a:cubicBezTo>
                  <a:cubicBezTo>
                    <a:pt x="499" y="2033"/>
                    <a:pt x="499" y="2033"/>
                    <a:pt x="499" y="2033"/>
                  </a:cubicBezTo>
                  <a:cubicBezTo>
                    <a:pt x="493" y="2020"/>
                    <a:pt x="493" y="2020"/>
                    <a:pt x="493" y="2020"/>
                  </a:cubicBezTo>
                  <a:cubicBezTo>
                    <a:pt x="495" y="2016"/>
                    <a:pt x="495" y="2016"/>
                    <a:pt x="495" y="2016"/>
                  </a:cubicBezTo>
                  <a:cubicBezTo>
                    <a:pt x="508" y="2029"/>
                    <a:pt x="508" y="2029"/>
                    <a:pt x="508" y="2029"/>
                  </a:cubicBezTo>
                  <a:cubicBezTo>
                    <a:pt x="512" y="2029"/>
                    <a:pt x="512" y="2029"/>
                    <a:pt x="512" y="2029"/>
                  </a:cubicBezTo>
                  <a:cubicBezTo>
                    <a:pt x="517" y="2029"/>
                    <a:pt x="517" y="2029"/>
                    <a:pt x="517" y="2029"/>
                  </a:cubicBezTo>
                  <a:cubicBezTo>
                    <a:pt x="517" y="2035"/>
                    <a:pt x="517" y="2035"/>
                    <a:pt x="517" y="2035"/>
                  </a:cubicBezTo>
                  <a:cubicBezTo>
                    <a:pt x="517" y="2040"/>
                    <a:pt x="517" y="2042"/>
                    <a:pt x="517" y="2046"/>
                  </a:cubicBezTo>
                  <a:cubicBezTo>
                    <a:pt x="530" y="2051"/>
                    <a:pt x="530" y="2051"/>
                    <a:pt x="530" y="2051"/>
                  </a:cubicBezTo>
                  <a:cubicBezTo>
                    <a:pt x="537" y="2044"/>
                    <a:pt x="537" y="2044"/>
                    <a:pt x="537" y="2044"/>
                  </a:cubicBezTo>
                  <a:cubicBezTo>
                    <a:pt x="541" y="2053"/>
                    <a:pt x="541" y="2053"/>
                    <a:pt x="541" y="2053"/>
                  </a:cubicBezTo>
                  <a:cubicBezTo>
                    <a:pt x="530" y="2064"/>
                    <a:pt x="530" y="2064"/>
                    <a:pt x="530" y="2064"/>
                  </a:cubicBezTo>
                  <a:cubicBezTo>
                    <a:pt x="537" y="2080"/>
                    <a:pt x="537" y="2080"/>
                    <a:pt x="537" y="2080"/>
                  </a:cubicBezTo>
                  <a:cubicBezTo>
                    <a:pt x="530" y="2097"/>
                    <a:pt x="530" y="2097"/>
                    <a:pt x="530" y="2097"/>
                  </a:cubicBezTo>
                  <a:cubicBezTo>
                    <a:pt x="526" y="2113"/>
                    <a:pt x="526" y="2113"/>
                    <a:pt x="526" y="2113"/>
                  </a:cubicBezTo>
                  <a:cubicBezTo>
                    <a:pt x="534" y="2121"/>
                    <a:pt x="534" y="2121"/>
                    <a:pt x="534" y="2121"/>
                  </a:cubicBezTo>
                  <a:cubicBezTo>
                    <a:pt x="530" y="2124"/>
                    <a:pt x="530" y="2124"/>
                    <a:pt x="530" y="2124"/>
                  </a:cubicBezTo>
                  <a:cubicBezTo>
                    <a:pt x="521" y="2128"/>
                    <a:pt x="521" y="2128"/>
                    <a:pt x="521" y="2128"/>
                  </a:cubicBezTo>
                  <a:cubicBezTo>
                    <a:pt x="521" y="2154"/>
                    <a:pt x="521" y="2154"/>
                    <a:pt x="521" y="2154"/>
                  </a:cubicBezTo>
                  <a:cubicBezTo>
                    <a:pt x="517" y="2159"/>
                    <a:pt x="517" y="2159"/>
                    <a:pt x="517" y="2159"/>
                  </a:cubicBezTo>
                  <a:cubicBezTo>
                    <a:pt x="515" y="2152"/>
                    <a:pt x="515" y="2152"/>
                    <a:pt x="515" y="2152"/>
                  </a:cubicBezTo>
                  <a:cubicBezTo>
                    <a:pt x="508" y="2157"/>
                    <a:pt x="508" y="2157"/>
                    <a:pt x="508" y="2157"/>
                  </a:cubicBezTo>
                  <a:cubicBezTo>
                    <a:pt x="521" y="2174"/>
                    <a:pt x="534" y="2194"/>
                    <a:pt x="545" y="2214"/>
                  </a:cubicBezTo>
                  <a:cubicBezTo>
                    <a:pt x="552" y="2220"/>
                    <a:pt x="554" y="2225"/>
                    <a:pt x="559" y="2231"/>
                  </a:cubicBezTo>
                  <a:cubicBezTo>
                    <a:pt x="574" y="2253"/>
                    <a:pt x="574" y="2253"/>
                    <a:pt x="574" y="2253"/>
                  </a:cubicBezTo>
                  <a:cubicBezTo>
                    <a:pt x="578" y="2258"/>
                    <a:pt x="581" y="2262"/>
                    <a:pt x="583" y="2267"/>
                  </a:cubicBezTo>
                  <a:cubicBezTo>
                    <a:pt x="585" y="2269"/>
                    <a:pt x="585" y="2271"/>
                    <a:pt x="587" y="2275"/>
                  </a:cubicBezTo>
                  <a:cubicBezTo>
                    <a:pt x="594" y="2280"/>
                    <a:pt x="594" y="2280"/>
                    <a:pt x="594" y="2280"/>
                  </a:cubicBezTo>
                  <a:cubicBezTo>
                    <a:pt x="596" y="2280"/>
                    <a:pt x="596" y="2280"/>
                    <a:pt x="596" y="2280"/>
                  </a:cubicBezTo>
                  <a:cubicBezTo>
                    <a:pt x="592" y="2289"/>
                    <a:pt x="592" y="2289"/>
                    <a:pt x="592" y="2289"/>
                  </a:cubicBezTo>
                  <a:cubicBezTo>
                    <a:pt x="589" y="2295"/>
                    <a:pt x="589" y="2295"/>
                    <a:pt x="589" y="2295"/>
                  </a:cubicBezTo>
                  <a:cubicBezTo>
                    <a:pt x="589" y="2311"/>
                    <a:pt x="589" y="2311"/>
                    <a:pt x="589" y="2311"/>
                  </a:cubicBezTo>
                  <a:cubicBezTo>
                    <a:pt x="600" y="2333"/>
                    <a:pt x="600" y="2333"/>
                    <a:pt x="600" y="2333"/>
                  </a:cubicBezTo>
                  <a:cubicBezTo>
                    <a:pt x="592" y="2346"/>
                    <a:pt x="592" y="2346"/>
                    <a:pt x="592" y="2346"/>
                  </a:cubicBezTo>
                  <a:cubicBezTo>
                    <a:pt x="594" y="2370"/>
                    <a:pt x="594" y="2370"/>
                    <a:pt x="594" y="2370"/>
                  </a:cubicBezTo>
                  <a:cubicBezTo>
                    <a:pt x="609" y="2394"/>
                    <a:pt x="609" y="2416"/>
                    <a:pt x="592" y="2436"/>
                  </a:cubicBezTo>
                  <a:cubicBezTo>
                    <a:pt x="574" y="2487"/>
                    <a:pt x="574" y="2487"/>
                    <a:pt x="574" y="2487"/>
                  </a:cubicBezTo>
                  <a:cubicBezTo>
                    <a:pt x="565" y="2524"/>
                    <a:pt x="565" y="2524"/>
                    <a:pt x="565" y="2524"/>
                  </a:cubicBezTo>
                  <a:cubicBezTo>
                    <a:pt x="570" y="2551"/>
                    <a:pt x="570" y="2551"/>
                    <a:pt x="570" y="2551"/>
                  </a:cubicBezTo>
                  <a:cubicBezTo>
                    <a:pt x="572" y="2557"/>
                    <a:pt x="572" y="2564"/>
                    <a:pt x="574" y="2568"/>
                  </a:cubicBezTo>
                  <a:cubicBezTo>
                    <a:pt x="576" y="2570"/>
                    <a:pt x="576" y="2573"/>
                    <a:pt x="578" y="2575"/>
                  </a:cubicBezTo>
                  <a:cubicBezTo>
                    <a:pt x="611" y="2663"/>
                    <a:pt x="611" y="2663"/>
                    <a:pt x="611" y="2663"/>
                  </a:cubicBezTo>
                  <a:cubicBezTo>
                    <a:pt x="616" y="2689"/>
                    <a:pt x="616" y="2689"/>
                    <a:pt x="616" y="2689"/>
                  </a:cubicBezTo>
                  <a:cubicBezTo>
                    <a:pt x="614" y="2702"/>
                    <a:pt x="614" y="2702"/>
                    <a:pt x="614" y="2702"/>
                  </a:cubicBezTo>
                  <a:cubicBezTo>
                    <a:pt x="645" y="2801"/>
                    <a:pt x="645" y="2801"/>
                    <a:pt x="645" y="2801"/>
                  </a:cubicBezTo>
                  <a:cubicBezTo>
                    <a:pt x="656" y="2817"/>
                    <a:pt x="656" y="2817"/>
                    <a:pt x="656" y="2817"/>
                  </a:cubicBezTo>
                  <a:cubicBezTo>
                    <a:pt x="669" y="2823"/>
                    <a:pt x="669" y="2823"/>
                    <a:pt x="669" y="2823"/>
                  </a:cubicBezTo>
                  <a:cubicBezTo>
                    <a:pt x="673" y="2832"/>
                    <a:pt x="673" y="2832"/>
                    <a:pt x="673" y="2832"/>
                  </a:cubicBezTo>
                  <a:cubicBezTo>
                    <a:pt x="702" y="2909"/>
                    <a:pt x="702" y="2909"/>
                    <a:pt x="702" y="2909"/>
                  </a:cubicBezTo>
                  <a:cubicBezTo>
                    <a:pt x="700" y="2927"/>
                    <a:pt x="700" y="2927"/>
                    <a:pt x="700" y="2927"/>
                  </a:cubicBezTo>
                  <a:cubicBezTo>
                    <a:pt x="689" y="2927"/>
                    <a:pt x="689" y="2927"/>
                    <a:pt x="689" y="2927"/>
                  </a:cubicBezTo>
                  <a:cubicBezTo>
                    <a:pt x="689" y="2931"/>
                    <a:pt x="689" y="2933"/>
                    <a:pt x="691" y="2938"/>
                  </a:cubicBezTo>
                  <a:cubicBezTo>
                    <a:pt x="693" y="2947"/>
                    <a:pt x="693" y="2953"/>
                    <a:pt x="695" y="2960"/>
                  </a:cubicBezTo>
                  <a:cubicBezTo>
                    <a:pt x="697" y="2964"/>
                    <a:pt x="697" y="2969"/>
                    <a:pt x="697" y="2971"/>
                  </a:cubicBezTo>
                  <a:cubicBezTo>
                    <a:pt x="702" y="2975"/>
                    <a:pt x="702" y="2975"/>
                    <a:pt x="702" y="2975"/>
                  </a:cubicBezTo>
                  <a:cubicBezTo>
                    <a:pt x="706" y="2964"/>
                    <a:pt x="706" y="2964"/>
                    <a:pt x="706" y="2964"/>
                  </a:cubicBezTo>
                  <a:cubicBezTo>
                    <a:pt x="713" y="2964"/>
                    <a:pt x="713" y="2964"/>
                    <a:pt x="713" y="2964"/>
                  </a:cubicBezTo>
                  <a:cubicBezTo>
                    <a:pt x="719" y="2975"/>
                    <a:pt x="719" y="2975"/>
                    <a:pt x="719" y="2975"/>
                  </a:cubicBezTo>
                  <a:cubicBezTo>
                    <a:pt x="724" y="2973"/>
                    <a:pt x="724" y="2973"/>
                    <a:pt x="724" y="2973"/>
                  </a:cubicBezTo>
                  <a:cubicBezTo>
                    <a:pt x="735" y="2978"/>
                    <a:pt x="735" y="2978"/>
                    <a:pt x="735" y="2978"/>
                  </a:cubicBezTo>
                  <a:cubicBezTo>
                    <a:pt x="770" y="2969"/>
                    <a:pt x="770" y="2969"/>
                    <a:pt x="770" y="2969"/>
                  </a:cubicBezTo>
                  <a:cubicBezTo>
                    <a:pt x="777" y="2960"/>
                    <a:pt x="777" y="2960"/>
                    <a:pt x="777" y="2960"/>
                  </a:cubicBezTo>
                  <a:cubicBezTo>
                    <a:pt x="796" y="2960"/>
                    <a:pt x="814" y="2958"/>
                    <a:pt x="834" y="2958"/>
                  </a:cubicBezTo>
                  <a:cubicBezTo>
                    <a:pt x="847" y="2962"/>
                    <a:pt x="847" y="2962"/>
                    <a:pt x="847" y="2962"/>
                  </a:cubicBezTo>
                  <a:cubicBezTo>
                    <a:pt x="847" y="2953"/>
                    <a:pt x="847" y="2953"/>
                    <a:pt x="847" y="2953"/>
                  </a:cubicBezTo>
                  <a:cubicBezTo>
                    <a:pt x="856" y="2949"/>
                    <a:pt x="856" y="2949"/>
                    <a:pt x="856" y="2949"/>
                  </a:cubicBezTo>
                  <a:cubicBezTo>
                    <a:pt x="869" y="2953"/>
                    <a:pt x="869" y="2953"/>
                    <a:pt x="869" y="2953"/>
                  </a:cubicBezTo>
                  <a:cubicBezTo>
                    <a:pt x="871" y="2947"/>
                    <a:pt x="871" y="2947"/>
                    <a:pt x="871" y="2947"/>
                  </a:cubicBezTo>
                  <a:cubicBezTo>
                    <a:pt x="891" y="2931"/>
                    <a:pt x="909" y="2914"/>
                    <a:pt x="924" y="2896"/>
                  </a:cubicBezTo>
                  <a:cubicBezTo>
                    <a:pt x="937" y="2883"/>
                    <a:pt x="948" y="2870"/>
                    <a:pt x="959" y="2852"/>
                  </a:cubicBezTo>
                  <a:cubicBezTo>
                    <a:pt x="966" y="2841"/>
                    <a:pt x="975" y="2828"/>
                    <a:pt x="984" y="2815"/>
                  </a:cubicBezTo>
                  <a:cubicBezTo>
                    <a:pt x="988" y="2806"/>
                    <a:pt x="992" y="2797"/>
                    <a:pt x="997" y="2786"/>
                  </a:cubicBezTo>
                  <a:cubicBezTo>
                    <a:pt x="999" y="2775"/>
                    <a:pt x="1003" y="2762"/>
                    <a:pt x="1006" y="2749"/>
                  </a:cubicBezTo>
                  <a:cubicBezTo>
                    <a:pt x="999" y="2749"/>
                    <a:pt x="999" y="2749"/>
                    <a:pt x="999" y="2749"/>
                  </a:cubicBezTo>
                  <a:cubicBezTo>
                    <a:pt x="999" y="2740"/>
                    <a:pt x="999" y="2740"/>
                    <a:pt x="999" y="2740"/>
                  </a:cubicBezTo>
                  <a:cubicBezTo>
                    <a:pt x="1014" y="2724"/>
                    <a:pt x="1028" y="2709"/>
                    <a:pt x="1039" y="2689"/>
                  </a:cubicBezTo>
                  <a:cubicBezTo>
                    <a:pt x="1043" y="2680"/>
                    <a:pt x="1047" y="2672"/>
                    <a:pt x="1047" y="2661"/>
                  </a:cubicBezTo>
                  <a:cubicBezTo>
                    <a:pt x="1043" y="2656"/>
                    <a:pt x="1043" y="2656"/>
                    <a:pt x="1043" y="2656"/>
                  </a:cubicBezTo>
                  <a:cubicBezTo>
                    <a:pt x="1039" y="2661"/>
                    <a:pt x="1039" y="2661"/>
                    <a:pt x="1039" y="2661"/>
                  </a:cubicBezTo>
                  <a:cubicBezTo>
                    <a:pt x="1039" y="2652"/>
                    <a:pt x="1039" y="2643"/>
                    <a:pt x="1036" y="2634"/>
                  </a:cubicBezTo>
                  <a:cubicBezTo>
                    <a:pt x="1032" y="2630"/>
                    <a:pt x="1028" y="2623"/>
                    <a:pt x="1025" y="2619"/>
                  </a:cubicBezTo>
                  <a:cubicBezTo>
                    <a:pt x="1030" y="2608"/>
                    <a:pt x="1030" y="2608"/>
                    <a:pt x="1030" y="2608"/>
                  </a:cubicBezTo>
                  <a:cubicBezTo>
                    <a:pt x="1067" y="2590"/>
                    <a:pt x="1067" y="2590"/>
                    <a:pt x="1067" y="2590"/>
                  </a:cubicBezTo>
                  <a:cubicBezTo>
                    <a:pt x="1080" y="2577"/>
                    <a:pt x="1094" y="2564"/>
                    <a:pt x="1107" y="2548"/>
                  </a:cubicBezTo>
                  <a:cubicBezTo>
                    <a:pt x="1120" y="2535"/>
                    <a:pt x="1133" y="2520"/>
                    <a:pt x="1140" y="2502"/>
                  </a:cubicBezTo>
                  <a:cubicBezTo>
                    <a:pt x="1146" y="2491"/>
                    <a:pt x="1151" y="2480"/>
                    <a:pt x="1155" y="2467"/>
                  </a:cubicBezTo>
                  <a:cubicBezTo>
                    <a:pt x="1146" y="2458"/>
                    <a:pt x="1146" y="2458"/>
                    <a:pt x="1146" y="2458"/>
                  </a:cubicBezTo>
                  <a:cubicBezTo>
                    <a:pt x="1146" y="2438"/>
                    <a:pt x="1144" y="2416"/>
                    <a:pt x="1142" y="2399"/>
                  </a:cubicBezTo>
                  <a:cubicBezTo>
                    <a:pt x="1142" y="2392"/>
                    <a:pt x="1140" y="2388"/>
                    <a:pt x="1140" y="2381"/>
                  </a:cubicBezTo>
                  <a:cubicBezTo>
                    <a:pt x="1116" y="2357"/>
                    <a:pt x="1116" y="2357"/>
                    <a:pt x="1116" y="2357"/>
                  </a:cubicBezTo>
                  <a:cubicBezTo>
                    <a:pt x="1118" y="2344"/>
                    <a:pt x="1118" y="2330"/>
                    <a:pt x="1118" y="2319"/>
                  </a:cubicBezTo>
                  <a:cubicBezTo>
                    <a:pt x="1118" y="2313"/>
                    <a:pt x="1118" y="2308"/>
                    <a:pt x="1116" y="2304"/>
                  </a:cubicBezTo>
                  <a:cubicBezTo>
                    <a:pt x="1122" y="2291"/>
                    <a:pt x="1122" y="2291"/>
                    <a:pt x="1122" y="2291"/>
                  </a:cubicBezTo>
                  <a:cubicBezTo>
                    <a:pt x="1122" y="2286"/>
                    <a:pt x="1120" y="2284"/>
                    <a:pt x="1118" y="2282"/>
                  </a:cubicBezTo>
                  <a:cubicBezTo>
                    <a:pt x="1116" y="2278"/>
                    <a:pt x="1113" y="2273"/>
                    <a:pt x="1109" y="2271"/>
                  </a:cubicBezTo>
                  <a:cubicBezTo>
                    <a:pt x="1109" y="2264"/>
                    <a:pt x="1109" y="2264"/>
                    <a:pt x="1109" y="2264"/>
                  </a:cubicBezTo>
                  <a:cubicBezTo>
                    <a:pt x="1113" y="2251"/>
                    <a:pt x="1118" y="2240"/>
                    <a:pt x="1124" y="2229"/>
                  </a:cubicBezTo>
                  <a:cubicBezTo>
                    <a:pt x="1135" y="2209"/>
                    <a:pt x="1149" y="2190"/>
                    <a:pt x="1162" y="2172"/>
                  </a:cubicBezTo>
                  <a:cubicBezTo>
                    <a:pt x="1184" y="2148"/>
                    <a:pt x="1206" y="2124"/>
                    <a:pt x="1228" y="2097"/>
                  </a:cubicBezTo>
                  <a:cubicBezTo>
                    <a:pt x="1248" y="2069"/>
                    <a:pt x="1267" y="2040"/>
                    <a:pt x="1287" y="2009"/>
                  </a:cubicBezTo>
                  <a:cubicBezTo>
                    <a:pt x="1323" y="1945"/>
                    <a:pt x="1323" y="1945"/>
                    <a:pt x="1323" y="1945"/>
                  </a:cubicBezTo>
                  <a:cubicBezTo>
                    <a:pt x="1327" y="1936"/>
                    <a:pt x="1329" y="1928"/>
                    <a:pt x="1334" y="1919"/>
                  </a:cubicBezTo>
                  <a:cubicBezTo>
                    <a:pt x="1336" y="1914"/>
                    <a:pt x="1336" y="1910"/>
                    <a:pt x="1336" y="1908"/>
                  </a:cubicBezTo>
                  <a:cubicBezTo>
                    <a:pt x="1342" y="1899"/>
                    <a:pt x="1342" y="1899"/>
                    <a:pt x="1342" y="1899"/>
                  </a:cubicBezTo>
                  <a:cubicBezTo>
                    <a:pt x="1351" y="1901"/>
                    <a:pt x="1351" y="1901"/>
                    <a:pt x="1351" y="1901"/>
                  </a:cubicBezTo>
                  <a:cubicBezTo>
                    <a:pt x="1356" y="1897"/>
                    <a:pt x="1356" y="1897"/>
                    <a:pt x="1356" y="1897"/>
                  </a:cubicBezTo>
                  <a:cubicBezTo>
                    <a:pt x="1347" y="1890"/>
                    <a:pt x="1347" y="1890"/>
                    <a:pt x="1347" y="1890"/>
                  </a:cubicBezTo>
                  <a:cubicBezTo>
                    <a:pt x="1351" y="1864"/>
                    <a:pt x="1351" y="1864"/>
                    <a:pt x="1351" y="1864"/>
                  </a:cubicBezTo>
                  <a:cubicBezTo>
                    <a:pt x="1338" y="1857"/>
                    <a:pt x="1338" y="1857"/>
                    <a:pt x="1338" y="1857"/>
                  </a:cubicBezTo>
                  <a:cubicBezTo>
                    <a:pt x="1336" y="1862"/>
                    <a:pt x="1329" y="1862"/>
                    <a:pt x="1325" y="1862"/>
                  </a:cubicBezTo>
                  <a:cubicBezTo>
                    <a:pt x="1309" y="1866"/>
                    <a:pt x="1292" y="1868"/>
                    <a:pt x="1276" y="1868"/>
                  </a:cubicBezTo>
                  <a:cubicBezTo>
                    <a:pt x="1261" y="1881"/>
                    <a:pt x="1261" y="1881"/>
                    <a:pt x="1261" y="1881"/>
                  </a:cubicBezTo>
                  <a:cubicBezTo>
                    <a:pt x="1245" y="1877"/>
                    <a:pt x="1245" y="1877"/>
                    <a:pt x="1245" y="1877"/>
                  </a:cubicBezTo>
                  <a:cubicBezTo>
                    <a:pt x="1210" y="1892"/>
                    <a:pt x="1210" y="1892"/>
                    <a:pt x="1210" y="1892"/>
                  </a:cubicBezTo>
                  <a:cubicBezTo>
                    <a:pt x="1204" y="1892"/>
                    <a:pt x="1204" y="1892"/>
                    <a:pt x="1204" y="1892"/>
                  </a:cubicBezTo>
                  <a:cubicBezTo>
                    <a:pt x="1193" y="1873"/>
                    <a:pt x="1193" y="1873"/>
                    <a:pt x="1193" y="1873"/>
                  </a:cubicBezTo>
                  <a:cubicBezTo>
                    <a:pt x="1190" y="1868"/>
                    <a:pt x="1190" y="1868"/>
                    <a:pt x="1190" y="1868"/>
                  </a:cubicBezTo>
                  <a:cubicBezTo>
                    <a:pt x="1175" y="1868"/>
                    <a:pt x="1175" y="1868"/>
                    <a:pt x="1175" y="1868"/>
                  </a:cubicBezTo>
                  <a:cubicBezTo>
                    <a:pt x="1171" y="1864"/>
                    <a:pt x="1171" y="1864"/>
                    <a:pt x="1171" y="1864"/>
                  </a:cubicBezTo>
                  <a:cubicBezTo>
                    <a:pt x="1186" y="1855"/>
                    <a:pt x="1186" y="1855"/>
                    <a:pt x="1186" y="1855"/>
                  </a:cubicBezTo>
                  <a:cubicBezTo>
                    <a:pt x="1186" y="1842"/>
                    <a:pt x="1186" y="1842"/>
                    <a:pt x="1186" y="1842"/>
                  </a:cubicBezTo>
                  <a:cubicBezTo>
                    <a:pt x="1177" y="1829"/>
                    <a:pt x="1177" y="1829"/>
                    <a:pt x="1177" y="1829"/>
                  </a:cubicBezTo>
                  <a:cubicBezTo>
                    <a:pt x="1120" y="1787"/>
                    <a:pt x="1120" y="1787"/>
                    <a:pt x="1120" y="1787"/>
                  </a:cubicBezTo>
                  <a:cubicBezTo>
                    <a:pt x="1113" y="1767"/>
                    <a:pt x="1113" y="1767"/>
                    <a:pt x="1113" y="1767"/>
                  </a:cubicBezTo>
                  <a:cubicBezTo>
                    <a:pt x="1096" y="1712"/>
                    <a:pt x="1096" y="1712"/>
                    <a:pt x="1096" y="1712"/>
                  </a:cubicBezTo>
                  <a:cubicBezTo>
                    <a:pt x="1087" y="1703"/>
                    <a:pt x="1080" y="1697"/>
                    <a:pt x="1072" y="1690"/>
                  </a:cubicBezTo>
                  <a:cubicBezTo>
                    <a:pt x="1069" y="1672"/>
                    <a:pt x="1067" y="1657"/>
                    <a:pt x="1065" y="1642"/>
                  </a:cubicBezTo>
                  <a:cubicBezTo>
                    <a:pt x="1065" y="1635"/>
                    <a:pt x="1063" y="1631"/>
                    <a:pt x="1061" y="1626"/>
                  </a:cubicBezTo>
                  <a:cubicBezTo>
                    <a:pt x="1054" y="1615"/>
                    <a:pt x="1036" y="1591"/>
                    <a:pt x="1036" y="1591"/>
                  </a:cubicBezTo>
                  <a:cubicBezTo>
                    <a:pt x="1032" y="1578"/>
                    <a:pt x="1032" y="1578"/>
                    <a:pt x="1032" y="1578"/>
                  </a:cubicBezTo>
                  <a:cubicBezTo>
                    <a:pt x="1030" y="1562"/>
                    <a:pt x="1030" y="1562"/>
                    <a:pt x="1030" y="1562"/>
                  </a:cubicBezTo>
                  <a:cubicBezTo>
                    <a:pt x="1034" y="1562"/>
                    <a:pt x="1034" y="1562"/>
                    <a:pt x="1034" y="1562"/>
                  </a:cubicBezTo>
                  <a:cubicBezTo>
                    <a:pt x="1036" y="1558"/>
                    <a:pt x="1036" y="1558"/>
                    <a:pt x="1036" y="1558"/>
                  </a:cubicBezTo>
                  <a:cubicBezTo>
                    <a:pt x="1028" y="1551"/>
                    <a:pt x="1028" y="1551"/>
                    <a:pt x="1028" y="1551"/>
                  </a:cubicBezTo>
                  <a:cubicBezTo>
                    <a:pt x="1006" y="1514"/>
                    <a:pt x="1006" y="1514"/>
                    <a:pt x="1006" y="1514"/>
                  </a:cubicBezTo>
                  <a:cubicBezTo>
                    <a:pt x="999" y="1498"/>
                    <a:pt x="999" y="1498"/>
                    <a:pt x="999" y="1498"/>
                  </a:cubicBezTo>
                  <a:cubicBezTo>
                    <a:pt x="1003" y="1483"/>
                    <a:pt x="1003" y="1483"/>
                    <a:pt x="1003" y="1483"/>
                  </a:cubicBezTo>
                  <a:cubicBezTo>
                    <a:pt x="995" y="1470"/>
                    <a:pt x="995" y="1470"/>
                    <a:pt x="995" y="1470"/>
                  </a:cubicBezTo>
                  <a:cubicBezTo>
                    <a:pt x="990" y="1459"/>
                    <a:pt x="990" y="1459"/>
                    <a:pt x="990" y="1459"/>
                  </a:cubicBezTo>
                  <a:cubicBezTo>
                    <a:pt x="979" y="1437"/>
                    <a:pt x="979" y="1437"/>
                    <a:pt x="979" y="1437"/>
                  </a:cubicBezTo>
                  <a:cubicBezTo>
                    <a:pt x="986" y="1421"/>
                    <a:pt x="986" y="1421"/>
                    <a:pt x="986" y="1421"/>
                  </a:cubicBezTo>
                  <a:cubicBezTo>
                    <a:pt x="999" y="1454"/>
                    <a:pt x="999" y="1454"/>
                    <a:pt x="999" y="1454"/>
                  </a:cubicBezTo>
                  <a:cubicBezTo>
                    <a:pt x="1012" y="1472"/>
                    <a:pt x="1012" y="1472"/>
                    <a:pt x="1012" y="1472"/>
                  </a:cubicBezTo>
                  <a:cubicBezTo>
                    <a:pt x="1014" y="1472"/>
                    <a:pt x="1014" y="1472"/>
                    <a:pt x="1014" y="1472"/>
                  </a:cubicBezTo>
                  <a:cubicBezTo>
                    <a:pt x="1030" y="1441"/>
                    <a:pt x="1030" y="1441"/>
                    <a:pt x="1030" y="1441"/>
                  </a:cubicBezTo>
                  <a:cubicBezTo>
                    <a:pt x="1030" y="1437"/>
                    <a:pt x="1030" y="1437"/>
                    <a:pt x="1030" y="1437"/>
                  </a:cubicBezTo>
                  <a:cubicBezTo>
                    <a:pt x="1034" y="1439"/>
                    <a:pt x="1034" y="1439"/>
                    <a:pt x="1034" y="1439"/>
                  </a:cubicBezTo>
                  <a:cubicBezTo>
                    <a:pt x="1036" y="1441"/>
                    <a:pt x="1036" y="1441"/>
                    <a:pt x="1036" y="1441"/>
                  </a:cubicBezTo>
                  <a:cubicBezTo>
                    <a:pt x="1032" y="1450"/>
                    <a:pt x="1028" y="1461"/>
                    <a:pt x="1025" y="1472"/>
                  </a:cubicBezTo>
                  <a:cubicBezTo>
                    <a:pt x="1025" y="1474"/>
                    <a:pt x="1025" y="1474"/>
                    <a:pt x="1025" y="1476"/>
                  </a:cubicBezTo>
                  <a:cubicBezTo>
                    <a:pt x="1034" y="1481"/>
                    <a:pt x="1034" y="1481"/>
                    <a:pt x="1034" y="1481"/>
                  </a:cubicBezTo>
                  <a:cubicBezTo>
                    <a:pt x="1043" y="1498"/>
                    <a:pt x="1054" y="1518"/>
                    <a:pt x="1063" y="1536"/>
                  </a:cubicBezTo>
                  <a:cubicBezTo>
                    <a:pt x="1063" y="1538"/>
                    <a:pt x="1065" y="1542"/>
                    <a:pt x="1065" y="1545"/>
                  </a:cubicBezTo>
                  <a:cubicBezTo>
                    <a:pt x="1067" y="1549"/>
                    <a:pt x="1072" y="1553"/>
                    <a:pt x="1076" y="1558"/>
                  </a:cubicBezTo>
                  <a:cubicBezTo>
                    <a:pt x="1078" y="1560"/>
                    <a:pt x="1083" y="1562"/>
                    <a:pt x="1085" y="1562"/>
                  </a:cubicBezTo>
                  <a:cubicBezTo>
                    <a:pt x="1107" y="1606"/>
                    <a:pt x="1107" y="1606"/>
                    <a:pt x="1107" y="1606"/>
                  </a:cubicBezTo>
                  <a:cubicBezTo>
                    <a:pt x="1107" y="1609"/>
                    <a:pt x="1105" y="1611"/>
                    <a:pt x="1105" y="1615"/>
                  </a:cubicBezTo>
                  <a:cubicBezTo>
                    <a:pt x="1105" y="1622"/>
                    <a:pt x="1105" y="1628"/>
                    <a:pt x="1105" y="1635"/>
                  </a:cubicBezTo>
                  <a:cubicBezTo>
                    <a:pt x="1113" y="1646"/>
                    <a:pt x="1122" y="1657"/>
                    <a:pt x="1129" y="1668"/>
                  </a:cubicBezTo>
                  <a:cubicBezTo>
                    <a:pt x="1138" y="1681"/>
                    <a:pt x="1144" y="1697"/>
                    <a:pt x="1151" y="1710"/>
                  </a:cubicBezTo>
                  <a:cubicBezTo>
                    <a:pt x="1162" y="1727"/>
                    <a:pt x="1171" y="1745"/>
                    <a:pt x="1182" y="1763"/>
                  </a:cubicBezTo>
                  <a:cubicBezTo>
                    <a:pt x="1184" y="1767"/>
                    <a:pt x="1186" y="1774"/>
                    <a:pt x="1186" y="1778"/>
                  </a:cubicBezTo>
                  <a:cubicBezTo>
                    <a:pt x="1177" y="1787"/>
                    <a:pt x="1177" y="1787"/>
                    <a:pt x="1177" y="1787"/>
                  </a:cubicBezTo>
                  <a:cubicBezTo>
                    <a:pt x="1186" y="1793"/>
                    <a:pt x="1186" y="1793"/>
                    <a:pt x="1186" y="1793"/>
                  </a:cubicBezTo>
                  <a:cubicBezTo>
                    <a:pt x="1193" y="1811"/>
                    <a:pt x="1193" y="1811"/>
                    <a:pt x="1193" y="1811"/>
                  </a:cubicBezTo>
                  <a:cubicBezTo>
                    <a:pt x="1190" y="1829"/>
                    <a:pt x="1190" y="1829"/>
                    <a:pt x="1190" y="1829"/>
                  </a:cubicBezTo>
                  <a:cubicBezTo>
                    <a:pt x="1199" y="1840"/>
                    <a:pt x="1199" y="1840"/>
                    <a:pt x="1199" y="1840"/>
                  </a:cubicBezTo>
                  <a:cubicBezTo>
                    <a:pt x="1228" y="1840"/>
                    <a:pt x="1228" y="1840"/>
                    <a:pt x="1228" y="1840"/>
                  </a:cubicBezTo>
                  <a:cubicBezTo>
                    <a:pt x="1234" y="1831"/>
                    <a:pt x="1234" y="1831"/>
                    <a:pt x="1234" y="1831"/>
                  </a:cubicBezTo>
                  <a:cubicBezTo>
                    <a:pt x="1276" y="1822"/>
                    <a:pt x="1276" y="1822"/>
                    <a:pt x="1276" y="1822"/>
                  </a:cubicBezTo>
                  <a:cubicBezTo>
                    <a:pt x="1285" y="1809"/>
                    <a:pt x="1285" y="1809"/>
                    <a:pt x="1285" y="1809"/>
                  </a:cubicBezTo>
                  <a:cubicBezTo>
                    <a:pt x="1290" y="1813"/>
                    <a:pt x="1290" y="1813"/>
                    <a:pt x="1290" y="1813"/>
                  </a:cubicBezTo>
                  <a:cubicBezTo>
                    <a:pt x="1307" y="1809"/>
                    <a:pt x="1307" y="1809"/>
                    <a:pt x="1307" y="1809"/>
                  </a:cubicBezTo>
                  <a:cubicBezTo>
                    <a:pt x="1312" y="1800"/>
                    <a:pt x="1312" y="1800"/>
                    <a:pt x="1312" y="1800"/>
                  </a:cubicBezTo>
                  <a:cubicBezTo>
                    <a:pt x="1334" y="1791"/>
                    <a:pt x="1334" y="1791"/>
                    <a:pt x="1334" y="1791"/>
                  </a:cubicBezTo>
                  <a:cubicBezTo>
                    <a:pt x="1340" y="1780"/>
                    <a:pt x="1340" y="1780"/>
                    <a:pt x="1340" y="1780"/>
                  </a:cubicBezTo>
                  <a:cubicBezTo>
                    <a:pt x="1362" y="1769"/>
                    <a:pt x="1362" y="1769"/>
                    <a:pt x="1362" y="1769"/>
                  </a:cubicBezTo>
                  <a:cubicBezTo>
                    <a:pt x="1360" y="1763"/>
                    <a:pt x="1360" y="1763"/>
                    <a:pt x="1360" y="1763"/>
                  </a:cubicBezTo>
                  <a:cubicBezTo>
                    <a:pt x="1360" y="1754"/>
                    <a:pt x="1360" y="1754"/>
                    <a:pt x="1360" y="1754"/>
                  </a:cubicBezTo>
                  <a:cubicBezTo>
                    <a:pt x="1369" y="1749"/>
                    <a:pt x="1369" y="1749"/>
                    <a:pt x="1369" y="1749"/>
                  </a:cubicBezTo>
                  <a:cubicBezTo>
                    <a:pt x="1384" y="1745"/>
                    <a:pt x="1384" y="1745"/>
                    <a:pt x="1384" y="1745"/>
                  </a:cubicBezTo>
                  <a:cubicBezTo>
                    <a:pt x="1397" y="1743"/>
                    <a:pt x="1397" y="1743"/>
                    <a:pt x="1397" y="1743"/>
                  </a:cubicBezTo>
                  <a:cubicBezTo>
                    <a:pt x="1406" y="1747"/>
                    <a:pt x="1406" y="1747"/>
                    <a:pt x="1406" y="1747"/>
                  </a:cubicBezTo>
                  <a:cubicBezTo>
                    <a:pt x="1413" y="1743"/>
                    <a:pt x="1413" y="1743"/>
                    <a:pt x="1413" y="1743"/>
                  </a:cubicBezTo>
                  <a:cubicBezTo>
                    <a:pt x="1417" y="1743"/>
                    <a:pt x="1417" y="1743"/>
                    <a:pt x="1417" y="1743"/>
                  </a:cubicBezTo>
                  <a:cubicBezTo>
                    <a:pt x="1424" y="1734"/>
                    <a:pt x="1424" y="1734"/>
                    <a:pt x="1424" y="1734"/>
                  </a:cubicBezTo>
                  <a:cubicBezTo>
                    <a:pt x="1417" y="1730"/>
                    <a:pt x="1417" y="1730"/>
                    <a:pt x="1417" y="1730"/>
                  </a:cubicBezTo>
                  <a:cubicBezTo>
                    <a:pt x="1435" y="1716"/>
                    <a:pt x="1435" y="1716"/>
                    <a:pt x="1435" y="1716"/>
                  </a:cubicBezTo>
                  <a:cubicBezTo>
                    <a:pt x="1444" y="1719"/>
                    <a:pt x="1444" y="1719"/>
                    <a:pt x="1444" y="1719"/>
                  </a:cubicBezTo>
                  <a:cubicBezTo>
                    <a:pt x="1446" y="1710"/>
                    <a:pt x="1446" y="1710"/>
                    <a:pt x="1446" y="1710"/>
                  </a:cubicBezTo>
                  <a:cubicBezTo>
                    <a:pt x="1457" y="1697"/>
                    <a:pt x="1457" y="1697"/>
                    <a:pt x="1457" y="1697"/>
                  </a:cubicBezTo>
                  <a:cubicBezTo>
                    <a:pt x="1466" y="1694"/>
                    <a:pt x="1466" y="1694"/>
                    <a:pt x="1466" y="1694"/>
                  </a:cubicBezTo>
                  <a:cubicBezTo>
                    <a:pt x="1470" y="1690"/>
                    <a:pt x="1470" y="1690"/>
                    <a:pt x="1470" y="1690"/>
                  </a:cubicBezTo>
                  <a:cubicBezTo>
                    <a:pt x="1470" y="1666"/>
                    <a:pt x="1474" y="1653"/>
                    <a:pt x="1481" y="1653"/>
                  </a:cubicBezTo>
                  <a:cubicBezTo>
                    <a:pt x="1483" y="1657"/>
                    <a:pt x="1483" y="1657"/>
                    <a:pt x="1483" y="1657"/>
                  </a:cubicBezTo>
                  <a:cubicBezTo>
                    <a:pt x="1492" y="1655"/>
                    <a:pt x="1492" y="1655"/>
                    <a:pt x="1492" y="1655"/>
                  </a:cubicBezTo>
                  <a:cubicBezTo>
                    <a:pt x="1514" y="1624"/>
                    <a:pt x="1514" y="1624"/>
                    <a:pt x="1514" y="1624"/>
                  </a:cubicBezTo>
                  <a:cubicBezTo>
                    <a:pt x="1516" y="1609"/>
                    <a:pt x="1516" y="1609"/>
                    <a:pt x="1516" y="1609"/>
                  </a:cubicBezTo>
                  <a:cubicBezTo>
                    <a:pt x="1512" y="1611"/>
                    <a:pt x="1512" y="1611"/>
                    <a:pt x="1512" y="1611"/>
                  </a:cubicBezTo>
                  <a:cubicBezTo>
                    <a:pt x="1499" y="1602"/>
                    <a:pt x="1499" y="1602"/>
                    <a:pt x="1499" y="1602"/>
                  </a:cubicBezTo>
                  <a:cubicBezTo>
                    <a:pt x="1488" y="1586"/>
                    <a:pt x="1488" y="1586"/>
                    <a:pt x="1488" y="1586"/>
                  </a:cubicBezTo>
                  <a:cubicBezTo>
                    <a:pt x="1481" y="1582"/>
                    <a:pt x="1481" y="1582"/>
                    <a:pt x="1481" y="1582"/>
                  </a:cubicBezTo>
                  <a:cubicBezTo>
                    <a:pt x="1459" y="1578"/>
                    <a:pt x="1459" y="1578"/>
                    <a:pt x="1459" y="1578"/>
                  </a:cubicBezTo>
                  <a:cubicBezTo>
                    <a:pt x="1450" y="1573"/>
                    <a:pt x="1446" y="1564"/>
                    <a:pt x="1446" y="1556"/>
                  </a:cubicBezTo>
                  <a:cubicBezTo>
                    <a:pt x="1446" y="1549"/>
                    <a:pt x="1446" y="1545"/>
                    <a:pt x="1446" y="1538"/>
                  </a:cubicBezTo>
                  <a:cubicBezTo>
                    <a:pt x="1446" y="1531"/>
                    <a:pt x="1448" y="1525"/>
                    <a:pt x="1450" y="1520"/>
                  </a:cubicBezTo>
                  <a:cubicBezTo>
                    <a:pt x="1444" y="1518"/>
                    <a:pt x="1444" y="1518"/>
                    <a:pt x="1444" y="1518"/>
                  </a:cubicBezTo>
                  <a:cubicBezTo>
                    <a:pt x="1435" y="1525"/>
                    <a:pt x="1435" y="1525"/>
                    <a:pt x="1435" y="1525"/>
                  </a:cubicBezTo>
                  <a:cubicBezTo>
                    <a:pt x="1433" y="1531"/>
                    <a:pt x="1433" y="1531"/>
                    <a:pt x="1433" y="1531"/>
                  </a:cubicBezTo>
                  <a:cubicBezTo>
                    <a:pt x="1426" y="1542"/>
                    <a:pt x="1426" y="1542"/>
                    <a:pt x="1426" y="1542"/>
                  </a:cubicBezTo>
                  <a:cubicBezTo>
                    <a:pt x="1415" y="1553"/>
                    <a:pt x="1415" y="1553"/>
                    <a:pt x="1415" y="1553"/>
                  </a:cubicBezTo>
                  <a:cubicBezTo>
                    <a:pt x="1397" y="1575"/>
                    <a:pt x="1397" y="1575"/>
                    <a:pt x="1397" y="1575"/>
                  </a:cubicBezTo>
                  <a:cubicBezTo>
                    <a:pt x="1386" y="1573"/>
                    <a:pt x="1386" y="1573"/>
                    <a:pt x="1386" y="1573"/>
                  </a:cubicBezTo>
                  <a:cubicBezTo>
                    <a:pt x="1373" y="1575"/>
                    <a:pt x="1373" y="1575"/>
                    <a:pt x="1373" y="1575"/>
                  </a:cubicBezTo>
                  <a:cubicBezTo>
                    <a:pt x="1367" y="1575"/>
                    <a:pt x="1367" y="1575"/>
                    <a:pt x="1367" y="1575"/>
                  </a:cubicBezTo>
                  <a:cubicBezTo>
                    <a:pt x="1360" y="1562"/>
                    <a:pt x="1360" y="1562"/>
                    <a:pt x="1360" y="1562"/>
                  </a:cubicBezTo>
                  <a:cubicBezTo>
                    <a:pt x="1351" y="1562"/>
                    <a:pt x="1351" y="1562"/>
                    <a:pt x="1351" y="1562"/>
                  </a:cubicBezTo>
                  <a:cubicBezTo>
                    <a:pt x="1347" y="1558"/>
                    <a:pt x="1347" y="1558"/>
                    <a:pt x="1347" y="1558"/>
                  </a:cubicBezTo>
                  <a:cubicBezTo>
                    <a:pt x="1349" y="1553"/>
                    <a:pt x="1349" y="1553"/>
                    <a:pt x="1349" y="1553"/>
                  </a:cubicBezTo>
                  <a:cubicBezTo>
                    <a:pt x="1356" y="1538"/>
                    <a:pt x="1356" y="1538"/>
                    <a:pt x="1356" y="1538"/>
                  </a:cubicBezTo>
                  <a:cubicBezTo>
                    <a:pt x="1356" y="1534"/>
                    <a:pt x="1356" y="1531"/>
                    <a:pt x="1356" y="1527"/>
                  </a:cubicBezTo>
                  <a:cubicBezTo>
                    <a:pt x="1356" y="1523"/>
                    <a:pt x="1356" y="1516"/>
                    <a:pt x="1358" y="1512"/>
                  </a:cubicBezTo>
                  <a:cubicBezTo>
                    <a:pt x="1349" y="1505"/>
                    <a:pt x="1349" y="1505"/>
                    <a:pt x="1349" y="1505"/>
                  </a:cubicBezTo>
                  <a:cubicBezTo>
                    <a:pt x="1340" y="1518"/>
                    <a:pt x="1340" y="1518"/>
                    <a:pt x="1340" y="1518"/>
                  </a:cubicBezTo>
                  <a:cubicBezTo>
                    <a:pt x="1338" y="1545"/>
                    <a:pt x="1338" y="1545"/>
                    <a:pt x="1338" y="1545"/>
                  </a:cubicBezTo>
                  <a:cubicBezTo>
                    <a:pt x="1338" y="1547"/>
                    <a:pt x="1338" y="1547"/>
                    <a:pt x="1338" y="1547"/>
                  </a:cubicBezTo>
                  <a:cubicBezTo>
                    <a:pt x="1336" y="1547"/>
                    <a:pt x="1336" y="1547"/>
                    <a:pt x="1336" y="1547"/>
                  </a:cubicBezTo>
                  <a:cubicBezTo>
                    <a:pt x="1331" y="1536"/>
                    <a:pt x="1329" y="1525"/>
                    <a:pt x="1327" y="1514"/>
                  </a:cubicBezTo>
                  <a:cubicBezTo>
                    <a:pt x="1327" y="1512"/>
                    <a:pt x="1327" y="1509"/>
                    <a:pt x="1325" y="1507"/>
                  </a:cubicBezTo>
                  <a:cubicBezTo>
                    <a:pt x="1318" y="1505"/>
                    <a:pt x="1314" y="1501"/>
                    <a:pt x="1312" y="1496"/>
                  </a:cubicBezTo>
                  <a:cubicBezTo>
                    <a:pt x="1298" y="1479"/>
                    <a:pt x="1285" y="1461"/>
                    <a:pt x="1272" y="1441"/>
                  </a:cubicBezTo>
                  <a:cubicBezTo>
                    <a:pt x="1272" y="1437"/>
                    <a:pt x="1270" y="1435"/>
                    <a:pt x="1267" y="1432"/>
                  </a:cubicBezTo>
                  <a:cubicBezTo>
                    <a:pt x="1254" y="1430"/>
                    <a:pt x="1254" y="1430"/>
                    <a:pt x="1254" y="1430"/>
                  </a:cubicBezTo>
                  <a:cubicBezTo>
                    <a:pt x="1250" y="1426"/>
                    <a:pt x="1250" y="1426"/>
                    <a:pt x="1250" y="1426"/>
                  </a:cubicBezTo>
                  <a:cubicBezTo>
                    <a:pt x="1274" y="1417"/>
                    <a:pt x="1274" y="1417"/>
                    <a:pt x="1274" y="1417"/>
                  </a:cubicBezTo>
                  <a:cubicBezTo>
                    <a:pt x="1274" y="1417"/>
                    <a:pt x="1276" y="1417"/>
                    <a:pt x="1276" y="1415"/>
                  </a:cubicBezTo>
                  <a:cubicBezTo>
                    <a:pt x="1278" y="1413"/>
                    <a:pt x="1283" y="1410"/>
                    <a:pt x="1285" y="1406"/>
                  </a:cubicBezTo>
                  <a:cubicBezTo>
                    <a:pt x="1303" y="1408"/>
                    <a:pt x="1303" y="1408"/>
                    <a:pt x="1303" y="1408"/>
                  </a:cubicBezTo>
                  <a:cubicBezTo>
                    <a:pt x="1305" y="1417"/>
                    <a:pt x="1305" y="1417"/>
                    <a:pt x="1305" y="1417"/>
                  </a:cubicBezTo>
                  <a:cubicBezTo>
                    <a:pt x="1318" y="1408"/>
                    <a:pt x="1318" y="1408"/>
                    <a:pt x="1318" y="1408"/>
                  </a:cubicBezTo>
                  <a:cubicBezTo>
                    <a:pt x="1336" y="1430"/>
                    <a:pt x="1336" y="1430"/>
                    <a:pt x="1336" y="1430"/>
                  </a:cubicBezTo>
                  <a:cubicBezTo>
                    <a:pt x="1336" y="1439"/>
                    <a:pt x="1336" y="1439"/>
                    <a:pt x="1336" y="1439"/>
                  </a:cubicBezTo>
                  <a:cubicBezTo>
                    <a:pt x="1349" y="1448"/>
                    <a:pt x="1349" y="1448"/>
                    <a:pt x="1349" y="1448"/>
                  </a:cubicBezTo>
                  <a:cubicBezTo>
                    <a:pt x="1347" y="1457"/>
                    <a:pt x="1347" y="1457"/>
                    <a:pt x="1347" y="1457"/>
                  </a:cubicBezTo>
                  <a:cubicBezTo>
                    <a:pt x="1362" y="1481"/>
                    <a:pt x="1362" y="1481"/>
                    <a:pt x="1362" y="1481"/>
                  </a:cubicBezTo>
                  <a:cubicBezTo>
                    <a:pt x="1391" y="1498"/>
                    <a:pt x="1391" y="1498"/>
                    <a:pt x="1391" y="1498"/>
                  </a:cubicBezTo>
                  <a:cubicBezTo>
                    <a:pt x="1400" y="1509"/>
                    <a:pt x="1400" y="1509"/>
                    <a:pt x="1400" y="1509"/>
                  </a:cubicBezTo>
                  <a:cubicBezTo>
                    <a:pt x="1417" y="1507"/>
                    <a:pt x="1417" y="1507"/>
                    <a:pt x="1417" y="1507"/>
                  </a:cubicBezTo>
                  <a:cubicBezTo>
                    <a:pt x="1435" y="1496"/>
                    <a:pt x="1435" y="1496"/>
                    <a:pt x="1435" y="1496"/>
                  </a:cubicBezTo>
                  <a:cubicBezTo>
                    <a:pt x="1444" y="1496"/>
                    <a:pt x="1444" y="1496"/>
                    <a:pt x="1444" y="1496"/>
                  </a:cubicBezTo>
                  <a:cubicBezTo>
                    <a:pt x="1457" y="1490"/>
                    <a:pt x="1457" y="1490"/>
                    <a:pt x="1457" y="1490"/>
                  </a:cubicBezTo>
                  <a:cubicBezTo>
                    <a:pt x="1468" y="1498"/>
                    <a:pt x="1468" y="1498"/>
                    <a:pt x="1468" y="1498"/>
                  </a:cubicBezTo>
                  <a:cubicBezTo>
                    <a:pt x="1470" y="1525"/>
                    <a:pt x="1470" y="1525"/>
                    <a:pt x="1470" y="1525"/>
                  </a:cubicBezTo>
                  <a:cubicBezTo>
                    <a:pt x="1481" y="1525"/>
                    <a:pt x="1481" y="1525"/>
                    <a:pt x="1481" y="1525"/>
                  </a:cubicBezTo>
                  <a:cubicBezTo>
                    <a:pt x="1507" y="1531"/>
                    <a:pt x="1507" y="1531"/>
                    <a:pt x="1507" y="1531"/>
                  </a:cubicBezTo>
                  <a:cubicBezTo>
                    <a:pt x="1543" y="1538"/>
                    <a:pt x="1543" y="1538"/>
                    <a:pt x="1543" y="1538"/>
                  </a:cubicBezTo>
                  <a:cubicBezTo>
                    <a:pt x="1549" y="1534"/>
                    <a:pt x="1549" y="1534"/>
                    <a:pt x="1549" y="1534"/>
                  </a:cubicBezTo>
                  <a:cubicBezTo>
                    <a:pt x="1556" y="1538"/>
                    <a:pt x="1556" y="1538"/>
                    <a:pt x="1556" y="1538"/>
                  </a:cubicBezTo>
                  <a:cubicBezTo>
                    <a:pt x="1567" y="1531"/>
                    <a:pt x="1567" y="1531"/>
                    <a:pt x="1567" y="1531"/>
                  </a:cubicBezTo>
                  <a:cubicBezTo>
                    <a:pt x="1571" y="1538"/>
                    <a:pt x="1571" y="1538"/>
                    <a:pt x="1571" y="1538"/>
                  </a:cubicBezTo>
                  <a:cubicBezTo>
                    <a:pt x="1580" y="1538"/>
                    <a:pt x="1591" y="1536"/>
                    <a:pt x="1600" y="1534"/>
                  </a:cubicBezTo>
                  <a:cubicBezTo>
                    <a:pt x="1604" y="1534"/>
                    <a:pt x="1606" y="1531"/>
                    <a:pt x="1611" y="1531"/>
                  </a:cubicBezTo>
                  <a:cubicBezTo>
                    <a:pt x="1631" y="1534"/>
                    <a:pt x="1631" y="1534"/>
                    <a:pt x="1631" y="1534"/>
                  </a:cubicBezTo>
                  <a:cubicBezTo>
                    <a:pt x="1644" y="1525"/>
                    <a:pt x="1644" y="1525"/>
                    <a:pt x="1644" y="1525"/>
                  </a:cubicBezTo>
                  <a:cubicBezTo>
                    <a:pt x="1648" y="1534"/>
                    <a:pt x="1648" y="1534"/>
                    <a:pt x="1648" y="1534"/>
                  </a:cubicBezTo>
                  <a:cubicBezTo>
                    <a:pt x="1644" y="1551"/>
                    <a:pt x="1644" y="1551"/>
                    <a:pt x="1644" y="1551"/>
                  </a:cubicBezTo>
                  <a:cubicBezTo>
                    <a:pt x="1653" y="1553"/>
                    <a:pt x="1653" y="1553"/>
                    <a:pt x="1653" y="1553"/>
                  </a:cubicBezTo>
                  <a:cubicBezTo>
                    <a:pt x="1657" y="1578"/>
                    <a:pt x="1657" y="1578"/>
                    <a:pt x="1657" y="1578"/>
                  </a:cubicBezTo>
                  <a:cubicBezTo>
                    <a:pt x="1659" y="1582"/>
                    <a:pt x="1659" y="1582"/>
                    <a:pt x="1659" y="1582"/>
                  </a:cubicBezTo>
                  <a:cubicBezTo>
                    <a:pt x="1668" y="1589"/>
                    <a:pt x="1668" y="1589"/>
                    <a:pt x="1668" y="1589"/>
                  </a:cubicBezTo>
                  <a:cubicBezTo>
                    <a:pt x="1675" y="1591"/>
                    <a:pt x="1684" y="1591"/>
                    <a:pt x="1692" y="1591"/>
                  </a:cubicBezTo>
                  <a:cubicBezTo>
                    <a:pt x="1699" y="1591"/>
                    <a:pt x="1710" y="1591"/>
                    <a:pt x="1719" y="1589"/>
                  </a:cubicBezTo>
                  <a:cubicBezTo>
                    <a:pt x="1719" y="1597"/>
                    <a:pt x="1719" y="1597"/>
                    <a:pt x="1719" y="1597"/>
                  </a:cubicBezTo>
                  <a:cubicBezTo>
                    <a:pt x="1712" y="1602"/>
                    <a:pt x="1706" y="1604"/>
                    <a:pt x="1699" y="1606"/>
                  </a:cubicBezTo>
                  <a:cubicBezTo>
                    <a:pt x="1692" y="1609"/>
                    <a:pt x="1686" y="1611"/>
                    <a:pt x="1679" y="1611"/>
                  </a:cubicBezTo>
                  <a:cubicBezTo>
                    <a:pt x="1692" y="1635"/>
                    <a:pt x="1692" y="1635"/>
                    <a:pt x="1692" y="1635"/>
                  </a:cubicBezTo>
                  <a:cubicBezTo>
                    <a:pt x="1719" y="1653"/>
                    <a:pt x="1719" y="1653"/>
                    <a:pt x="1719" y="1653"/>
                  </a:cubicBezTo>
                  <a:cubicBezTo>
                    <a:pt x="1721" y="1650"/>
                    <a:pt x="1725" y="1648"/>
                    <a:pt x="1730" y="1646"/>
                  </a:cubicBezTo>
                  <a:cubicBezTo>
                    <a:pt x="1734" y="1642"/>
                    <a:pt x="1741" y="1639"/>
                    <a:pt x="1745" y="1637"/>
                  </a:cubicBezTo>
                  <a:cubicBezTo>
                    <a:pt x="1747" y="1633"/>
                    <a:pt x="1750" y="1631"/>
                    <a:pt x="1750" y="1626"/>
                  </a:cubicBezTo>
                  <a:cubicBezTo>
                    <a:pt x="1752" y="1620"/>
                    <a:pt x="1752" y="1613"/>
                    <a:pt x="1752" y="1606"/>
                  </a:cubicBezTo>
                  <a:cubicBezTo>
                    <a:pt x="1756" y="1602"/>
                    <a:pt x="1756" y="1602"/>
                    <a:pt x="1756" y="1602"/>
                  </a:cubicBezTo>
                  <a:cubicBezTo>
                    <a:pt x="1772" y="1606"/>
                    <a:pt x="1772" y="1606"/>
                    <a:pt x="1772" y="1606"/>
                  </a:cubicBezTo>
                  <a:cubicBezTo>
                    <a:pt x="1763" y="1615"/>
                    <a:pt x="1763" y="1615"/>
                    <a:pt x="1763" y="1615"/>
                  </a:cubicBezTo>
                  <a:cubicBezTo>
                    <a:pt x="1763" y="1635"/>
                    <a:pt x="1763" y="1635"/>
                    <a:pt x="1763" y="1635"/>
                  </a:cubicBezTo>
                  <a:cubicBezTo>
                    <a:pt x="1758" y="1639"/>
                    <a:pt x="1758" y="1639"/>
                    <a:pt x="1758" y="1639"/>
                  </a:cubicBezTo>
                  <a:cubicBezTo>
                    <a:pt x="1765" y="1653"/>
                    <a:pt x="1765" y="1653"/>
                    <a:pt x="1765" y="1653"/>
                  </a:cubicBezTo>
                  <a:cubicBezTo>
                    <a:pt x="1763" y="1657"/>
                    <a:pt x="1763" y="1664"/>
                    <a:pt x="1763" y="1670"/>
                  </a:cubicBezTo>
                  <a:cubicBezTo>
                    <a:pt x="1761" y="1679"/>
                    <a:pt x="1761" y="1688"/>
                    <a:pt x="1761" y="1697"/>
                  </a:cubicBezTo>
                  <a:cubicBezTo>
                    <a:pt x="1763" y="1701"/>
                    <a:pt x="1763" y="1701"/>
                    <a:pt x="1763" y="1701"/>
                  </a:cubicBezTo>
                  <a:cubicBezTo>
                    <a:pt x="1769" y="1690"/>
                    <a:pt x="1769" y="1690"/>
                    <a:pt x="1769" y="1690"/>
                  </a:cubicBezTo>
                  <a:cubicBezTo>
                    <a:pt x="1769" y="1699"/>
                    <a:pt x="1769" y="1705"/>
                    <a:pt x="1769" y="1714"/>
                  </a:cubicBezTo>
                  <a:cubicBezTo>
                    <a:pt x="1772" y="1736"/>
                    <a:pt x="1776" y="1758"/>
                    <a:pt x="1783" y="1780"/>
                  </a:cubicBezTo>
                  <a:cubicBezTo>
                    <a:pt x="1789" y="1802"/>
                    <a:pt x="1796" y="1824"/>
                    <a:pt x="1807" y="1846"/>
                  </a:cubicBezTo>
                  <a:cubicBezTo>
                    <a:pt x="1813" y="1864"/>
                    <a:pt x="1820" y="1879"/>
                    <a:pt x="1829" y="1897"/>
                  </a:cubicBezTo>
                  <a:cubicBezTo>
                    <a:pt x="1835" y="1914"/>
                    <a:pt x="1844" y="1932"/>
                    <a:pt x="1849" y="1950"/>
                  </a:cubicBezTo>
                  <a:cubicBezTo>
                    <a:pt x="1853" y="1950"/>
                    <a:pt x="1855" y="1947"/>
                    <a:pt x="1857" y="1945"/>
                  </a:cubicBezTo>
                  <a:cubicBezTo>
                    <a:pt x="1860" y="1945"/>
                    <a:pt x="1860" y="1945"/>
                    <a:pt x="1862" y="1945"/>
                  </a:cubicBezTo>
                  <a:cubicBezTo>
                    <a:pt x="1873" y="1925"/>
                    <a:pt x="1873" y="1925"/>
                    <a:pt x="1873" y="1925"/>
                  </a:cubicBezTo>
                  <a:cubicBezTo>
                    <a:pt x="1873" y="1921"/>
                    <a:pt x="1873" y="1921"/>
                    <a:pt x="1873" y="1921"/>
                  </a:cubicBezTo>
                  <a:cubicBezTo>
                    <a:pt x="1882" y="1910"/>
                    <a:pt x="1882" y="1910"/>
                    <a:pt x="1882" y="1910"/>
                  </a:cubicBezTo>
                  <a:cubicBezTo>
                    <a:pt x="1882" y="1899"/>
                    <a:pt x="1882" y="1899"/>
                    <a:pt x="1882" y="1899"/>
                  </a:cubicBezTo>
                  <a:cubicBezTo>
                    <a:pt x="1886" y="1897"/>
                    <a:pt x="1890" y="1897"/>
                    <a:pt x="1895" y="1895"/>
                  </a:cubicBezTo>
                  <a:cubicBezTo>
                    <a:pt x="1897" y="1895"/>
                    <a:pt x="1899" y="1895"/>
                    <a:pt x="1904" y="1895"/>
                  </a:cubicBezTo>
                  <a:cubicBezTo>
                    <a:pt x="1904" y="1892"/>
                    <a:pt x="1904" y="1890"/>
                    <a:pt x="1904" y="1888"/>
                  </a:cubicBezTo>
                  <a:cubicBezTo>
                    <a:pt x="1906" y="1873"/>
                    <a:pt x="1908" y="1857"/>
                    <a:pt x="1910" y="1844"/>
                  </a:cubicBezTo>
                  <a:cubicBezTo>
                    <a:pt x="1910" y="1829"/>
                    <a:pt x="1908" y="1815"/>
                    <a:pt x="1910" y="1802"/>
                  </a:cubicBezTo>
                  <a:cubicBezTo>
                    <a:pt x="1910" y="1789"/>
                    <a:pt x="1910" y="1776"/>
                    <a:pt x="1912" y="1763"/>
                  </a:cubicBezTo>
                  <a:cubicBezTo>
                    <a:pt x="1923" y="1754"/>
                    <a:pt x="1923" y="1754"/>
                    <a:pt x="1923" y="1754"/>
                  </a:cubicBezTo>
                  <a:cubicBezTo>
                    <a:pt x="1930" y="1754"/>
                    <a:pt x="1930" y="1754"/>
                    <a:pt x="1930" y="1754"/>
                  </a:cubicBezTo>
                  <a:cubicBezTo>
                    <a:pt x="1932" y="1760"/>
                    <a:pt x="1932" y="1760"/>
                    <a:pt x="1932" y="1760"/>
                  </a:cubicBezTo>
                  <a:cubicBezTo>
                    <a:pt x="1943" y="1752"/>
                    <a:pt x="1943" y="1752"/>
                    <a:pt x="1943" y="1752"/>
                  </a:cubicBezTo>
                  <a:cubicBezTo>
                    <a:pt x="1945" y="1745"/>
                    <a:pt x="1945" y="1745"/>
                    <a:pt x="1945" y="1745"/>
                  </a:cubicBezTo>
                  <a:cubicBezTo>
                    <a:pt x="1950" y="1747"/>
                    <a:pt x="1950" y="1747"/>
                    <a:pt x="1950" y="1747"/>
                  </a:cubicBezTo>
                  <a:cubicBezTo>
                    <a:pt x="1961" y="1736"/>
                    <a:pt x="1961" y="1736"/>
                    <a:pt x="1961" y="1736"/>
                  </a:cubicBezTo>
                  <a:cubicBezTo>
                    <a:pt x="1961" y="1732"/>
                    <a:pt x="1961" y="1732"/>
                    <a:pt x="1961" y="1732"/>
                  </a:cubicBezTo>
                  <a:cubicBezTo>
                    <a:pt x="1957" y="1727"/>
                    <a:pt x="1957" y="1727"/>
                    <a:pt x="1957" y="1727"/>
                  </a:cubicBezTo>
                  <a:cubicBezTo>
                    <a:pt x="1970" y="1716"/>
                    <a:pt x="1983" y="1703"/>
                    <a:pt x="1994" y="1690"/>
                  </a:cubicBezTo>
                  <a:cubicBezTo>
                    <a:pt x="1998" y="1686"/>
                    <a:pt x="2003" y="1681"/>
                    <a:pt x="2005" y="1677"/>
                  </a:cubicBezTo>
                  <a:cubicBezTo>
                    <a:pt x="2012" y="1679"/>
                    <a:pt x="2012" y="1679"/>
                    <a:pt x="2012" y="1679"/>
                  </a:cubicBezTo>
                  <a:cubicBezTo>
                    <a:pt x="2018" y="1677"/>
                    <a:pt x="2023" y="1672"/>
                    <a:pt x="2027" y="1668"/>
                  </a:cubicBezTo>
                  <a:cubicBezTo>
                    <a:pt x="2034" y="1664"/>
                    <a:pt x="2038" y="1659"/>
                    <a:pt x="2045" y="1653"/>
                  </a:cubicBezTo>
                  <a:cubicBezTo>
                    <a:pt x="2038" y="1648"/>
                    <a:pt x="2038" y="1648"/>
                    <a:pt x="2038" y="1648"/>
                  </a:cubicBezTo>
                  <a:cubicBezTo>
                    <a:pt x="2038" y="1637"/>
                    <a:pt x="2038" y="1637"/>
                    <a:pt x="2038" y="1637"/>
                  </a:cubicBezTo>
                  <a:cubicBezTo>
                    <a:pt x="2042" y="1635"/>
                    <a:pt x="2045" y="1633"/>
                    <a:pt x="2049" y="1633"/>
                  </a:cubicBezTo>
                  <a:cubicBezTo>
                    <a:pt x="2053" y="1631"/>
                    <a:pt x="2058" y="1628"/>
                    <a:pt x="2062" y="1626"/>
                  </a:cubicBezTo>
                  <a:cubicBezTo>
                    <a:pt x="2069" y="1620"/>
                    <a:pt x="2069" y="1620"/>
                    <a:pt x="2069" y="1620"/>
                  </a:cubicBezTo>
                  <a:cubicBezTo>
                    <a:pt x="2069" y="1628"/>
                    <a:pt x="2069" y="1628"/>
                    <a:pt x="2069" y="1628"/>
                  </a:cubicBezTo>
                  <a:cubicBezTo>
                    <a:pt x="2080" y="1628"/>
                    <a:pt x="2080" y="1628"/>
                    <a:pt x="2080" y="1628"/>
                  </a:cubicBezTo>
                  <a:cubicBezTo>
                    <a:pt x="2086" y="1628"/>
                    <a:pt x="2095" y="1626"/>
                    <a:pt x="2102" y="1626"/>
                  </a:cubicBezTo>
                  <a:cubicBezTo>
                    <a:pt x="2106" y="1624"/>
                    <a:pt x="2108" y="1624"/>
                    <a:pt x="2111" y="1622"/>
                  </a:cubicBezTo>
                  <a:cubicBezTo>
                    <a:pt x="2119" y="1613"/>
                    <a:pt x="2119" y="1613"/>
                    <a:pt x="2119" y="1613"/>
                  </a:cubicBezTo>
                  <a:cubicBezTo>
                    <a:pt x="2119" y="1604"/>
                    <a:pt x="2119" y="1604"/>
                    <a:pt x="2119" y="1604"/>
                  </a:cubicBezTo>
                  <a:cubicBezTo>
                    <a:pt x="2126" y="1609"/>
                    <a:pt x="2126" y="1609"/>
                    <a:pt x="2126" y="1609"/>
                  </a:cubicBezTo>
                  <a:cubicBezTo>
                    <a:pt x="2130" y="1615"/>
                    <a:pt x="2130" y="1615"/>
                    <a:pt x="2130" y="1615"/>
                  </a:cubicBezTo>
                  <a:cubicBezTo>
                    <a:pt x="2130" y="1624"/>
                    <a:pt x="2133" y="1633"/>
                    <a:pt x="2135" y="1639"/>
                  </a:cubicBezTo>
                  <a:cubicBezTo>
                    <a:pt x="2135" y="1644"/>
                    <a:pt x="2137" y="1646"/>
                    <a:pt x="2139" y="1650"/>
                  </a:cubicBezTo>
                  <a:cubicBezTo>
                    <a:pt x="2152" y="1602"/>
                    <a:pt x="2152" y="1602"/>
                    <a:pt x="2152" y="1602"/>
                  </a:cubicBezTo>
                  <a:cubicBezTo>
                    <a:pt x="2161" y="1600"/>
                    <a:pt x="2161" y="1600"/>
                    <a:pt x="2161" y="1600"/>
                  </a:cubicBezTo>
                  <a:cubicBezTo>
                    <a:pt x="2179" y="1529"/>
                    <a:pt x="2179" y="1529"/>
                    <a:pt x="2179" y="1529"/>
                  </a:cubicBezTo>
                  <a:cubicBezTo>
                    <a:pt x="2190" y="1520"/>
                    <a:pt x="2201" y="1512"/>
                    <a:pt x="2210" y="1501"/>
                  </a:cubicBezTo>
                  <a:cubicBezTo>
                    <a:pt x="2221" y="1490"/>
                    <a:pt x="2229" y="1476"/>
                    <a:pt x="2240" y="1463"/>
                  </a:cubicBezTo>
                  <a:cubicBezTo>
                    <a:pt x="2210" y="1426"/>
                    <a:pt x="2210" y="1426"/>
                    <a:pt x="2210" y="1426"/>
                  </a:cubicBezTo>
                  <a:cubicBezTo>
                    <a:pt x="2183" y="1435"/>
                    <a:pt x="2155" y="1443"/>
                    <a:pt x="2128" y="1450"/>
                  </a:cubicBezTo>
                  <a:cubicBezTo>
                    <a:pt x="2124" y="1452"/>
                    <a:pt x="2119" y="1454"/>
                    <a:pt x="2115" y="1454"/>
                  </a:cubicBezTo>
                  <a:cubicBezTo>
                    <a:pt x="2097" y="1457"/>
                    <a:pt x="2097" y="1457"/>
                    <a:pt x="2097" y="1457"/>
                  </a:cubicBezTo>
                  <a:cubicBezTo>
                    <a:pt x="2069" y="1459"/>
                    <a:pt x="2069" y="1459"/>
                    <a:pt x="2069" y="1459"/>
                  </a:cubicBezTo>
                  <a:cubicBezTo>
                    <a:pt x="2053" y="1465"/>
                    <a:pt x="2053" y="1465"/>
                    <a:pt x="2053" y="1465"/>
                  </a:cubicBezTo>
                  <a:cubicBezTo>
                    <a:pt x="2053" y="1465"/>
                    <a:pt x="2053" y="1465"/>
                    <a:pt x="2051" y="1465"/>
                  </a:cubicBezTo>
                  <a:cubicBezTo>
                    <a:pt x="2023" y="1452"/>
                    <a:pt x="1994" y="1441"/>
                    <a:pt x="1961" y="1428"/>
                  </a:cubicBezTo>
                  <a:cubicBezTo>
                    <a:pt x="1945" y="1421"/>
                    <a:pt x="1928" y="1415"/>
                    <a:pt x="1910" y="1406"/>
                  </a:cubicBezTo>
                  <a:cubicBezTo>
                    <a:pt x="1904" y="1391"/>
                    <a:pt x="1899" y="1375"/>
                    <a:pt x="1897" y="1360"/>
                  </a:cubicBezTo>
                  <a:cubicBezTo>
                    <a:pt x="1897" y="1355"/>
                    <a:pt x="1895" y="1353"/>
                    <a:pt x="1895" y="1347"/>
                  </a:cubicBezTo>
                  <a:cubicBezTo>
                    <a:pt x="1893" y="1336"/>
                    <a:pt x="1895" y="1322"/>
                    <a:pt x="1895" y="1309"/>
                  </a:cubicBezTo>
                  <a:cubicBezTo>
                    <a:pt x="1897" y="1296"/>
                    <a:pt x="1899" y="1281"/>
                    <a:pt x="1901" y="1267"/>
                  </a:cubicBezTo>
                  <a:cubicBezTo>
                    <a:pt x="1899" y="1267"/>
                    <a:pt x="1897" y="1265"/>
                    <a:pt x="1895" y="1265"/>
                  </a:cubicBezTo>
                  <a:cubicBezTo>
                    <a:pt x="1873" y="1263"/>
                    <a:pt x="1873" y="1263"/>
                    <a:pt x="1873" y="1263"/>
                  </a:cubicBezTo>
                  <a:cubicBezTo>
                    <a:pt x="1838" y="1256"/>
                    <a:pt x="1838" y="1256"/>
                    <a:pt x="1838" y="1256"/>
                  </a:cubicBezTo>
                  <a:cubicBezTo>
                    <a:pt x="1818" y="1250"/>
                    <a:pt x="1818" y="1250"/>
                    <a:pt x="1818" y="1250"/>
                  </a:cubicBezTo>
                  <a:cubicBezTo>
                    <a:pt x="1811" y="1248"/>
                    <a:pt x="1811" y="1248"/>
                    <a:pt x="1811" y="1248"/>
                  </a:cubicBezTo>
                  <a:cubicBezTo>
                    <a:pt x="1809" y="1248"/>
                    <a:pt x="1805" y="1245"/>
                    <a:pt x="1802" y="1245"/>
                  </a:cubicBezTo>
                  <a:cubicBezTo>
                    <a:pt x="1805" y="1241"/>
                    <a:pt x="1807" y="1239"/>
                    <a:pt x="1809" y="1239"/>
                  </a:cubicBezTo>
                  <a:cubicBezTo>
                    <a:pt x="1813" y="1234"/>
                    <a:pt x="1813" y="1234"/>
                    <a:pt x="1813" y="1234"/>
                  </a:cubicBezTo>
                  <a:cubicBezTo>
                    <a:pt x="1811" y="1232"/>
                    <a:pt x="1811" y="1230"/>
                    <a:pt x="1811" y="1226"/>
                  </a:cubicBezTo>
                  <a:cubicBezTo>
                    <a:pt x="1811" y="1206"/>
                    <a:pt x="1811" y="1206"/>
                    <a:pt x="1811" y="1206"/>
                  </a:cubicBezTo>
                  <a:cubicBezTo>
                    <a:pt x="1783" y="1177"/>
                    <a:pt x="1783" y="1177"/>
                    <a:pt x="1783" y="1177"/>
                  </a:cubicBezTo>
                  <a:cubicBezTo>
                    <a:pt x="1783" y="1175"/>
                    <a:pt x="1783" y="1175"/>
                    <a:pt x="1783" y="1175"/>
                  </a:cubicBezTo>
                  <a:cubicBezTo>
                    <a:pt x="1783" y="1166"/>
                    <a:pt x="1783" y="1166"/>
                    <a:pt x="1783" y="1166"/>
                  </a:cubicBezTo>
                  <a:cubicBezTo>
                    <a:pt x="1785" y="1162"/>
                    <a:pt x="1787" y="1160"/>
                    <a:pt x="1789" y="1155"/>
                  </a:cubicBezTo>
                  <a:cubicBezTo>
                    <a:pt x="1791" y="1155"/>
                    <a:pt x="1791" y="1155"/>
                    <a:pt x="1791" y="1155"/>
                  </a:cubicBezTo>
                  <a:cubicBezTo>
                    <a:pt x="1794" y="1151"/>
                    <a:pt x="1798" y="1146"/>
                    <a:pt x="1802" y="1142"/>
                  </a:cubicBezTo>
                  <a:cubicBezTo>
                    <a:pt x="1877" y="1129"/>
                    <a:pt x="1877" y="1129"/>
                    <a:pt x="1877" y="1129"/>
                  </a:cubicBezTo>
                  <a:cubicBezTo>
                    <a:pt x="1882" y="1120"/>
                    <a:pt x="1882" y="1120"/>
                    <a:pt x="1882" y="1120"/>
                  </a:cubicBezTo>
                  <a:cubicBezTo>
                    <a:pt x="1886" y="1111"/>
                    <a:pt x="1893" y="1104"/>
                    <a:pt x="1897" y="1096"/>
                  </a:cubicBezTo>
                  <a:cubicBezTo>
                    <a:pt x="1904" y="1087"/>
                    <a:pt x="1908" y="1078"/>
                    <a:pt x="1912" y="1069"/>
                  </a:cubicBezTo>
                  <a:cubicBezTo>
                    <a:pt x="1917" y="1060"/>
                    <a:pt x="1917" y="1060"/>
                    <a:pt x="1917" y="1060"/>
                  </a:cubicBezTo>
                  <a:cubicBezTo>
                    <a:pt x="1906" y="1016"/>
                    <a:pt x="1906" y="1016"/>
                    <a:pt x="1906" y="1016"/>
                  </a:cubicBezTo>
                  <a:cubicBezTo>
                    <a:pt x="1948" y="1010"/>
                    <a:pt x="1948" y="1010"/>
                    <a:pt x="1948" y="1010"/>
                  </a:cubicBezTo>
                  <a:cubicBezTo>
                    <a:pt x="1965" y="957"/>
                    <a:pt x="1965" y="957"/>
                    <a:pt x="1965" y="957"/>
                  </a:cubicBezTo>
                  <a:cubicBezTo>
                    <a:pt x="1998" y="955"/>
                    <a:pt x="1998" y="955"/>
                    <a:pt x="1998" y="955"/>
                  </a:cubicBezTo>
                  <a:cubicBezTo>
                    <a:pt x="2003" y="942"/>
                    <a:pt x="2003" y="942"/>
                    <a:pt x="2003" y="942"/>
                  </a:cubicBezTo>
                  <a:cubicBezTo>
                    <a:pt x="2025" y="928"/>
                    <a:pt x="2025" y="928"/>
                    <a:pt x="2025" y="928"/>
                  </a:cubicBezTo>
                  <a:cubicBezTo>
                    <a:pt x="2023" y="913"/>
                    <a:pt x="2023" y="913"/>
                    <a:pt x="2023" y="913"/>
                  </a:cubicBezTo>
                  <a:cubicBezTo>
                    <a:pt x="2064" y="909"/>
                    <a:pt x="2064" y="909"/>
                    <a:pt x="2064" y="909"/>
                  </a:cubicBezTo>
                  <a:cubicBezTo>
                    <a:pt x="2097" y="878"/>
                    <a:pt x="2097" y="878"/>
                    <a:pt x="2097" y="878"/>
                  </a:cubicBezTo>
                  <a:cubicBezTo>
                    <a:pt x="2097" y="878"/>
                    <a:pt x="2100" y="878"/>
                    <a:pt x="2102" y="878"/>
                  </a:cubicBezTo>
                  <a:cubicBezTo>
                    <a:pt x="2106" y="876"/>
                    <a:pt x="2106" y="876"/>
                    <a:pt x="2106" y="876"/>
                  </a:cubicBezTo>
                  <a:cubicBezTo>
                    <a:pt x="2117" y="873"/>
                    <a:pt x="2128" y="873"/>
                    <a:pt x="2139" y="873"/>
                  </a:cubicBezTo>
                  <a:cubicBezTo>
                    <a:pt x="2152" y="871"/>
                    <a:pt x="2163" y="871"/>
                    <a:pt x="2179" y="869"/>
                  </a:cubicBezTo>
                  <a:cubicBezTo>
                    <a:pt x="2192" y="869"/>
                    <a:pt x="2192" y="869"/>
                    <a:pt x="2192" y="869"/>
                  </a:cubicBezTo>
                  <a:cubicBezTo>
                    <a:pt x="2218" y="889"/>
                    <a:pt x="2218" y="889"/>
                    <a:pt x="2218" y="889"/>
                  </a:cubicBezTo>
                  <a:cubicBezTo>
                    <a:pt x="2276" y="869"/>
                    <a:pt x="2276" y="869"/>
                    <a:pt x="2276" y="869"/>
                  </a:cubicBezTo>
                  <a:cubicBezTo>
                    <a:pt x="2276" y="854"/>
                    <a:pt x="2276" y="854"/>
                    <a:pt x="2276" y="854"/>
                  </a:cubicBezTo>
                  <a:cubicBezTo>
                    <a:pt x="2293" y="845"/>
                    <a:pt x="2293" y="845"/>
                    <a:pt x="2293" y="845"/>
                  </a:cubicBezTo>
                  <a:cubicBezTo>
                    <a:pt x="2326" y="854"/>
                    <a:pt x="2326" y="854"/>
                    <a:pt x="2326" y="854"/>
                  </a:cubicBezTo>
                  <a:cubicBezTo>
                    <a:pt x="2346" y="887"/>
                    <a:pt x="2346" y="887"/>
                    <a:pt x="2346" y="887"/>
                  </a:cubicBezTo>
                  <a:cubicBezTo>
                    <a:pt x="2408" y="882"/>
                    <a:pt x="2408" y="882"/>
                    <a:pt x="2408" y="882"/>
                  </a:cubicBezTo>
                  <a:cubicBezTo>
                    <a:pt x="2483" y="909"/>
                    <a:pt x="2483" y="909"/>
                    <a:pt x="2483" y="909"/>
                  </a:cubicBezTo>
                  <a:cubicBezTo>
                    <a:pt x="2507" y="898"/>
                    <a:pt x="2507" y="898"/>
                    <a:pt x="2507" y="898"/>
                  </a:cubicBezTo>
                  <a:cubicBezTo>
                    <a:pt x="2540" y="906"/>
                    <a:pt x="2540" y="906"/>
                    <a:pt x="2540" y="906"/>
                  </a:cubicBezTo>
                  <a:cubicBezTo>
                    <a:pt x="2553" y="887"/>
                    <a:pt x="2553" y="887"/>
                    <a:pt x="2553" y="887"/>
                  </a:cubicBezTo>
                  <a:cubicBezTo>
                    <a:pt x="2575" y="898"/>
                    <a:pt x="2575" y="898"/>
                    <a:pt x="2575" y="898"/>
                  </a:cubicBezTo>
                  <a:cubicBezTo>
                    <a:pt x="2582" y="898"/>
                    <a:pt x="2590" y="898"/>
                    <a:pt x="2599" y="898"/>
                  </a:cubicBezTo>
                  <a:cubicBezTo>
                    <a:pt x="2608" y="895"/>
                    <a:pt x="2619" y="895"/>
                    <a:pt x="2628" y="893"/>
                  </a:cubicBezTo>
                  <a:cubicBezTo>
                    <a:pt x="2659" y="891"/>
                    <a:pt x="2659" y="891"/>
                    <a:pt x="2659" y="891"/>
                  </a:cubicBezTo>
                  <a:cubicBezTo>
                    <a:pt x="2698" y="827"/>
                    <a:pt x="2698" y="827"/>
                    <a:pt x="2698" y="827"/>
                  </a:cubicBezTo>
                  <a:cubicBezTo>
                    <a:pt x="2690" y="810"/>
                    <a:pt x="2690" y="810"/>
                    <a:pt x="2690" y="810"/>
                  </a:cubicBezTo>
                  <a:cubicBezTo>
                    <a:pt x="2692" y="810"/>
                    <a:pt x="2692" y="810"/>
                    <a:pt x="2692" y="810"/>
                  </a:cubicBezTo>
                  <a:cubicBezTo>
                    <a:pt x="2696" y="805"/>
                    <a:pt x="2703" y="803"/>
                    <a:pt x="2712" y="801"/>
                  </a:cubicBezTo>
                  <a:cubicBezTo>
                    <a:pt x="2725" y="799"/>
                    <a:pt x="2738" y="796"/>
                    <a:pt x="2751" y="794"/>
                  </a:cubicBezTo>
                  <a:cubicBezTo>
                    <a:pt x="2758" y="794"/>
                    <a:pt x="2758" y="794"/>
                    <a:pt x="2758" y="794"/>
                  </a:cubicBezTo>
                  <a:cubicBezTo>
                    <a:pt x="2789" y="810"/>
                    <a:pt x="2789" y="810"/>
                    <a:pt x="2789" y="810"/>
                  </a:cubicBezTo>
                  <a:cubicBezTo>
                    <a:pt x="2830" y="889"/>
                    <a:pt x="2830" y="889"/>
                    <a:pt x="2830" y="889"/>
                  </a:cubicBezTo>
                  <a:cubicBezTo>
                    <a:pt x="2894" y="926"/>
                    <a:pt x="2894" y="926"/>
                    <a:pt x="2894" y="926"/>
                  </a:cubicBezTo>
                  <a:cubicBezTo>
                    <a:pt x="2903" y="948"/>
                    <a:pt x="2903" y="948"/>
                    <a:pt x="2903" y="948"/>
                  </a:cubicBezTo>
                  <a:cubicBezTo>
                    <a:pt x="2910" y="944"/>
                    <a:pt x="2910" y="944"/>
                    <a:pt x="2910" y="944"/>
                  </a:cubicBezTo>
                  <a:cubicBezTo>
                    <a:pt x="2923" y="933"/>
                    <a:pt x="2938" y="926"/>
                    <a:pt x="2952" y="917"/>
                  </a:cubicBezTo>
                  <a:cubicBezTo>
                    <a:pt x="2958" y="915"/>
                    <a:pt x="2965" y="913"/>
                    <a:pt x="2971" y="913"/>
                  </a:cubicBezTo>
                  <a:cubicBezTo>
                    <a:pt x="2923" y="1014"/>
                    <a:pt x="2923" y="1014"/>
                    <a:pt x="2923" y="1014"/>
                  </a:cubicBezTo>
                  <a:cubicBezTo>
                    <a:pt x="2899" y="1030"/>
                    <a:pt x="2899" y="1030"/>
                    <a:pt x="2899" y="1030"/>
                  </a:cubicBezTo>
                  <a:cubicBezTo>
                    <a:pt x="2905" y="1078"/>
                    <a:pt x="2905" y="1078"/>
                    <a:pt x="2905" y="1078"/>
                  </a:cubicBezTo>
                  <a:cubicBezTo>
                    <a:pt x="2914" y="1065"/>
                    <a:pt x="2914" y="1065"/>
                    <a:pt x="2914" y="1065"/>
                  </a:cubicBezTo>
                  <a:cubicBezTo>
                    <a:pt x="2923" y="1065"/>
                    <a:pt x="2923" y="1065"/>
                    <a:pt x="2923" y="1065"/>
                  </a:cubicBezTo>
                  <a:cubicBezTo>
                    <a:pt x="2921" y="1076"/>
                    <a:pt x="2921" y="1076"/>
                    <a:pt x="2921" y="1076"/>
                  </a:cubicBezTo>
                  <a:cubicBezTo>
                    <a:pt x="2927" y="1082"/>
                    <a:pt x="2927" y="1082"/>
                    <a:pt x="2927" y="1082"/>
                  </a:cubicBezTo>
                  <a:cubicBezTo>
                    <a:pt x="2936" y="1085"/>
                    <a:pt x="2936" y="1085"/>
                    <a:pt x="2936" y="1085"/>
                  </a:cubicBezTo>
                  <a:cubicBezTo>
                    <a:pt x="3007" y="1025"/>
                    <a:pt x="3007" y="1025"/>
                    <a:pt x="3007" y="1025"/>
                  </a:cubicBezTo>
                  <a:cubicBezTo>
                    <a:pt x="3046" y="957"/>
                    <a:pt x="3046" y="957"/>
                    <a:pt x="3046" y="957"/>
                  </a:cubicBezTo>
                  <a:cubicBezTo>
                    <a:pt x="3070" y="933"/>
                    <a:pt x="3070" y="933"/>
                    <a:pt x="3070" y="933"/>
                  </a:cubicBezTo>
                  <a:cubicBezTo>
                    <a:pt x="3084" y="893"/>
                    <a:pt x="3084" y="893"/>
                    <a:pt x="3084" y="893"/>
                  </a:cubicBezTo>
                  <a:cubicBezTo>
                    <a:pt x="3077" y="860"/>
                    <a:pt x="3081" y="836"/>
                    <a:pt x="3097" y="825"/>
                  </a:cubicBezTo>
                  <a:cubicBezTo>
                    <a:pt x="3097" y="816"/>
                    <a:pt x="3097" y="816"/>
                    <a:pt x="3097" y="816"/>
                  </a:cubicBezTo>
                  <a:cubicBezTo>
                    <a:pt x="3090" y="810"/>
                    <a:pt x="3088" y="803"/>
                    <a:pt x="3090" y="794"/>
                  </a:cubicBezTo>
                  <a:cubicBezTo>
                    <a:pt x="3092" y="792"/>
                    <a:pt x="3095" y="788"/>
                    <a:pt x="3097" y="785"/>
                  </a:cubicBezTo>
                  <a:cubicBezTo>
                    <a:pt x="3068" y="755"/>
                    <a:pt x="3068" y="755"/>
                    <a:pt x="3068" y="755"/>
                  </a:cubicBezTo>
                  <a:cubicBezTo>
                    <a:pt x="3048" y="777"/>
                    <a:pt x="3048" y="777"/>
                    <a:pt x="3048" y="777"/>
                  </a:cubicBezTo>
                  <a:cubicBezTo>
                    <a:pt x="3037" y="779"/>
                    <a:pt x="3037" y="779"/>
                    <a:pt x="3037" y="779"/>
                  </a:cubicBezTo>
                  <a:cubicBezTo>
                    <a:pt x="3046" y="766"/>
                    <a:pt x="3046" y="766"/>
                    <a:pt x="3046" y="766"/>
                  </a:cubicBezTo>
                  <a:cubicBezTo>
                    <a:pt x="3046" y="752"/>
                    <a:pt x="3046" y="752"/>
                    <a:pt x="3046" y="752"/>
                  </a:cubicBezTo>
                  <a:cubicBezTo>
                    <a:pt x="3037" y="752"/>
                    <a:pt x="3037" y="752"/>
                    <a:pt x="3037" y="752"/>
                  </a:cubicBezTo>
                  <a:cubicBezTo>
                    <a:pt x="3037" y="763"/>
                    <a:pt x="3037" y="763"/>
                    <a:pt x="3037" y="763"/>
                  </a:cubicBezTo>
                  <a:cubicBezTo>
                    <a:pt x="3022" y="777"/>
                    <a:pt x="3022" y="777"/>
                    <a:pt x="3022" y="777"/>
                  </a:cubicBezTo>
                  <a:cubicBezTo>
                    <a:pt x="3024" y="750"/>
                    <a:pt x="3024" y="750"/>
                    <a:pt x="3024" y="750"/>
                  </a:cubicBezTo>
                  <a:cubicBezTo>
                    <a:pt x="3020" y="748"/>
                    <a:pt x="3020" y="748"/>
                    <a:pt x="3020" y="748"/>
                  </a:cubicBezTo>
                  <a:cubicBezTo>
                    <a:pt x="2996" y="750"/>
                    <a:pt x="2996" y="750"/>
                    <a:pt x="2996" y="750"/>
                  </a:cubicBezTo>
                  <a:cubicBezTo>
                    <a:pt x="2985" y="741"/>
                    <a:pt x="2985" y="741"/>
                    <a:pt x="2985" y="741"/>
                  </a:cubicBezTo>
                  <a:cubicBezTo>
                    <a:pt x="3011" y="728"/>
                    <a:pt x="3011" y="728"/>
                    <a:pt x="3011" y="728"/>
                  </a:cubicBezTo>
                  <a:cubicBezTo>
                    <a:pt x="3029" y="717"/>
                    <a:pt x="3029" y="717"/>
                    <a:pt x="3029" y="717"/>
                  </a:cubicBezTo>
                  <a:cubicBezTo>
                    <a:pt x="3066" y="686"/>
                    <a:pt x="3066" y="686"/>
                    <a:pt x="3066" y="686"/>
                  </a:cubicBezTo>
                  <a:cubicBezTo>
                    <a:pt x="3079" y="662"/>
                    <a:pt x="3079" y="662"/>
                    <a:pt x="3079" y="662"/>
                  </a:cubicBezTo>
                  <a:cubicBezTo>
                    <a:pt x="3101" y="644"/>
                    <a:pt x="3101" y="644"/>
                    <a:pt x="3101" y="644"/>
                  </a:cubicBezTo>
                  <a:cubicBezTo>
                    <a:pt x="3123" y="616"/>
                    <a:pt x="3123" y="616"/>
                    <a:pt x="3123" y="616"/>
                  </a:cubicBezTo>
                  <a:cubicBezTo>
                    <a:pt x="3172" y="616"/>
                    <a:pt x="3172" y="616"/>
                    <a:pt x="3172" y="616"/>
                  </a:cubicBezTo>
                  <a:cubicBezTo>
                    <a:pt x="3169" y="629"/>
                    <a:pt x="3169" y="629"/>
                    <a:pt x="3169" y="629"/>
                  </a:cubicBezTo>
                  <a:cubicBezTo>
                    <a:pt x="3180" y="627"/>
                    <a:pt x="3180" y="627"/>
                    <a:pt x="3180" y="627"/>
                  </a:cubicBezTo>
                  <a:cubicBezTo>
                    <a:pt x="3187" y="620"/>
                    <a:pt x="3187" y="620"/>
                    <a:pt x="3187" y="620"/>
                  </a:cubicBezTo>
                  <a:cubicBezTo>
                    <a:pt x="3200" y="622"/>
                    <a:pt x="3200" y="622"/>
                    <a:pt x="3200" y="622"/>
                  </a:cubicBezTo>
                  <a:cubicBezTo>
                    <a:pt x="3213" y="620"/>
                    <a:pt x="3213" y="620"/>
                    <a:pt x="3213" y="620"/>
                  </a:cubicBezTo>
                  <a:cubicBezTo>
                    <a:pt x="3220" y="625"/>
                    <a:pt x="3220" y="625"/>
                    <a:pt x="3220" y="625"/>
                  </a:cubicBezTo>
                  <a:cubicBezTo>
                    <a:pt x="3231" y="618"/>
                    <a:pt x="3231" y="618"/>
                    <a:pt x="3231" y="618"/>
                  </a:cubicBezTo>
                  <a:cubicBezTo>
                    <a:pt x="3235" y="605"/>
                    <a:pt x="3235" y="605"/>
                    <a:pt x="3235" y="605"/>
                  </a:cubicBezTo>
                  <a:cubicBezTo>
                    <a:pt x="3249" y="600"/>
                    <a:pt x="3249" y="600"/>
                    <a:pt x="3249" y="600"/>
                  </a:cubicBezTo>
                  <a:cubicBezTo>
                    <a:pt x="3264" y="609"/>
                    <a:pt x="3264" y="609"/>
                    <a:pt x="3264" y="609"/>
                  </a:cubicBezTo>
                  <a:cubicBezTo>
                    <a:pt x="3280" y="607"/>
                    <a:pt x="3280" y="607"/>
                    <a:pt x="3280" y="607"/>
                  </a:cubicBezTo>
                  <a:cubicBezTo>
                    <a:pt x="3282" y="611"/>
                    <a:pt x="3282" y="611"/>
                    <a:pt x="3282" y="611"/>
                  </a:cubicBezTo>
                  <a:cubicBezTo>
                    <a:pt x="3302" y="618"/>
                    <a:pt x="3302" y="618"/>
                    <a:pt x="3302" y="618"/>
                  </a:cubicBezTo>
                  <a:cubicBezTo>
                    <a:pt x="3302" y="622"/>
                    <a:pt x="3302" y="622"/>
                    <a:pt x="3302" y="622"/>
                  </a:cubicBezTo>
                  <a:cubicBezTo>
                    <a:pt x="3280" y="627"/>
                    <a:pt x="3280" y="627"/>
                    <a:pt x="3280" y="627"/>
                  </a:cubicBezTo>
                  <a:cubicBezTo>
                    <a:pt x="3282" y="638"/>
                    <a:pt x="3282" y="638"/>
                    <a:pt x="3282" y="638"/>
                  </a:cubicBezTo>
                  <a:cubicBezTo>
                    <a:pt x="3308" y="636"/>
                    <a:pt x="3308" y="636"/>
                    <a:pt x="3308" y="636"/>
                  </a:cubicBezTo>
                  <a:cubicBezTo>
                    <a:pt x="3310" y="629"/>
                    <a:pt x="3310" y="629"/>
                    <a:pt x="3310" y="629"/>
                  </a:cubicBezTo>
                  <a:cubicBezTo>
                    <a:pt x="3321" y="633"/>
                    <a:pt x="3321" y="633"/>
                    <a:pt x="3321" y="633"/>
                  </a:cubicBezTo>
                  <a:cubicBezTo>
                    <a:pt x="3335" y="625"/>
                    <a:pt x="3335" y="625"/>
                    <a:pt x="3335" y="625"/>
                  </a:cubicBezTo>
                  <a:cubicBezTo>
                    <a:pt x="3341" y="629"/>
                    <a:pt x="3341" y="629"/>
                    <a:pt x="3341" y="629"/>
                  </a:cubicBezTo>
                  <a:cubicBezTo>
                    <a:pt x="3357" y="620"/>
                    <a:pt x="3357" y="620"/>
                    <a:pt x="3357" y="620"/>
                  </a:cubicBezTo>
                  <a:cubicBezTo>
                    <a:pt x="3354" y="611"/>
                    <a:pt x="3354" y="611"/>
                    <a:pt x="3354" y="611"/>
                  </a:cubicBezTo>
                  <a:cubicBezTo>
                    <a:pt x="3339" y="603"/>
                    <a:pt x="3339" y="603"/>
                    <a:pt x="3339" y="603"/>
                  </a:cubicBezTo>
                  <a:cubicBezTo>
                    <a:pt x="3339" y="598"/>
                    <a:pt x="3339" y="598"/>
                    <a:pt x="3339" y="598"/>
                  </a:cubicBezTo>
                  <a:cubicBezTo>
                    <a:pt x="3383" y="545"/>
                    <a:pt x="3383" y="545"/>
                    <a:pt x="3383" y="545"/>
                  </a:cubicBezTo>
                  <a:cubicBezTo>
                    <a:pt x="3409" y="539"/>
                    <a:pt x="3409" y="539"/>
                    <a:pt x="3409" y="539"/>
                  </a:cubicBezTo>
                  <a:cubicBezTo>
                    <a:pt x="3423" y="530"/>
                    <a:pt x="3423" y="530"/>
                    <a:pt x="3423" y="530"/>
                  </a:cubicBezTo>
                  <a:cubicBezTo>
                    <a:pt x="3438" y="537"/>
                    <a:pt x="3438" y="537"/>
                    <a:pt x="3438" y="537"/>
                  </a:cubicBezTo>
                  <a:cubicBezTo>
                    <a:pt x="3456" y="530"/>
                    <a:pt x="3456" y="530"/>
                    <a:pt x="3456" y="530"/>
                  </a:cubicBezTo>
                  <a:cubicBezTo>
                    <a:pt x="3456" y="534"/>
                    <a:pt x="3456" y="534"/>
                    <a:pt x="3456" y="534"/>
                  </a:cubicBezTo>
                  <a:cubicBezTo>
                    <a:pt x="3436" y="554"/>
                    <a:pt x="3436" y="554"/>
                    <a:pt x="3436" y="554"/>
                  </a:cubicBezTo>
                  <a:cubicBezTo>
                    <a:pt x="3436" y="563"/>
                    <a:pt x="3436" y="563"/>
                    <a:pt x="3436" y="563"/>
                  </a:cubicBezTo>
                  <a:cubicBezTo>
                    <a:pt x="3447" y="563"/>
                    <a:pt x="3447" y="563"/>
                    <a:pt x="3447" y="563"/>
                  </a:cubicBezTo>
                  <a:cubicBezTo>
                    <a:pt x="3438" y="572"/>
                    <a:pt x="3438" y="572"/>
                    <a:pt x="3438" y="572"/>
                  </a:cubicBezTo>
                  <a:cubicBezTo>
                    <a:pt x="3442" y="578"/>
                    <a:pt x="3442" y="578"/>
                    <a:pt x="3442" y="578"/>
                  </a:cubicBezTo>
                  <a:cubicBezTo>
                    <a:pt x="3484" y="552"/>
                    <a:pt x="3484" y="552"/>
                    <a:pt x="3484" y="552"/>
                  </a:cubicBezTo>
                  <a:cubicBezTo>
                    <a:pt x="3489" y="554"/>
                    <a:pt x="3489" y="554"/>
                    <a:pt x="3489" y="554"/>
                  </a:cubicBezTo>
                  <a:cubicBezTo>
                    <a:pt x="3493" y="548"/>
                    <a:pt x="3493" y="548"/>
                    <a:pt x="3493" y="548"/>
                  </a:cubicBezTo>
                  <a:cubicBezTo>
                    <a:pt x="3491" y="543"/>
                    <a:pt x="3491" y="543"/>
                    <a:pt x="3491" y="543"/>
                  </a:cubicBezTo>
                  <a:cubicBezTo>
                    <a:pt x="3500" y="517"/>
                    <a:pt x="3500" y="517"/>
                    <a:pt x="3500" y="517"/>
                  </a:cubicBezTo>
                  <a:cubicBezTo>
                    <a:pt x="3524" y="508"/>
                    <a:pt x="3524" y="508"/>
                    <a:pt x="3524" y="508"/>
                  </a:cubicBezTo>
                  <a:cubicBezTo>
                    <a:pt x="3528" y="515"/>
                    <a:pt x="3528" y="515"/>
                    <a:pt x="3528" y="515"/>
                  </a:cubicBezTo>
                  <a:cubicBezTo>
                    <a:pt x="3517" y="523"/>
                    <a:pt x="3517" y="523"/>
                    <a:pt x="3517" y="523"/>
                  </a:cubicBezTo>
                  <a:cubicBezTo>
                    <a:pt x="3511" y="543"/>
                    <a:pt x="3511" y="543"/>
                    <a:pt x="3511" y="543"/>
                  </a:cubicBezTo>
                  <a:cubicBezTo>
                    <a:pt x="3489" y="589"/>
                    <a:pt x="3489" y="589"/>
                    <a:pt x="3489" y="589"/>
                  </a:cubicBezTo>
                  <a:cubicBezTo>
                    <a:pt x="3427" y="629"/>
                    <a:pt x="3427" y="629"/>
                    <a:pt x="3427" y="629"/>
                  </a:cubicBezTo>
                  <a:cubicBezTo>
                    <a:pt x="3398" y="660"/>
                    <a:pt x="3398" y="660"/>
                    <a:pt x="3398" y="660"/>
                  </a:cubicBezTo>
                  <a:cubicBezTo>
                    <a:pt x="3385" y="655"/>
                    <a:pt x="3385" y="655"/>
                    <a:pt x="3385" y="655"/>
                  </a:cubicBezTo>
                  <a:cubicBezTo>
                    <a:pt x="3383" y="662"/>
                    <a:pt x="3383" y="662"/>
                    <a:pt x="3383" y="662"/>
                  </a:cubicBezTo>
                  <a:cubicBezTo>
                    <a:pt x="3385" y="669"/>
                    <a:pt x="3385" y="669"/>
                    <a:pt x="3385" y="669"/>
                  </a:cubicBezTo>
                  <a:cubicBezTo>
                    <a:pt x="3383" y="680"/>
                    <a:pt x="3383" y="680"/>
                    <a:pt x="3383" y="680"/>
                  </a:cubicBezTo>
                  <a:cubicBezTo>
                    <a:pt x="3370" y="695"/>
                    <a:pt x="3370" y="695"/>
                    <a:pt x="3370" y="695"/>
                  </a:cubicBezTo>
                  <a:cubicBezTo>
                    <a:pt x="3363" y="735"/>
                    <a:pt x="3363" y="735"/>
                    <a:pt x="3363" y="735"/>
                  </a:cubicBezTo>
                  <a:cubicBezTo>
                    <a:pt x="3368" y="772"/>
                    <a:pt x="3368" y="772"/>
                    <a:pt x="3368" y="772"/>
                  </a:cubicBezTo>
                  <a:cubicBezTo>
                    <a:pt x="3361" y="818"/>
                    <a:pt x="3361" y="818"/>
                    <a:pt x="3361" y="818"/>
                  </a:cubicBezTo>
                  <a:cubicBezTo>
                    <a:pt x="3379" y="832"/>
                    <a:pt x="3379" y="832"/>
                    <a:pt x="3379" y="832"/>
                  </a:cubicBezTo>
                  <a:cubicBezTo>
                    <a:pt x="3379" y="854"/>
                    <a:pt x="3379" y="854"/>
                    <a:pt x="3379" y="854"/>
                  </a:cubicBezTo>
                  <a:cubicBezTo>
                    <a:pt x="3390" y="865"/>
                    <a:pt x="3390" y="865"/>
                    <a:pt x="3390" y="865"/>
                  </a:cubicBezTo>
                  <a:cubicBezTo>
                    <a:pt x="3405" y="854"/>
                    <a:pt x="3416" y="840"/>
                    <a:pt x="3423" y="823"/>
                  </a:cubicBezTo>
                  <a:cubicBezTo>
                    <a:pt x="3434" y="805"/>
                    <a:pt x="3434" y="805"/>
                    <a:pt x="3434" y="805"/>
                  </a:cubicBezTo>
                  <a:cubicBezTo>
                    <a:pt x="3445" y="801"/>
                    <a:pt x="3445" y="801"/>
                    <a:pt x="3445" y="801"/>
                  </a:cubicBezTo>
                  <a:cubicBezTo>
                    <a:pt x="3445" y="779"/>
                    <a:pt x="3445" y="779"/>
                    <a:pt x="3445" y="779"/>
                  </a:cubicBezTo>
                  <a:cubicBezTo>
                    <a:pt x="3453" y="768"/>
                    <a:pt x="3453" y="768"/>
                    <a:pt x="3453" y="768"/>
                  </a:cubicBezTo>
                  <a:cubicBezTo>
                    <a:pt x="3462" y="772"/>
                    <a:pt x="3462" y="772"/>
                    <a:pt x="3462" y="772"/>
                  </a:cubicBezTo>
                  <a:cubicBezTo>
                    <a:pt x="3473" y="770"/>
                    <a:pt x="3473" y="770"/>
                    <a:pt x="3473" y="770"/>
                  </a:cubicBezTo>
                  <a:cubicBezTo>
                    <a:pt x="3480" y="755"/>
                    <a:pt x="3480" y="755"/>
                    <a:pt x="3480" y="755"/>
                  </a:cubicBezTo>
                  <a:cubicBezTo>
                    <a:pt x="3471" y="737"/>
                    <a:pt x="3471" y="737"/>
                    <a:pt x="3471" y="737"/>
                  </a:cubicBezTo>
                  <a:cubicBezTo>
                    <a:pt x="3480" y="722"/>
                    <a:pt x="3480" y="722"/>
                    <a:pt x="3480" y="722"/>
                  </a:cubicBezTo>
                  <a:cubicBezTo>
                    <a:pt x="3495" y="722"/>
                    <a:pt x="3495" y="722"/>
                    <a:pt x="3495" y="722"/>
                  </a:cubicBezTo>
                  <a:cubicBezTo>
                    <a:pt x="3497" y="711"/>
                    <a:pt x="3497" y="711"/>
                    <a:pt x="3497" y="711"/>
                  </a:cubicBezTo>
                  <a:cubicBezTo>
                    <a:pt x="3484" y="699"/>
                    <a:pt x="3484" y="699"/>
                    <a:pt x="3484" y="699"/>
                  </a:cubicBezTo>
                  <a:cubicBezTo>
                    <a:pt x="3486" y="682"/>
                    <a:pt x="3486" y="682"/>
                    <a:pt x="3486" y="682"/>
                  </a:cubicBezTo>
                  <a:cubicBezTo>
                    <a:pt x="3504" y="682"/>
                    <a:pt x="3504" y="682"/>
                    <a:pt x="3504" y="682"/>
                  </a:cubicBezTo>
                  <a:cubicBezTo>
                    <a:pt x="3504" y="666"/>
                    <a:pt x="3504" y="666"/>
                    <a:pt x="3504" y="666"/>
                  </a:cubicBezTo>
                  <a:cubicBezTo>
                    <a:pt x="3495" y="658"/>
                    <a:pt x="3495" y="658"/>
                    <a:pt x="3495" y="658"/>
                  </a:cubicBezTo>
                  <a:cubicBezTo>
                    <a:pt x="3504" y="622"/>
                    <a:pt x="3504" y="622"/>
                    <a:pt x="3504" y="622"/>
                  </a:cubicBezTo>
                  <a:cubicBezTo>
                    <a:pt x="3515" y="618"/>
                    <a:pt x="3515" y="618"/>
                    <a:pt x="3515" y="618"/>
                  </a:cubicBezTo>
                  <a:cubicBezTo>
                    <a:pt x="3522" y="589"/>
                    <a:pt x="3522" y="589"/>
                    <a:pt x="3522" y="589"/>
                  </a:cubicBezTo>
                  <a:cubicBezTo>
                    <a:pt x="3535" y="587"/>
                    <a:pt x="3535" y="587"/>
                    <a:pt x="3535" y="587"/>
                  </a:cubicBezTo>
                  <a:cubicBezTo>
                    <a:pt x="3546" y="598"/>
                    <a:pt x="3546" y="598"/>
                    <a:pt x="3546" y="598"/>
                  </a:cubicBezTo>
                  <a:cubicBezTo>
                    <a:pt x="3570" y="574"/>
                    <a:pt x="3570" y="574"/>
                    <a:pt x="3570" y="574"/>
                  </a:cubicBezTo>
                  <a:cubicBezTo>
                    <a:pt x="3577" y="574"/>
                    <a:pt x="3577" y="574"/>
                    <a:pt x="3577" y="574"/>
                  </a:cubicBezTo>
                  <a:cubicBezTo>
                    <a:pt x="3574" y="596"/>
                    <a:pt x="3574" y="596"/>
                    <a:pt x="3574" y="596"/>
                  </a:cubicBezTo>
                  <a:cubicBezTo>
                    <a:pt x="3581" y="598"/>
                    <a:pt x="3581" y="598"/>
                    <a:pt x="3581" y="598"/>
                  </a:cubicBezTo>
                  <a:cubicBezTo>
                    <a:pt x="3603" y="572"/>
                    <a:pt x="3603" y="572"/>
                    <a:pt x="3603" y="572"/>
                  </a:cubicBezTo>
                  <a:cubicBezTo>
                    <a:pt x="3625" y="574"/>
                    <a:pt x="3625" y="574"/>
                    <a:pt x="3625" y="574"/>
                  </a:cubicBezTo>
                  <a:cubicBezTo>
                    <a:pt x="3649" y="598"/>
                    <a:pt x="3649" y="598"/>
                    <a:pt x="3649" y="598"/>
                  </a:cubicBezTo>
                  <a:cubicBezTo>
                    <a:pt x="3676" y="574"/>
                    <a:pt x="3676" y="574"/>
                    <a:pt x="3676" y="574"/>
                  </a:cubicBezTo>
                  <a:cubicBezTo>
                    <a:pt x="3691" y="572"/>
                    <a:pt x="3691" y="572"/>
                    <a:pt x="3691" y="572"/>
                  </a:cubicBezTo>
                  <a:cubicBezTo>
                    <a:pt x="3689" y="559"/>
                    <a:pt x="3689" y="559"/>
                    <a:pt x="3689" y="559"/>
                  </a:cubicBezTo>
                  <a:cubicBezTo>
                    <a:pt x="3722" y="548"/>
                    <a:pt x="3722" y="548"/>
                    <a:pt x="3722" y="548"/>
                  </a:cubicBezTo>
                  <a:cubicBezTo>
                    <a:pt x="3768" y="515"/>
                    <a:pt x="3768" y="515"/>
                    <a:pt x="3768" y="515"/>
                  </a:cubicBezTo>
                  <a:cubicBezTo>
                    <a:pt x="3788" y="504"/>
                    <a:pt x="3788" y="504"/>
                    <a:pt x="3788" y="504"/>
                  </a:cubicBezTo>
                  <a:cubicBezTo>
                    <a:pt x="3806" y="486"/>
                    <a:pt x="3806" y="486"/>
                    <a:pt x="3806" y="486"/>
                  </a:cubicBezTo>
                  <a:cubicBezTo>
                    <a:pt x="3823" y="488"/>
                    <a:pt x="3823" y="488"/>
                    <a:pt x="3823" y="488"/>
                  </a:cubicBezTo>
                  <a:cubicBezTo>
                    <a:pt x="3830" y="475"/>
                    <a:pt x="3830" y="475"/>
                    <a:pt x="3830" y="475"/>
                  </a:cubicBezTo>
                  <a:cubicBezTo>
                    <a:pt x="3806" y="431"/>
                    <a:pt x="3806" y="431"/>
                    <a:pt x="3806" y="431"/>
                  </a:cubicBezTo>
                  <a:cubicBezTo>
                    <a:pt x="3788" y="416"/>
                    <a:pt x="3788" y="416"/>
                    <a:pt x="3788" y="416"/>
                  </a:cubicBezTo>
                  <a:cubicBezTo>
                    <a:pt x="3801" y="416"/>
                    <a:pt x="3801" y="416"/>
                    <a:pt x="3801" y="416"/>
                  </a:cubicBezTo>
                  <a:cubicBezTo>
                    <a:pt x="3828" y="424"/>
                    <a:pt x="3828" y="424"/>
                    <a:pt x="3828" y="424"/>
                  </a:cubicBezTo>
                  <a:cubicBezTo>
                    <a:pt x="3852" y="413"/>
                    <a:pt x="3852" y="413"/>
                    <a:pt x="3852" y="413"/>
                  </a:cubicBezTo>
                  <a:cubicBezTo>
                    <a:pt x="3867" y="396"/>
                    <a:pt x="3867" y="396"/>
                    <a:pt x="3867" y="396"/>
                  </a:cubicBezTo>
                  <a:cubicBezTo>
                    <a:pt x="3867" y="380"/>
                    <a:pt x="3867" y="380"/>
                    <a:pt x="3867" y="380"/>
                  </a:cubicBezTo>
                  <a:cubicBezTo>
                    <a:pt x="3865" y="367"/>
                    <a:pt x="3865" y="367"/>
                    <a:pt x="3865" y="367"/>
                  </a:cubicBezTo>
                  <a:cubicBezTo>
                    <a:pt x="3867" y="354"/>
                    <a:pt x="3867" y="354"/>
                    <a:pt x="3867" y="354"/>
                  </a:cubicBezTo>
                  <a:cubicBezTo>
                    <a:pt x="3880" y="352"/>
                    <a:pt x="3880" y="352"/>
                    <a:pt x="3880" y="352"/>
                  </a:cubicBezTo>
                  <a:cubicBezTo>
                    <a:pt x="3878" y="365"/>
                    <a:pt x="3878" y="365"/>
                    <a:pt x="3878" y="365"/>
                  </a:cubicBezTo>
                  <a:cubicBezTo>
                    <a:pt x="3883" y="385"/>
                    <a:pt x="3883" y="385"/>
                    <a:pt x="3883" y="385"/>
                  </a:cubicBezTo>
                  <a:cubicBezTo>
                    <a:pt x="3880" y="396"/>
                    <a:pt x="3880" y="396"/>
                    <a:pt x="3880" y="396"/>
                  </a:cubicBezTo>
                  <a:cubicBezTo>
                    <a:pt x="3889" y="402"/>
                    <a:pt x="3889" y="402"/>
                    <a:pt x="3889" y="402"/>
                  </a:cubicBezTo>
                  <a:cubicBezTo>
                    <a:pt x="3905" y="400"/>
                    <a:pt x="3905" y="400"/>
                    <a:pt x="3905" y="400"/>
                  </a:cubicBezTo>
                  <a:cubicBezTo>
                    <a:pt x="3929" y="398"/>
                    <a:pt x="3929" y="398"/>
                    <a:pt x="3929" y="398"/>
                  </a:cubicBezTo>
                  <a:cubicBezTo>
                    <a:pt x="3938" y="407"/>
                    <a:pt x="3938" y="407"/>
                    <a:pt x="3938" y="407"/>
                  </a:cubicBezTo>
                  <a:cubicBezTo>
                    <a:pt x="3944" y="424"/>
                    <a:pt x="3944" y="424"/>
                    <a:pt x="3944" y="424"/>
                  </a:cubicBezTo>
                  <a:cubicBezTo>
                    <a:pt x="3955" y="435"/>
                    <a:pt x="3955" y="435"/>
                    <a:pt x="3955" y="435"/>
                  </a:cubicBezTo>
                  <a:cubicBezTo>
                    <a:pt x="3986" y="433"/>
                    <a:pt x="3986" y="433"/>
                    <a:pt x="3986" y="433"/>
                  </a:cubicBezTo>
                  <a:cubicBezTo>
                    <a:pt x="3995" y="444"/>
                    <a:pt x="3995" y="444"/>
                    <a:pt x="3995" y="444"/>
                  </a:cubicBezTo>
                  <a:cubicBezTo>
                    <a:pt x="4010" y="438"/>
                    <a:pt x="4010" y="438"/>
                    <a:pt x="4010" y="438"/>
                  </a:cubicBezTo>
                  <a:cubicBezTo>
                    <a:pt x="4008" y="405"/>
                    <a:pt x="4008" y="405"/>
                    <a:pt x="4008" y="405"/>
                  </a:cubicBezTo>
                  <a:cubicBezTo>
                    <a:pt x="4017" y="385"/>
                    <a:pt x="4017" y="385"/>
                    <a:pt x="4017" y="385"/>
                  </a:cubicBezTo>
                  <a:cubicBezTo>
                    <a:pt x="4032" y="385"/>
                    <a:pt x="4032" y="385"/>
                    <a:pt x="4032" y="385"/>
                  </a:cubicBezTo>
                  <a:cubicBezTo>
                    <a:pt x="4041" y="380"/>
                    <a:pt x="4041" y="380"/>
                    <a:pt x="4041" y="380"/>
                  </a:cubicBezTo>
                  <a:cubicBezTo>
                    <a:pt x="4043" y="374"/>
                    <a:pt x="4043" y="374"/>
                    <a:pt x="4043" y="374"/>
                  </a:cubicBezTo>
                  <a:lnTo>
                    <a:pt x="4032" y="369"/>
                  </a:lnTo>
                  <a:close/>
                  <a:moveTo>
                    <a:pt x="986" y="570"/>
                  </a:moveTo>
                  <a:cubicBezTo>
                    <a:pt x="975" y="574"/>
                    <a:pt x="975" y="574"/>
                    <a:pt x="975" y="574"/>
                  </a:cubicBezTo>
                  <a:cubicBezTo>
                    <a:pt x="975" y="583"/>
                    <a:pt x="975" y="583"/>
                    <a:pt x="975" y="583"/>
                  </a:cubicBezTo>
                  <a:cubicBezTo>
                    <a:pt x="955" y="587"/>
                    <a:pt x="955" y="587"/>
                    <a:pt x="955" y="587"/>
                  </a:cubicBezTo>
                  <a:cubicBezTo>
                    <a:pt x="946" y="572"/>
                    <a:pt x="937" y="556"/>
                    <a:pt x="928" y="539"/>
                  </a:cubicBezTo>
                  <a:cubicBezTo>
                    <a:pt x="942" y="526"/>
                    <a:pt x="942" y="526"/>
                    <a:pt x="942" y="526"/>
                  </a:cubicBezTo>
                  <a:cubicBezTo>
                    <a:pt x="948" y="526"/>
                    <a:pt x="948" y="526"/>
                    <a:pt x="948" y="526"/>
                  </a:cubicBezTo>
                  <a:cubicBezTo>
                    <a:pt x="955" y="519"/>
                    <a:pt x="955" y="519"/>
                    <a:pt x="955" y="519"/>
                  </a:cubicBezTo>
                  <a:cubicBezTo>
                    <a:pt x="988" y="563"/>
                    <a:pt x="988" y="563"/>
                    <a:pt x="988" y="563"/>
                  </a:cubicBezTo>
                  <a:cubicBezTo>
                    <a:pt x="986" y="570"/>
                    <a:pt x="986" y="570"/>
                    <a:pt x="986" y="570"/>
                  </a:cubicBezTo>
                  <a:close/>
                  <a:moveTo>
                    <a:pt x="914" y="2350"/>
                  </a:moveTo>
                  <a:cubicBezTo>
                    <a:pt x="907" y="2360"/>
                    <a:pt x="907" y="2360"/>
                    <a:pt x="907" y="2360"/>
                  </a:cubicBezTo>
                  <a:cubicBezTo>
                    <a:pt x="897" y="2359"/>
                    <a:pt x="897" y="2359"/>
                    <a:pt x="897" y="2359"/>
                  </a:cubicBezTo>
                  <a:cubicBezTo>
                    <a:pt x="910" y="2338"/>
                    <a:pt x="910" y="2338"/>
                    <a:pt x="910" y="2338"/>
                  </a:cubicBezTo>
                  <a:cubicBezTo>
                    <a:pt x="917" y="2342"/>
                    <a:pt x="917" y="2342"/>
                    <a:pt x="917" y="2342"/>
                  </a:cubicBezTo>
                  <a:lnTo>
                    <a:pt x="914" y="2350"/>
                  </a:lnTo>
                  <a:close/>
                  <a:moveTo>
                    <a:pt x="961" y="2349"/>
                  </a:moveTo>
                  <a:cubicBezTo>
                    <a:pt x="961" y="2354"/>
                    <a:pt x="961" y="2354"/>
                    <a:pt x="961" y="2354"/>
                  </a:cubicBezTo>
                  <a:cubicBezTo>
                    <a:pt x="950" y="2356"/>
                    <a:pt x="950" y="2356"/>
                    <a:pt x="950" y="2356"/>
                  </a:cubicBezTo>
                  <a:cubicBezTo>
                    <a:pt x="950" y="2351"/>
                    <a:pt x="950" y="2347"/>
                    <a:pt x="950" y="2345"/>
                  </a:cubicBezTo>
                  <a:cubicBezTo>
                    <a:pt x="948" y="2340"/>
                    <a:pt x="948" y="2338"/>
                    <a:pt x="946" y="2334"/>
                  </a:cubicBezTo>
                  <a:cubicBezTo>
                    <a:pt x="941" y="2323"/>
                    <a:pt x="941" y="2323"/>
                    <a:pt x="941" y="2323"/>
                  </a:cubicBezTo>
                  <a:cubicBezTo>
                    <a:pt x="932" y="2321"/>
                    <a:pt x="932" y="2321"/>
                    <a:pt x="932" y="2321"/>
                  </a:cubicBezTo>
                  <a:cubicBezTo>
                    <a:pt x="930" y="2314"/>
                    <a:pt x="928" y="2310"/>
                    <a:pt x="926" y="2303"/>
                  </a:cubicBezTo>
                  <a:cubicBezTo>
                    <a:pt x="921" y="2297"/>
                    <a:pt x="919" y="2288"/>
                    <a:pt x="917" y="2281"/>
                  </a:cubicBezTo>
                  <a:cubicBezTo>
                    <a:pt x="917" y="2270"/>
                    <a:pt x="917" y="2260"/>
                    <a:pt x="917" y="2249"/>
                  </a:cubicBezTo>
                  <a:cubicBezTo>
                    <a:pt x="917" y="2238"/>
                    <a:pt x="917" y="2227"/>
                    <a:pt x="917" y="2216"/>
                  </a:cubicBezTo>
                  <a:cubicBezTo>
                    <a:pt x="919" y="2216"/>
                    <a:pt x="919" y="2216"/>
                    <a:pt x="919" y="2216"/>
                  </a:cubicBezTo>
                  <a:cubicBezTo>
                    <a:pt x="923" y="2216"/>
                    <a:pt x="923" y="2216"/>
                    <a:pt x="923" y="2216"/>
                  </a:cubicBezTo>
                  <a:cubicBezTo>
                    <a:pt x="923" y="2218"/>
                    <a:pt x="923" y="2218"/>
                    <a:pt x="923" y="2218"/>
                  </a:cubicBezTo>
                  <a:cubicBezTo>
                    <a:pt x="926" y="2238"/>
                    <a:pt x="926" y="2238"/>
                    <a:pt x="926" y="2238"/>
                  </a:cubicBezTo>
                  <a:cubicBezTo>
                    <a:pt x="930" y="2253"/>
                    <a:pt x="930" y="2253"/>
                    <a:pt x="930" y="2253"/>
                  </a:cubicBezTo>
                  <a:cubicBezTo>
                    <a:pt x="937" y="2270"/>
                    <a:pt x="937" y="2270"/>
                    <a:pt x="937" y="2270"/>
                  </a:cubicBezTo>
                  <a:cubicBezTo>
                    <a:pt x="930" y="2277"/>
                    <a:pt x="930" y="2277"/>
                    <a:pt x="930" y="2277"/>
                  </a:cubicBezTo>
                  <a:cubicBezTo>
                    <a:pt x="932" y="2286"/>
                    <a:pt x="937" y="2290"/>
                    <a:pt x="941" y="2299"/>
                  </a:cubicBezTo>
                  <a:cubicBezTo>
                    <a:pt x="948" y="2314"/>
                    <a:pt x="954" y="2329"/>
                    <a:pt x="961" y="2345"/>
                  </a:cubicBezTo>
                  <a:cubicBezTo>
                    <a:pt x="961" y="2345"/>
                    <a:pt x="961" y="2347"/>
                    <a:pt x="961" y="2349"/>
                  </a:cubicBezTo>
                  <a:close/>
                  <a:moveTo>
                    <a:pt x="1045" y="2485"/>
                  </a:moveTo>
                  <a:cubicBezTo>
                    <a:pt x="1032" y="2471"/>
                    <a:pt x="1032" y="2471"/>
                    <a:pt x="1032" y="2471"/>
                  </a:cubicBezTo>
                  <a:cubicBezTo>
                    <a:pt x="1028" y="2478"/>
                    <a:pt x="1028" y="2478"/>
                    <a:pt x="1028" y="2478"/>
                  </a:cubicBezTo>
                  <a:cubicBezTo>
                    <a:pt x="1021" y="2473"/>
                    <a:pt x="1021" y="2473"/>
                    <a:pt x="1021" y="2473"/>
                  </a:cubicBezTo>
                  <a:cubicBezTo>
                    <a:pt x="1021" y="2467"/>
                    <a:pt x="1021" y="2467"/>
                    <a:pt x="1021" y="2467"/>
                  </a:cubicBezTo>
                  <a:cubicBezTo>
                    <a:pt x="1008" y="2442"/>
                    <a:pt x="1008" y="2442"/>
                    <a:pt x="1008" y="2442"/>
                  </a:cubicBezTo>
                  <a:cubicBezTo>
                    <a:pt x="1017" y="2431"/>
                    <a:pt x="1017" y="2431"/>
                    <a:pt x="1017" y="2431"/>
                  </a:cubicBezTo>
                  <a:cubicBezTo>
                    <a:pt x="1012" y="2416"/>
                    <a:pt x="1008" y="2400"/>
                    <a:pt x="1001" y="2385"/>
                  </a:cubicBezTo>
                  <a:cubicBezTo>
                    <a:pt x="1003" y="2373"/>
                    <a:pt x="1003" y="2373"/>
                    <a:pt x="1003" y="2373"/>
                  </a:cubicBezTo>
                  <a:cubicBezTo>
                    <a:pt x="1005" y="2362"/>
                    <a:pt x="1005" y="2362"/>
                    <a:pt x="1005" y="2362"/>
                  </a:cubicBezTo>
                  <a:cubicBezTo>
                    <a:pt x="1010" y="2360"/>
                    <a:pt x="1010" y="2360"/>
                    <a:pt x="1010" y="2360"/>
                  </a:cubicBezTo>
                  <a:cubicBezTo>
                    <a:pt x="1014" y="2367"/>
                    <a:pt x="1017" y="2373"/>
                    <a:pt x="1017" y="2380"/>
                  </a:cubicBezTo>
                  <a:cubicBezTo>
                    <a:pt x="1019" y="2387"/>
                    <a:pt x="1021" y="2393"/>
                    <a:pt x="1021" y="2400"/>
                  </a:cubicBezTo>
                  <a:cubicBezTo>
                    <a:pt x="1037" y="2411"/>
                    <a:pt x="1037" y="2411"/>
                    <a:pt x="1037" y="2411"/>
                  </a:cubicBezTo>
                  <a:cubicBezTo>
                    <a:pt x="1037" y="2416"/>
                    <a:pt x="1037" y="2416"/>
                    <a:pt x="1037" y="2416"/>
                  </a:cubicBezTo>
                  <a:cubicBezTo>
                    <a:pt x="1039" y="2416"/>
                    <a:pt x="1039" y="2416"/>
                    <a:pt x="1039" y="2416"/>
                  </a:cubicBezTo>
                  <a:cubicBezTo>
                    <a:pt x="1030" y="2429"/>
                    <a:pt x="1030" y="2429"/>
                    <a:pt x="1030" y="2429"/>
                  </a:cubicBezTo>
                  <a:cubicBezTo>
                    <a:pt x="1034" y="2445"/>
                    <a:pt x="1041" y="2462"/>
                    <a:pt x="1045" y="2476"/>
                  </a:cubicBezTo>
                  <a:lnTo>
                    <a:pt x="1045" y="2485"/>
                  </a:lnTo>
                  <a:close/>
                  <a:moveTo>
                    <a:pt x="981" y="2138"/>
                  </a:moveTo>
                  <a:cubicBezTo>
                    <a:pt x="1003" y="2134"/>
                    <a:pt x="1003" y="2134"/>
                    <a:pt x="1003" y="2134"/>
                  </a:cubicBezTo>
                  <a:cubicBezTo>
                    <a:pt x="1014" y="2136"/>
                    <a:pt x="1014" y="2136"/>
                    <a:pt x="1014" y="2136"/>
                  </a:cubicBezTo>
                  <a:cubicBezTo>
                    <a:pt x="1025" y="2136"/>
                    <a:pt x="1025" y="2136"/>
                    <a:pt x="1025" y="2136"/>
                  </a:cubicBezTo>
                  <a:cubicBezTo>
                    <a:pt x="1025" y="2149"/>
                    <a:pt x="1025" y="2149"/>
                    <a:pt x="1025" y="2149"/>
                  </a:cubicBezTo>
                  <a:cubicBezTo>
                    <a:pt x="1030" y="2147"/>
                    <a:pt x="1030" y="2147"/>
                    <a:pt x="1030" y="2147"/>
                  </a:cubicBezTo>
                  <a:cubicBezTo>
                    <a:pt x="1037" y="2151"/>
                    <a:pt x="1037" y="2151"/>
                    <a:pt x="1037" y="2151"/>
                  </a:cubicBezTo>
                  <a:cubicBezTo>
                    <a:pt x="1039" y="2156"/>
                    <a:pt x="1039" y="2156"/>
                    <a:pt x="1039" y="2156"/>
                  </a:cubicBezTo>
                  <a:cubicBezTo>
                    <a:pt x="1025" y="2158"/>
                    <a:pt x="1025" y="2158"/>
                    <a:pt x="1025" y="2158"/>
                  </a:cubicBezTo>
                  <a:cubicBezTo>
                    <a:pt x="1019" y="2169"/>
                    <a:pt x="1019" y="2169"/>
                    <a:pt x="1019" y="2169"/>
                  </a:cubicBezTo>
                  <a:cubicBezTo>
                    <a:pt x="1017" y="2180"/>
                    <a:pt x="1017" y="2180"/>
                    <a:pt x="1017" y="2180"/>
                  </a:cubicBezTo>
                  <a:cubicBezTo>
                    <a:pt x="1005" y="2180"/>
                    <a:pt x="1005" y="2180"/>
                    <a:pt x="1005" y="2180"/>
                  </a:cubicBezTo>
                  <a:cubicBezTo>
                    <a:pt x="1005" y="2189"/>
                    <a:pt x="1005" y="2189"/>
                    <a:pt x="1005" y="2189"/>
                  </a:cubicBezTo>
                  <a:cubicBezTo>
                    <a:pt x="1017" y="2191"/>
                    <a:pt x="1017" y="2191"/>
                    <a:pt x="1017" y="2191"/>
                  </a:cubicBezTo>
                  <a:cubicBezTo>
                    <a:pt x="1017" y="2200"/>
                    <a:pt x="1017" y="2200"/>
                    <a:pt x="1017" y="2200"/>
                  </a:cubicBezTo>
                  <a:cubicBezTo>
                    <a:pt x="1008" y="2200"/>
                    <a:pt x="1001" y="2200"/>
                    <a:pt x="994" y="2200"/>
                  </a:cubicBezTo>
                  <a:cubicBezTo>
                    <a:pt x="972" y="2200"/>
                    <a:pt x="972" y="2200"/>
                    <a:pt x="972" y="2200"/>
                  </a:cubicBezTo>
                  <a:cubicBezTo>
                    <a:pt x="972" y="2198"/>
                    <a:pt x="972" y="2194"/>
                    <a:pt x="972" y="2191"/>
                  </a:cubicBezTo>
                  <a:cubicBezTo>
                    <a:pt x="972" y="2185"/>
                    <a:pt x="972" y="2178"/>
                    <a:pt x="972" y="2171"/>
                  </a:cubicBezTo>
                  <a:cubicBezTo>
                    <a:pt x="974" y="2167"/>
                    <a:pt x="974" y="2167"/>
                    <a:pt x="974" y="2167"/>
                  </a:cubicBezTo>
                  <a:cubicBezTo>
                    <a:pt x="979" y="2165"/>
                    <a:pt x="979" y="2165"/>
                    <a:pt x="979" y="2165"/>
                  </a:cubicBezTo>
                  <a:cubicBezTo>
                    <a:pt x="972" y="2158"/>
                    <a:pt x="972" y="2158"/>
                    <a:pt x="972" y="2158"/>
                  </a:cubicBezTo>
                  <a:lnTo>
                    <a:pt x="981" y="2138"/>
                  </a:lnTo>
                  <a:close/>
                  <a:moveTo>
                    <a:pt x="1413" y="1140"/>
                  </a:moveTo>
                  <a:cubicBezTo>
                    <a:pt x="1395" y="1144"/>
                    <a:pt x="1395" y="1144"/>
                    <a:pt x="1395" y="1144"/>
                  </a:cubicBezTo>
                  <a:cubicBezTo>
                    <a:pt x="1382" y="1140"/>
                    <a:pt x="1382" y="1140"/>
                    <a:pt x="1382" y="1140"/>
                  </a:cubicBezTo>
                  <a:cubicBezTo>
                    <a:pt x="1380" y="1164"/>
                    <a:pt x="1380" y="1164"/>
                    <a:pt x="1380" y="1164"/>
                  </a:cubicBezTo>
                  <a:cubicBezTo>
                    <a:pt x="1397" y="1162"/>
                    <a:pt x="1397" y="1162"/>
                    <a:pt x="1397" y="1162"/>
                  </a:cubicBezTo>
                  <a:cubicBezTo>
                    <a:pt x="1397" y="1175"/>
                    <a:pt x="1397" y="1175"/>
                    <a:pt x="1397" y="1175"/>
                  </a:cubicBezTo>
                  <a:cubicBezTo>
                    <a:pt x="1393" y="1188"/>
                    <a:pt x="1393" y="1188"/>
                    <a:pt x="1393" y="1188"/>
                  </a:cubicBezTo>
                  <a:cubicBezTo>
                    <a:pt x="1404" y="1193"/>
                    <a:pt x="1404" y="1193"/>
                    <a:pt x="1404" y="1193"/>
                  </a:cubicBezTo>
                  <a:cubicBezTo>
                    <a:pt x="1408" y="1217"/>
                    <a:pt x="1408" y="1217"/>
                    <a:pt x="1408" y="1217"/>
                  </a:cubicBezTo>
                  <a:cubicBezTo>
                    <a:pt x="1408" y="1221"/>
                    <a:pt x="1408" y="1226"/>
                    <a:pt x="1406" y="1230"/>
                  </a:cubicBezTo>
                  <a:cubicBezTo>
                    <a:pt x="1406" y="1234"/>
                    <a:pt x="1402" y="1237"/>
                    <a:pt x="1400" y="1237"/>
                  </a:cubicBezTo>
                  <a:cubicBezTo>
                    <a:pt x="1395" y="1239"/>
                    <a:pt x="1384" y="1239"/>
                    <a:pt x="1371" y="1239"/>
                  </a:cubicBezTo>
                  <a:cubicBezTo>
                    <a:pt x="1349" y="1239"/>
                    <a:pt x="1349" y="1239"/>
                    <a:pt x="1349" y="1239"/>
                  </a:cubicBezTo>
                  <a:cubicBezTo>
                    <a:pt x="1340" y="1228"/>
                    <a:pt x="1340" y="1228"/>
                    <a:pt x="1340" y="1228"/>
                  </a:cubicBezTo>
                  <a:cubicBezTo>
                    <a:pt x="1320" y="1226"/>
                    <a:pt x="1320" y="1226"/>
                    <a:pt x="1320" y="1226"/>
                  </a:cubicBezTo>
                  <a:cubicBezTo>
                    <a:pt x="1316" y="1219"/>
                    <a:pt x="1312" y="1212"/>
                    <a:pt x="1309" y="1204"/>
                  </a:cubicBezTo>
                  <a:cubicBezTo>
                    <a:pt x="1307" y="1190"/>
                    <a:pt x="1305" y="1182"/>
                    <a:pt x="1307" y="1175"/>
                  </a:cubicBezTo>
                  <a:cubicBezTo>
                    <a:pt x="1316" y="1179"/>
                    <a:pt x="1316" y="1179"/>
                    <a:pt x="1316" y="1179"/>
                  </a:cubicBezTo>
                  <a:cubicBezTo>
                    <a:pt x="1318" y="1155"/>
                    <a:pt x="1318" y="1155"/>
                    <a:pt x="1318" y="1155"/>
                  </a:cubicBezTo>
                  <a:cubicBezTo>
                    <a:pt x="1325" y="1153"/>
                    <a:pt x="1325" y="1153"/>
                    <a:pt x="1325" y="1153"/>
                  </a:cubicBezTo>
                  <a:cubicBezTo>
                    <a:pt x="1334" y="1155"/>
                    <a:pt x="1334" y="1155"/>
                    <a:pt x="1334" y="1155"/>
                  </a:cubicBezTo>
                  <a:cubicBezTo>
                    <a:pt x="1334" y="1148"/>
                    <a:pt x="1334" y="1148"/>
                    <a:pt x="1334" y="1148"/>
                  </a:cubicBezTo>
                  <a:cubicBezTo>
                    <a:pt x="1320" y="1140"/>
                    <a:pt x="1320" y="1140"/>
                    <a:pt x="1320" y="1140"/>
                  </a:cubicBezTo>
                  <a:cubicBezTo>
                    <a:pt x="1312" y="1140"/>
                    <a:pt x="1312" y="1140"/>
                    <a:pt x="1312" y="1140"/>
                  </a:cubicBezTo>
                  <a:cubicBezTo>
                    <a:pt x="1294" y="1107"/>
                    <a:pt x="1294" y="1107"/>
                    <a:pt x="1294" y="1107"/>
                  </a:cubicBezTo>
                  <a:cubicBezTo>
                    <a:pt x="1283" y="1087"/>
                    <a:pt x="1283" y="1087"/>
                    <a:pt x="1283" y="1087"/>
                  </a:cubicBezTo>
                  <a:cubicBezTo>
                    <a:pt x="1274" y="1060"/>
                    <a:pt x="1274" y="1060"/>
                    <a:pt x="1274" y="1060"/>
                  </a:cubicBezTo>
                  <a:cubicBezTo>
                    <a:pt x="1267" y="1052"/>
                    <a:pt x="1267" y="1052"/>
                    <a:pt x="1267" y="1052"/>
                  </a:cubicBezTo>
                  <a:cubicBezTo>
                    <a:pt x="1267" y="1021"/>
                    <a:pt x="1267" y="1021"/>
                    <a:pt x="1267" y="1021"/>
                  </a:cubicBezTo>
                  <a:cubicBezTo>
                    <a:pt x="1276" y="1003"/>
                    <a:pt x="1276" y="1003"/>
                    <a:pt x="1276" y="1003"/>
                  </a:cubicBezTo>
                  <a:cubicBezTo>
                    <a:pt x="1294" y="1001"/>
                    <a:pt x="1294" y="1001"/>
                    <a:pt x="1294" y="1001"/>
                  </a:cubicBezTo>
                  <a:cubicBezTo>
                    <a:pt x="1303" y="981"/>
                    <a:pt x="1303" y="981"/>
                    <a:pt x="1303" y="981"/>
                  </a:cubicBezTo>
                  <a:cubicBezTo>
                    <a:pt x="1303" y="979"/>
                    <a:pt x="1303" y="979"/>
                    <a:pt x="1303" y="979"/>
                  </a:cubicBezTo>
                  <a:cubicBezTo>
                    <a:pt x="1307" y="977"/>
                    <a:pt x="1314" y="977"/>
                    <a:pt x="1318" y="975"/>
                  </a:cubicBezTo>
                  <a:cubicBezTo>
                    <a:pt x="1325" y="972"/>
                    <a:pt x="1329" y="968"/>
                    <a:pt x="1336" y="964"/>
                  </a:cubicBezTo>
                  <a:cubicBezTo>
                    <a:pt x="1342" y="966"/>
                    <a:pt x="1347" y="968"/>
                    <a:pt x="1351" y="968"/>
                  </a:cubicBezTo>
                  <a:cubicBezTo>
                    <a:pt x="1362" y="970"/>
                    <a:pt x="1369" y="972"/>
                    <a:pt x="1380" y="975"/>
                  </a:cubicBezTo>
                  <a:cubicBezTo>
                    <a:pt x="1393" y="990"/>
                    <a:pt x="1393" y="990"/>
                    <a:pt x="1393" y="990"/>
                  </a:cubicBezTo>
                  <a:cubicBezTo>
                    <a:pt x="1393" y="1014"/>
                    <a:pt x="1393" y="1014"/>
                    <a:pt x="1393" y="1014"/>
                  </a:cubicBezTo>
                  <a:cubicBezTo>
                    <a:pt x="1408" y="1030"/>
                    <a:pt x="1408" y="1030"/>
                    <a:pt x="1408" y="1030"/>
                  </a:cubicBezTo>
                  <a:cubicBezTo>
                    <a:pt x="1404" y="1034"/>
                    <a:pt x="1404" y="1034"/>
                    <a:pt x="1404" y="1034"/>
                  </a:cubicBezTo>
                  <a:cubicBezTo>
                    <a:pt x="1395" y="1032"/>
                    <a:pt x="1395" y="1032"/>
                    <a:pt x="1395" y="1032"/>
                  </a:cubicBezTo>
                  <a:cubicBezTo>
                    <a:pt x="1382" y="1045"/>
                    <a:pt x="1382" y="1045"/>
                    <a:pt x="1382" y="1045"/>
                  </a:cubicBezTo>
                  <a:cubicBezTo>
                    <a:pt x="1373" y="1043"/>
                    <a:pt x="1373" y="1043"/>
                    <a:pt x="1373" y="1043"/>
                  </a:cubicBezTo>
                  <a:cubicBezTo>
                    <a:pt x="1389" y="1023"/>
                    <a:pt x="1389" y="1023"/>
                    <a:pt x="1389" y="1023"/>
                  </a:cubicBezTo>
                  <a:cubicBezTo>
                    <a:pt x="1382" y="1023"/>
                    <a:pt x="1378" y="1023"/>
                    <a:pt x="1373" y="1021"/>
                  </a:cubicBezTo>
                  <a:cubicBezTo>
                    <a:pt x="1367" y="1021"/>
                    <a:pt x="1362" y="1019"/>
                    <a:pt x="1356" y="1016"/>
                  </a:cubicBezTo>
                  <a:cubicBezTo>
                    <a:pt x="1347" y="1032"/>
                    <a:pt x="1347" y="1032"/>
                    <a:pt x="1347" y="1032"/>
                  </a:cubicBezTo>
                  <a:cubicBezTo>
                    <a:pt x="1349" y="1047"/>
                    <a:pt x="1349" y="1047"/>
                    <a:pt x="1349" y="1047"/>
                  </a:cubicBezTo>
                  <a:cubicBezTo>
                    <a:pt x="1329" y="1047"/>
                    <a:pt x="1329" y="1047"/>
                    <a:pt x="1329" y="1047"/>
                  </a:cubicBezTo>
                  <a:cubicBezTo>
                    <a:pt x="1331" y="1056"/>
                    <a:pt x="1331" y="1056"/>
                    <a:pt x="1331" y="1056"/>
                  </a:cubicBezTo>
                  <a:cubicBezTo>
                    <a:pt x="1349" y="1065"/>
                    <a:pt x="1349" y="1065"/>
                    <a:pt x="1349" y="1065"/>
                  </a:cubicBezTo>
                  <a:cubicBezTo>
                    <a:pt x="1356" y="1091"/>
                    <a:pt x="1356" y="1091"/>
                    <a:pt x="1356" y="1091"/>
                  </a:cubicBezTo>
                  <a:cubicBezTo>
                    <a:pt x="1373" y="1098"/>
                    <a:pt x="1373" y="1098"/>
                    <a:pt x="1373" y="1098"/>
                  </a:cubicBezTo>
                  <a:cubicBezTo>
                    <a:pt x="1373" y="1100"/>
                    <a:pt x="1373" y="1100"/>
                    <a:pt x="1373" y="1100"/>
                  </a:cubicBezTo>
                  <a:cubicBezTo>
                    <a:pt x="1373" y="1122"/>
                    <a:pt x="1373" y="1122"/>
                    <a:pt x="1373" y="1122"/>
                  </a:cubicBezTo>
                  <a:cubicBezTo>
                    <a:pt x="1382" y="1129"/>
                    <a:pt x="1382" y="1129"/>
                    <a:pt x="1382" y="1129"/>
                  </a:cubicBezTo>
                  <a:cubicBezTo>
                    <a:pt x="1384" y="1102"/>
                    <a:pt x="1384" y="1102"/>
                    <a:pt x="1384" y="1102"/>
                  </a:cubicBezTo>
                  <a:cubicBezTo>
                    <a:pt x="1397" y="1100"/>
                    <a:pt x="1397" y="1100"/>
                    <a:pt x="1397" y="1100"/>
                  </a:cubicBezTo>
                  <a:cubicBezTo>
                    <a:pt x="1400" y="1111"/>
                    <a:pt x="1400" y="1111"/>
                    <a:pt x="1400" y="1111"/>
                  </a:cubicBezTo>
                  <a:cubicBezTo>
                    <a:pt x="1417" y="1124"/>
                    <a:pt x="1417" y="1124"/>
                    <a:pt x="1417" y="1124"/>
                  </a:cubicBezTo>
                  <a:lnTo>
                    <a:pt x="1413" y="1140"/>
                  </a:lnTo>
                  <a:close/>
                  <a:moveTo>
                    <a:pt x="1534" y="1054"/>
                  </a:moveTo>
                  <a:cubicBezTo>
                    <a:pt x="1532" y="1054"/>
                    <a:pt x="1532" y="1054"/>
                    <a:pt x="1532" y="1056"/>
                  </a:cubicBezTo>
                  <a:cubicBezTo>
                    <a:pt x="1527" y="1060"/>
                    <a:pt x="1523" y="1067"/>
                    <a:pt x="1521" y="1074"/>
                  </a:cubicBezTo>
                  <a:cubicBezTo>
                    <a:pt x="1514" y="1071"/>
                    <a:pt x="1510" y="1071"/>
                    <a:pt x="1503" y="1071"/>
                  </a:cubicBezTo>
                  <a:cubicBezTo>
                    <a:pt x="1501" y="1071"/>
                    <a:pt x="1496" y="1071"/>
                    <a:pt x="1494" y="1071"/>
                  </a:cubicBezTo>
                  <a:cubicBezTo>
                    <a:pt x="1485" y="1063"/>
                    <a:pt x="1485" y="1063"/>
                    <a:pt x="1485" y="1063"/>
                  </a:cubicBezTo>
                  <a:cubicBezTo>
                    <a:pt x="1490" y="1025"/>
                    <a:pt x="1490" y="1025"/>
                    <a:pt x="1490" y="1025"/>
                  </a:cubicBezTo>
                  <a:cubicBezTo>
                    <a:pt x="1499" y="1012"/>
                    <a:pt x="1499" y="1012"/>
                    <a:pt x="1499" y="1012"/>
                  </a:cubicBezTo>
                  <a:cubicBezTo>
                    <a:pt x="1510" y="1014"/>
                    <a:pt x="1510" y="1014"/>
                    <a:pt x="1510" y="1014"/>
                  </a:cubicBezTo>
                  <a:cubicBezTo>
                    <a:pt x="1514" y="1010"/>
                    <a:pt x="1518" y="1003"/>
                    <a:pt x="1523" y="999"/>
                  </a:cubicBezTo>
                  <a:cubicBezTo>
                    <a:pt x="1532" y="994"/>
                    <a:pt x="1538" y="990"/>
                    <a:pt x="1547" y="986"/>
                  </a:cubicBezTo>
                  <a:cubicBezTo>
                    <a:pt x="1547" y="990"/>
                    <a:pt x="1547" y="990"/>
                    <a:pt x="1547" y="990"/>
                  </a:cubicBezTo>
                  <a:cubicBezTo>
                    <a:pt x="1545" y="997"/>
                    <a:pt x="1540" y="1001"/>
                    <a:pt x="1536" y="1008"/>
                  </a:cubicBezTo>
                  <a:cubicBezTo>
                    <a:pt x="1536" y="1010"/>
                    <a:pt x="1534" y="1014"/>
                    <a:pt x="1534" y="1014"/>
                  </a:cubicBezTo>
                  <a:cubicBezTo>
                    <a:pt x="1551" y="1034"/>
                    <a:pt x="1551" y="1034"/>
                    <a:pt x="1551" y="1034"/>
                  </a:cubicBezTo>
                  <a:lnTo>
                    <a:pt x="1534" y="1054"/>
                  </a:lnTo>
                  <a:close/>
                  <a:moveTo>
                    <a:pt x="1884" y="988"/>
                  </a:moveTo>
                  <a:cubicBezTo>
                    <a:pt x="1873" y="999"/>
                    <a:pt x="1873" y="999"/>
                    <a:pt x="1873" y="999"/>
                  </a:cubicBezTo>
                  <a:cubicBezTo>
                    <a:pt x="1849" y="999"/>
                    <a:pt x="1824" y="999"/>
                    <a:pt x="1800" y="999"/>
                  </a:cubicBezTo>
                  <a:cubicBezTo>
                    <a:pt x="1796" y="1034"/>
                    <a:pt x="1796" y="1034"/>
                    <a:pt x="1796" y="1034"/>
                  </a:cubicBezTo>
                  <a:cubicBezTo>
                    <a:pt x="1789" y="1036"/>
                    <a:pt x="1789" y="1036"/>
                    <a:pt x="1789" y="1036"/>
                  </a:cubicBezTo>
                  <a:cubicBezTo>
                    <a:pt x="1783" y="1021"/>
                    <a:pt x="1783" y="1021"/>
                    <a:pt x="1783" y="1021"/>
                  </a:cubicBezTo>
                  <a:cubicBezTo>
                    <a:pt x="1772" y="1012"/>
                    <a:pt x="1772" y="1012"/>
                    <a:pt x="1772" y="1012"/>
                  </a:cubicBezTo>
                  <a:cubicBezTo>
                    <a:pt x="1772" y="1001"/>
                    <a:pt x="1772" y="1001"/>
                    <a:pt x="1772" y="1001"/>
                  </a:cubicBezTo>
                  <a:cubicBezTo>
                    <a:pt x="1787" y="983"/>
                    <a:pt x="1787" y="983"/>
                    <a:pt x="1787" y="983"/>
                  </a:cubicBezTo>
                  <a:cubicBezTo>
                    <a:pt x="1813" y="983"/>
                    <a:pt x="1842" y="983"/>
                    <a:pt x="1871" y="983"/>
                  </a:cubicBezTo>
                  <a:cubicBezTo>
                    <a:pt x="1882" y="972"/>
                    <a:pt x="1882" y="972"/>
                    <a:pt x="1882" y="972"/>
                  </a:cubicBezTo>
                  <a:cubicBezTo>
                    <a:pt x="1890" y="972"/>
                    <a:pt x="1890" y="972"/>
                    <a:pt x="1890" y="972"/>
                  </a:cubicBezTo>
                  <a:lnTo>
                    <a:pt x="1884" y="988"/>
                  </a:lnTo>
                  <a:close/>
                  <a:moveTo>
                    <a:pt x="2465" y="766"/>
                  </a:moveTo>
                  <a:cubicBezTo>
                    <a:pt x="2465" y="772"/>
                    <a:pt x="2463" y="777"/>
                    <a:pt x="2458" y="779"/>
                  </a:cubicBezTo>
                  <a:cubicBezTo>
                    <a:pt x="2458" y="781"/>
                    <a:pt x="2454" y="785"/>
                    <a:pt x="2452" y="794"/>
                  </a:cubicBezTo>
                  <a:cubicBezTo>
                    <a:pt x="2450" y="801"/>
                    <a:pt x="2445" y="805"/>
                    <a:pt x="2436" y="810"/>
                  </a:cubicBezTo>
                  <a:cubicBezTo>
                    <a:pt x="2425" y="816"/>
                    <a:pt x="2421" y="818"/>
                    <a:pt x="2417" y="823"/>
                  </a:cubicBezTo>
                  <a:cubicBezTo>
                    <a:pt x="2403" y="838"/>
                    <a:pt x="2403" y="838"/>
                    <a:pt x="2403" y="838"/>
                  </a:cubicBezTo>
                  <a:cubicBezTo>
                    <a:pt x="2397" y="843"/>
                    <a:pt x="2392" y="845"/>
                    <a:pt x="2384" y="845"/>
                  </a:cubicBezTo>
                  <a:cubicBezTo>
                    <a:pt x="2375" y="845"/>
                    <a:pt x="2375" y="845"/>
                    <a:pt x="2375" y="845"/>
                  </a:cubicBezTo>
                  <a:cubicBezTo>
                    <a:pt x="2370" y="843"/>
                    <a:pt x="2370" y="840"/>
                    <a:pt x="2375" y="838"/>
                  </a:cubicBezTo>
                  <a:cubicBezTo>
                    <a:pt x="2388" y="832"/>
                    <a:pt x="2388" y="832"/>
                    <a:pt x="2388" y="832"/>
                  </a:cubicBezTo>
                  <a:cubicBezTo>
                    <a:pt x="2388" y="832"/>
                    <a:pt x="2392" y="829"/>
                    <a:pt x="2399" y="823"/>
                  </a:cubicBezTo>
                  <a:cubicBezTo>
                    <a:pt x="2412" y="807"/>
                    <a:pt x="2412" y="807"/>
                    <a:pt x="2412" y="807"/>
                  </a:cubicBezTo>
                  <a:cubicBezTo>
                    <a:pt x="2417" y="803"/>
                    <a:pt x="2421" y="799"/>
                    <a:pt x="2423" y="792"/>
                  </a:cubicBezTo>
                  <a:cubicBezTo>
                    <a:pt x="2425" y="788"/>
                    <a:pt x="2428" y="785"/>
                    <a:pt x="2432" y="781"/>
                  </a:cubicBezTo>
                  <a:cubicBezTo>
                    <a:pt x="2443" y="772"/>
                    <a:pt x="2450" y="759"/>
                    <a:pt x="2456" y="737"/>
                  </a:cubicBezTo>
                  <a:cubicBezTo>
                    <a:pt x="2461" y="715"/>
                    <a:pt x="2465" y="708"/>
                    <a:pt x="2474" y="711"/>
                  </a:cubicBezTo>
                  <a:lnTo>
                    <a:pt x="2465"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92" name="Freeform 32"/>
            <p:cNvSpPr>
              <a:spLocks/>
            </p:cNvSpPr>
            <p:nvPr/>
          </p:nvSpPr>
          <p:spPr bwMode="auto">
            <a:xfrm>
              <a:off x="5537206" y="2736853"/>
              <a:ext cx="128588" cy="84138"/>
            </a:xfrm>
            <a:custGeom>
              <a:avLst/>
              <a:gdLst>
                <a:gd name="T0" fmla="*/ 182 w 188"/>
                <a:gd name="T1" fmla="*/ 58 h 122"/>
                <a:gd name="T2" fmla="*/ 188 w 188"/>
                <a:gd name="T3" fmla="*/ 44 h 122"/>
                <a:gd name="T4" fmla="*/ 171 w 188"/>
                <a:gd name="T5" fmla="*/ 26 h 122"/>
                <a:gd name="T6" fmla="*/ 188 w 188"/>
                <a:gd name="T7" fmla="*/ 6 h 122"/>
                <a:gd name="T8" fmla="*/ 162 w 188"/>
                <a:gd name="T9" fmla="*/ 13 h 122"/>
                <a:gd name="T10" fmla="*/ 155 w 188"/>
                <a:gd name="T11" fmla="*/ 2 h 122"/>
                <a:gd name="T12" fmla="*/ 142 w 188"/>
                <a:gd name="T13" fmla="*/ 4 h 122"/>
                <a:gd name="T14" fmla="*/ 138 w 188"/>
                <a:gd name="T15" fmla="*/ 22 h 122"/>
                <a:gd name="T16" fmla="*/ 107 w 188"/>
                <a:gd name="T17" fmla="*/ 31 h 122"/>
                <a:gd name="T18" fmla="*/ 98 w 188"/>
                <a:gd name="T19" fmla="*/ 20 h 122"/>
                <a:gd name="T20" fmla="*/ 87 w 188"/>
                <a:gd name="T21" fmla="*/ 33 h 122"/>
                <a:gd name="T22" fmla="*/ 81 w 188"/>
                <a:gd name="T23" fmla="*/ 24 h 122"/>
                <a:gd name="T24" fmla="*/ 59 w 188"/>
                <a:gd name="T25" fmla="*/ 42 h 122"/>
                <a:gd name="T26" fmla="*/ 54 w 188"/>
                <a:gd name="T27" fmla="*/ 20 h 122"/>
                <a:gd name="T28" fmla="*/ 30 w 188"/>
                <a:gd name="T29" fmla="*/ 0 h 122"/>
                <a:gd name="T30" fmla="*/ 24 w 188"/>
                <a:gd name="T31" fmla="*/ 6 h 122"/>
                <a:gd name="T32" fmla="*/ 28 w 188"/>
                <a:gd name="T33" fmla="*/ 20 h 122"/>
                <a:gd name="T34" fmla="*/ 15 w 188"/>
                <a:gd name="T35" fmla="*/ 20 h 122"/>
                <a:gd name="T36" fmla="*/ 17 w 188"/>
                <a:gd name="T37" fmla="*/ 35 h 122"/>
                <a:gd name="T38" fmla="*/ 0 w 188"/>
                <a:gd name="T39" fmla="*/ 35 h 122"/>
                <a:gd name="T40" fmla="*/ 0 w 188"/>
                <a:gd name="T41" fmla="*/ 49 h 122"/>
                <a:gd name="T42" fmla="*/ 33 w 188"/>
                <a:gd name="T43" fmla="*/ 49 h 122"/>
                <a:gd name="T44" fmla="*/ 41 w 188"/>
                <a:gd name="T45" fmla="*/ 58 h 122"/>
                <a:gd name="T46" fmla="*/ 11 w 188"/>
                <a:gd name="T47" fmla="*/ 69 h 122"/>
                <a:gd name="T48" fmla="*/ 11 w 188"/>
                <a:gd name="T49" fmla="*/ 75 h 122"/>
                <a:gd name="T50" fmla="*/ 41 w 188"/>
                <a:gd name="T51" fmla="*/ 73 h 122"/>
                <a:gd name="T52" fmla="*/ 48 w 188"/>
                <a:gd name="T53" fmla="*/ 84 h 122"/>
                <a:gd name="T54" fmla="*/ 26 w 188"/>
                <a:gd name="T55" fmla="*/ 95 h 122"/>
                <a:gd name="T56" fmla="*/ 90 w 188"/>
                <a:gd name="T57" fmla="*/ 122 h 122"/>
                <a:gd name="T58" fmla="*/ 116 w 188"/>
                <a:gd name="T59" fmla="*/ 120 h 122"/>
                <a:gd name="T60" fmla="*/ 180 w 188"/>
                <a:gd name="T61" fmla="*/ 80 h 122"/>
                <a:gd name="T62" fmla="*/ 182 w 188"/>
                <a:gd name="T63" fmla="*/ 5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8" h="122">
                  <a:moveTo>
                    <a:pt x="182" y="58"/>
                  </a:moveTo>
                  <a:cubicBezTo>
                    <a:pt x="184" y="53"/>
                    <a:pt x="186" y="49"/>
                    <a:pt x="188" y="44"/>
                  </a:cubicBezTo>
                  <a:cubicBezTo>
                    <a:pt x="171" y="26"/>
                    <a:pt x="171" y="26"/>
                    <a:pt x="171" y="26"/>
                  </a:cubicBezTo>
                  <a:cubicBezTo>
                    <a:pt x="188" y="6"/>
                    <a:pt x="188" y="6"/>
                    <a:pt x="188" y="6"/>
                  </a:cubicBezTo>
                  <a:cubicBezTo>
                    <a:pt x="162" y="13"/>
                    <a:pt x="162" y="13"/>
                    <a:pt x="162" y="13"/>
                  </a:cubicBezTo>
                  <a:cubicBezTo>
                    <a:pt x="155" y="2"/>
                    <a:pt x="155" y="2"/>
                    <a:pt x="155" y="2"/>
                  </a:cubicBezTo>
                  <a:cubicBezTo>
                    <a:pt x="142" y="4"/>
                    <a:pt x="142" y="4"/>
                    <a:pt x="142" y="4"/>
                  </a:cubicBezTo>
                  <a:cubicBezTo>
                    <a:pt x="138" y="22"/>
                    <a:pt x="138" y="22"/>
                    <a:pt x="138" y="22"/>
                  </a:cubicBezTo>
                  <a:cubicBezTo>
                    <a:pt x="107" y="31"/>
                    <a:pt x="107" y="31"/>
                    <a:pt x="107" y="31"/>
                  </a:cubicBezTo>
                  <a:cubicBezTo>
                    <a:pt x="98" y="20"/>
                    <a:pt x="98" y="20"/>
                    <a:pt x="98" y="20"/>
                  </a:cubicBezTo>
                  <a:cubicBezTo>
                    <a:pt x="87" y="33"/>
                    <a:pt x="87" y="33"/>
                    <a:pt x="87" y="33"/>
                  </a:cubicBezTo>
                  <a:cubicBezTo>
                    <a:pt x="81" y="24"/>
                    <a:pt x="81" y="24"/>
                    <a:pt x="81" y="24"/>
                  </a:cubicBezTo>
                  <a:cubicBezTo>
                    <a:pt x="59" y="42"/>
                    <a:pt x="59" y="42"/>
                    <a:pt x="59" y="42"/>
                  </a:cubicBezTo>
                  <a:cubicBezTo>
                    <a:pt x="54" y="20"/>
                    <a:pt x="54" y="20"/>
                    <a:pt x="54" y="20"/>
                  </a:cubicBezTo>
                  <a:cubicBezTo>
                    <a:pt x="30" y="0"/>
                    <a:pt x="30" y="0"/>
                    <a:pt x="30" y="0"/>
                  </a:cubicBezTo>
                  <a:cubicBezTo>
                    <a:pt x="24" y="6"/>
                    <a:pt x="24" y="6"/>
                    <a:pt x="24" y="6"/>
                  </a:cubicBezTo>
                  <a:cubicBezTo>
                    <a:pt x="28" y="20"/>
                    <a:pt x="28" y="20"/>
                    <a:pt x="28" y="20"/>
                  </a:cubicBezTo>
                  <a:cubicBezTo>
                    <a:pt x="15" y="20"/>
                    <a:pt x="15" y="20"/>
                    <a:pt x="15" y="20"/>
                  </a:cubicBezTo>
                  <a:cubicBezTo>
                    <a:pt x="17" y="35"/>
                    <a:pt x="17" y="35"/>
                    <a:pt x="17" y="35"/>
                  </a:cubicBezTo>
                  <a:cubicBezTo>
                    <a:pt x="0" y="35"/>
                    <a:pt x="0" y="35"/>
                    <a:pt x="0" y="35"/>
                  </a:cubicBezTo>
                  <a:cubicBezTo>
                    <a:pt x="0" y="49"/>
                    <a:pt x="0" y="49"/>
                    <a:pt x="0" y="49"/>
                  </a:cubicBezTo>
                  <a:cubicBezTo>
                    <a:pt x="33" y="49"/>
                    <a:pt x="33" y="49"/>
                    <a:pt x="33" y="49"/>
                  </a:cubicBezTo>
                  <a:cubicBezTo>
                    <a:pt x="41" y="58"/>
                    <a:pt x="41" y="58"/>
                    <a:pt x="41" y="58"/>
                  </a:cubicBezTo>
                  <a:cubicBezTo>
                    <a:pt x="11" y="69"/>
                    <a:pt x="11" y="69"/>
                    <a:pt x="11" y="69"/>
                  </a:cubicBezTo>
                  <a:cubicBezTo>
                    <a:pt x="11" y="75"/>
                    <a:pt x="11" y="75"/>
                    <a:pt x="11" y="75"/>
                  </a:cubicBezTo>
                  <a:cubicBezTo>
                    <a:pt x="41" y="73"/>
                    <a:pt x="41" y="73"/>
                    <a:pt x="41" y="73"/>
                  </a:cubicBezTo>
                  <a:cubicBezTo>
                    <a:pt x="48" y="84"/>
                    <a:pt x="48" y="84"/>
                    <a:pt x="48" y="84"/>
                  </a:cubicBezTo>
                  <a:cubicBezTo>
                    <a:pt x="26" y="95"/>
                    <a:pt x="26" y="95"/>
                    <a:pt x="26" y="95"/>
                  </a:cubicBezTo>
                  <a:cubicBezTo>
                    <a:pt x="48" y="102"/>
                    <a:pt x="68" y="113"/>
                    <a:pt x="90" y="122"/>
                  </a:cubicBezTo>
                  <a:cubicBezTo>
                    <a:pt x="116" y="120"/>
                    <a:pt x="116" y="120"/>
                    <a:pt x="116" y="120"/>
                  </a:cubicBezTo>
                  <a:cubicBezTo>
                    <a:pt x="180" y="80"/>
                    <a:pt x="180" y="80"/>
                    <a:pt x="180" y="80"/>
                  </a:cubicBezTo>
                  <a:cubicBezTo>
                    <a:pt x="182" y="73"/>
                    <a:pt x="182" y="66"/>
                    <a:pt x="182"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93" name="Freeform 33"/>
            <p:cNvSpPr>
              <a:spLocks/>
            </p:cNvSpPr>
            <p:nvPr/>
          </p:nvSpPr>
          <p:spPr bwMode="auto">
            <a:xfrm>
              <a:off x="5721356" y="2990853"/>
              <a:ext cx="60325" cy="80963"/>
            </a:xfrm>
            <a:custGeom>
              <a:avLst/>
              <a:gdLst>
                <a:gd name="T0" fmla="*/ 2 w 38"/>
                <a:gd name="T1" fmla="*/ 28 h 51"/>
                <a:gd name="T2" fmla="*/ 12 w 38"/>
                <a:gd name="T3" fmla="*/ 26 h 51"/>
                <a:gd name="T4" fmla="*/ 11 w 38"/>
                <a:gd name="T5" fmla="*/ 31 h 51"/>
                <a:gd name="T6" fmla="*/ 2 w 38"/>
                <a:gd name="T7" fmla="*/ 34 h 51"/>
                <a:gd name="T8" fmla="*/ 1 w 38"/>
                <a:gd name="T9" fmla="*/ 39 h 51"/>
                <a:gd name="T10" fmla="*/ 10 w 38"/>
                <a:gd name="T11" fmla="*/ 39 h 51"/>
                <a:gd name="T12" fmla="*/ 0 w 38"/>
                <a:gd name="T13" fmla="*/ 44 h 51"/>
                <a:gd name="T14" fmla="*/ 1 w 38"/>
                <a:gd name="T15" fmla="*/ 51 h 51"/>
                <a:gd name="T16" fmla="*/ 15 w 38"/>
                <a:gd name="T17" fmla="*/ 49 h 51"/>
                <a:gd name="T18" fmla="*/ 23 w 38"/>
                <a:gd name="T19" fmla="*/ 42 h 51"/>
                <a:gd name="T20" fmla="*/ 29 w 38"/>
                <a:gd name="T21" fmla="*/ 41 h 51"/>
                <a:gd name="T22" fmla="*/ 33 w 38"/>
                <a:gd name="T23" fmla="*/ 37 h 51"/>
                <a:gd name="T24" fmla="*/ 32 w 38"/>
                <a:gd name="T25" fmla="*/ 21 h 51"/>
                <a:gd name="T26" fmla="*/ 35 w 38"/>
                <a:gd name="T27" fmla="*/ 17 h 51"/>
                <a:gd name="T28" fmla="*/ 37 w 38"/>
                <a:gd name="T29" fmla="*/ 16 h 51"/>
                <a:gd name="T30" fmla="*/ 37 w 38"/>
                <a:gd name="T31" fmla="*/ 16 h 51"/>
                <a:gd name="T32" fmla="*/ 38 w 38"/>
                <a:gd name="T33" fmla="*/ 14 h 51"/>
                <a:gd name="T34" fmla="*/ 38 w 38"/>
                <a:gd name="T35" fmla="*/ 14 h 51"/>
                <a:gd name="T36" fmla="*/ 38 w 38"/>
                <a:gd name="T37" fmla="*/ 14 h 51"/>
                <a:gd name="T38" fmla="*/ 38 w 38"/>
                <a:gd name="T39" fmla="*/ 14 h 51"/>
                <a:gd name="T40" fmla="*/ 31 w 38"/>
                <a:gd name="T41" fmla="*/ 2 h 51"/>
                <a:gd name="T42" fmla="*/ 26 w 38"/>
                <a:gd name="T43" fmla="*/ 3 h 51"/>
                <a:gd name="T44" fmla="*/ 24 w 38"/>
                <a:gd name="T45" fmla="*/ 1 h 51"/>
                <a:gd name="T46" fmla="*/ 24 w 38"/>
                <a:gd name="T47" fmla="*/ 1 h 51"/>
                <a:gd name="T48" fmla="*/ 19 w 38"/>
                <a:gd name="T49" fmla="*/ 0 h 51"/>
                <a:gd name="T50" fmla="*/ 13 w 38"/>
                <a:gd name="T51" fmla="*/ 7 h 51"/>
                <a:gd name="T52" fmla="*/ 16 w 38"/>
                <a:gd name="T53" fmla="*/ 10 h 51"/>
                <a:gd name="T54" fmla="*/ 15 w 38"/>
                <a:gd name="T55" fmla="*/ 12 h 51"/>
                <a:gd name="T56" fmla="*/ 15 w 38"/>
                <a:gd name="T57" fmla="*/ 14 h 51"/>
                <a:gd name="T58" fmla="*/ 3 w 38"/>
                <a:gd name="T59" fmla="*/ 14 h 51"/>
                <a:gd name="T60" fmla="*/ 1 w 38"/>
                <a:gd name="T61" fmla="*/ 18 h 51"/>
                <a:gd name="T62" fmla="*/ 5 w 38"/>
                <a:gd name="T63" fmla="*/ 20 h 51"/>
                <a:gd name="T64" fmla="*/ 0 w 38"/>
                <a:gd name="T65" fmla="*/ 26 h 51"/>
                <a:gd name="T66" fmla="*/ 2 w 38"/>
                <a:gd name="T67" fmla="*/ 28 h 51"/>
                <a:gd name="T68" fmla="*/ 2 w 38"/>
                <a:gd name="T69" fmla="*/ 28 h 51"/>
                <a:gd name="T70" fmla="*/ 2 w 38"/>
                <a:gd name="T71"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 h="51">
                  <a:moveTo>
                    <a:pt x="2" y="28"/>
                  </a:moveTo>
                  <a:lnTo>
                    <a:pt x="12" y="26"/>
                  </a:lnTo>
                  <a:lnTo>
                    <a:pt x="11" y="31"/>
                  </a:lnTo>
                  <a:lnTo>
                    <a:pt x="2" y="34"/>
                  </a:lnTo>
                  <a:lnTo>
                    <a:pt x="1" y="39"/>
                  </a:lnTo>
                  <a:lnTo>
                    <a:pt x="10" y="39"/>
                  </a:lnTo>
                  <a:lnTo>
                    <a:pt x="0" y="44"/>
                  </a:lnTo>
                  <a:lnTo>
                    <a:pt x="1" y="51"/>
                  </a:lnTo>
                  <a:lnTo>
                    <a:pt x="15" y="49"/>
                  </a:lnTo>
                  <a:lnTo>
                    <a:pt x="23" y="42"/>
                  </a:lnTo>
                  <a:lnTo>
                    <a:pt x="29" y="41"/>
                  </a:lnTo>
                  <a:lnTo>
                    <a:pt x="33" y="37"/>
                  </a:lnTo>
                  <a:lnTo>
                    <a:pt x="32" y="21"/>
                  </a:lnTo>
                  <a:lnTo>
                    <a:pt x="35" y="17"/>
                  </a:lnTo>
                  <a:lnTo>
                    <a:pt x="37" y="16"/>
                  </a:lnTo>
                  <a:lnTo>
                    <a:pt x="37" y="16"/>
                  </a:lnTo>
                  <a:lnTo>
                    <a:pt x="38" y="14"/>
                  </a:lnTo>
                  <a:lnTo>
                    <a:pt x="38" y="14"/>
                  </a:lnTo>
                  <a:lnTo>
                    <a:pt x="38" y="14"/>
                  </a:lnTo>
                  <a:lnTo>
                    <a:pt x="38" y="14"/>
                  </a:lnTo>
                  <a:lnTo>
                    <a:pt x="31" y="2"/>
                  </a:lnTo>
                  <a:lnTo>
                    <a:pt x="26" y="3"/>
                  </a:lnTo>
                  <a:lnTo>
                    <a:pt x="24" y="1"/>
                  </a:lnTo>
                  <a:lnTo>
                    <a:pt x="24" y="1"/>
                  </a:lnTo>
                  <a:lnTo>
                    <a:pt x="19" y="0"/>
                  </a:lnTo>
                  <a:lnTo>
                    <a:pt x="13" y="7"/>
                  </a:lnTo>
                  <a:lnTo>
                    <a:pt x="16" y="10"/>
                  </a:lnTo>
                  <a:lnTo>
                    <a:pt x="15" y="12"/>
                  </a:lnTo>
                  <a:lnTo>
                    <a:pt x="15" y="14"/>
                  </a:lnTo>
                  <a:lnTo>
                    <a:pt x="3" y="14"/>
                  </a:lnTo>
                  <a:lnTo>
                    <a:pt x="1" y="18"/>
                  </a:lnTo>
                  <a:lnTo>
                    <a:pt x="5" y="20"/>
                  </a:lnTo>
                  <a:lnTo>
                    <a:pt x="0" y="26"/>
                  </a:lnTo>
                  <a:lnTo>
                    <a:pt x="2" y="28"/>
                  </a:lnTo>
                  <a:lnTo>
                    <a:pt x="2" y="28"/>
                  </a:lnTo>
                  <a:lnTo>
                    <a:pt x="2"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94" name="Freeform 34"/>
            <p:cNvSpPr>
              <a:spLocks/>
            </p:cNvSpPr>
            <p:nvPr/>
          </p:nvSpPr>
          <p:spPr bwMode="auto">
            <a:xfrm>
              <a:off x="6156332" y="2897191"/>
              <a:ext cx="12700" cy="11113"/>
            </a:xfrm>
            <a:custGeom>
              <a:avLst/>
              <a:gdLst>
                <a:gd name="T0" fmla="*/ 8 w 8"/>
                <a:gd name="T1" fmla="*/ 0 h 7"/>
                <a:gd name="T2" fmla="*/ 0 w 8"/>
                <a:gd name="T3" fmla="*/ 2 h 7"/>
                <a:gd name="T4" fmla="*/ 3 w 8"/>
                <a:gd name="T5" fmla="*/ 7 h 7"/>
                <a:gd name="T6" fmla="*/ 8 w 8"/>
                <a:gd name="T7" fmla="*/ 2 h 7"/>
                <a:gd name="T8" fmla="*/ 8 w 8"/>
                <a:gd name="T9" fmla="*/ 0 h 7"/>
                <a:gd name="T10" fmla="*/ 8 w 8"/>
                <a:gd name="T11" fmla="*/ 0 h 7"/>
                <a:gd name="T12" fmla="*/ 8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8" y="0"/>
                  </a:moveTo>
                  <a:lnTo>
                    <a:pt x="0" y="2"/>
                  </a:lnTo>
                  <a:lnTo>
                    <a:pt x="3" y="7"/>
                  </a:lnTo>
                  <a:lnTo>
                    <a:pt x="8" y="2"/>
                  </a:lnTo>
                  <a:lnTo>
                    <a:pt x="8" y="0"/>
                  </a:lnTo>
                  <a:lnTo>
                    <a:pt x="8"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95" name="Freeform 35"/>
            <p:cNvSpPr>
              <a:spLocks/>
            </p:cNvSpPr>
            <p:nvPr/>
          </p:nvSpPr>
          <p:spPr bwMode="auto">
            <a:xfrm>
              <a:off x="6148394" y="2913066"/>
              <a:ext cx="19050" cy="17463"/>
            </a:xfrm>
            <a:custGeom>
              <a:avLst/>
              <a:gdLst>
                <a:gd name="T0" fmla="*/ 3 w 12"/>
                <a:gd name="T1" fmla="*/ 11 h 11"/>
                <a:gd name="T2" fmla="*/ 12 w 12"/>
                <a:gd name="T3" fmla="*/ 3 h 11"/>
                <a:gd name="T4" fmla="*/ 9 w 12"/>
                <a:gd name="T5" fmla="*/ 0 h 11"/>
                <a:gd name="T6" fmla="*/ 0 w 12"/>
                <a:gd name="T7" fmla="*/ 3 h 11"/>
                <a:gd name="T8" fmla="*/ 3 w 12"/>
                <a:gd name="T9" fmla="*/ 11 h 11"/>
                <a:gd name="T10" fmla="*/ 3 w 12"/>
                <a:gd name="T11" fmla="*/ 11 h 11"/>
                <a:gd name="T12" fmla="*/ 3 w 12"/>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2" h="11">
                  <a:moveTo>
                    <a:pt x="3" y="11"/>
                  </a:moveTo>
                  <a:lnTo>
                    <a:pt x="12" y="3"/>
                  </a:lnTo>
                  <a:lnTo>
                    <a:pt x="9" y="0"/>
                  </a:lnTo>
                  <a:lnTo>
                    <a:pt x="0" y="3"/>
                  </a:lnTo>
                  <a:lnTo>
                    <a:pt x="3" y="11"/>
                  </a:lnTo>
                  <a:lnTo>
                    <a:pt x="3" y="11"/>
                  </a:lnTo>
                  <a:lnTo>
                    <a:pt x="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96" name="Freeform 36"/>
            <p:cNvSpPr>
              <a:spLocks/>
            </p:cNvSpPr>
            <p:nvPr/>
          </p:nvSpPr>
          <p:spPr bwMode="auto">
            <a:xfrm>
              <a:off x="4875218" y="2370140"/>
              <a:ext cx="649288" cy="538163"/>
            </a:xfrm>
            <a:custGeom>
              <a:avLst/>
              <a:gdLst>
                <a:gd name="T0" fmla="*/ 937 w 946"/>
                <a:gd name="T1" fmla="*/ 376 h 783"/>
                <a:gd name="T2" fmla="*/ 873 w 946"/>
                <a:gd name="T3" fmla="*/ 330 h 783"/>
                <a:gd name="T4" fmla="*/ 884 w 946"/>
                <a:gd name="T5" fmla="*/ 299 h 783"/>
                <a:gd name="T6" fmla="*/ 875 w 946"/>
                <a:gd name="T7" fmla="*/ 286 h 783"/>
                <a:gd name="T8" fmla="*/ 834 w 946"/>
                <a:gd name="T9" fmla="*/ 259 h 783"/>
                <a:gd name="T10" fmla="*/ 840 w 946"/>
                <a:gd name="T11" fmla="*/ 209 h 783"/>
                <a:gd name="T12" fmla="*/ 809 w 946"/>
                <a:gd name="T13" fmla="*/ 198 h 783"/>
                <a:gd name="T14" fmla="*/ 772 w 946"/>
                <a:gd name="T15" fmla="*/ 191 h 783"/>
                <a:gd name="T16" fmla="*/ 785 w 946"/>
                <a:gd name="T17" fmla="*/ 156 h 783"/>
                <a:gd name="T18" fmla="*/ 684 w 946"/>
                <a:gd name="T19" fmla="*/ 119 h 783"/>
                <a:gd name="T20" fmla="*/ 598 w 946"/>
                <a:gd name="T21" fmla="*/ 90 h 783"/>
                <a:gd name="T22" fmla="*/ 587 w 946"/>
                <a:gd name="T23" fmla="*/ 70 h 783"/>
                <a:gd name="T24" fmla="*/ 567 w 946"/>
                <a:gd name="T25" fmla="*/ 55 h 783"/>
                <a:gd name="T26" fmla="*/ 510 w 946"/>
                <a:gd name="T27" fmla="*/ 33 h 783"/>
                <a:gd name="T28" fmla="*/ 506 w 946"/>
                <a:gd name="T29" fmla="*/ 83 h 783"/>
                <a:gd name="T30" fmla="*/ 473 w 946"/>
                <a:gd name="T31" fmla="*/ 41 h 783"/>
                <a:gd name="T32" fmla="*/ 411 w 946"/>
                <a:gd name="T33" fmla="*/ 59 h 783"/>
                <a:gd name="T34" fmla="*/ 433 w 946"/>
                <a:gd name="T35" fmla="*/ 28 h 783"/>
                <a:gd name="T36" fmla="*/ 312 w 946"/>
                <a:gd name="T37" fmla="*/ 8 h 783"/>
                <a:gd name="T38" fmla="*/ 207 w 946"/>
                <a:gd name="T39" fmla="*/ 26 h 783"/>
                <a:gd name="T40" fmla="*/ 224 w 946"/>
                <a:gd name="T41" fmla="*/ 48 h 783"/>
                <a:gd name="T42" fmla="*/ 246 w 946"/>
                <a:gd name="T43" fmla="*/ 81 h 783"/>
                <a:gd name="T44" fmla="*/ 187 w 946"/>
                <a:gd name="T45" fmla="*/ 68 h 783"/>
                <a:gd name="T46" fmla="*/ 171 w 946"/>
                <a:gd name="T47" fmla="*/ 90 h 783"/>
                <a:gd name="T48" fmla="*/ 64 w 946"/>
                <a:gd name="T49" fmla="*/ 61 h 783"/>
                <a:gd name="T50" fmla="*/ 75 w 946"/>
                <a:gd name="T51" fmla="*/ 81 h 783"/>
                <a:gd name="T52" fmla="*/ 33 w 946"/>
                <a:gd name="T53" fmla="*/ 123 h 783"/>
                <a:gd name="T54" fmla="*/ 79 w 946"/>
                <a:gd name="T55" fmla="*/ 141 h 783"/>
                <a:gd name="T56" fmla="*/ 13 w 946"/>
                <a:gd name="T57" fmla="*/ 180 h 783"/>
                <a:gd name="T58" fmla="*/ 2 w 946"/>
                <a:gd name="T59" fmla="*/ 196 h 783"/>
                <a:gd name="T60" fmla="*/ 53 w 946"/>
                <a:gd name="T61" fmla="*/ 185 h 783"/>
                <a:gd name="T62" fmla="*/ 61 w 946"/>
                <a:gd name="T63" fmla="*/ 204 h 783"/>
                <a:gd name="T64" fmla="*/ 61 w 946"/>
                <a:gd name="T65" fmla="*/ 220 h 783"/>
                <a:gd name="T66" fmla="*/ 83 w 946"/>
                <a:gd name="T67" fmla="*/ 226 h 783"/>
                <a:gd name="T68" fmla="*/ 116 w 946"/>
                <a:gd name="T69" fmla="*/ 222 h 783"/>
                <a:gd name="T70" fmla="*/ 237 w 946"/>
                <a:gd name="T71" fmla="*/ 244 h 783"/>
                <a:gd name="T72" fmla="*/ 268 w 946"/>
                <a:gd name="T73" fmla="*/ 279 h 783"/>
                <a:gd name="T74" fmla="*/ 292 w 946"/>
                <a:gd name="T75" fmla="*/ 299 h 783"/>
                <a:gd name="T76" fmla="*/ 317 w 946"/>
                <a:gd name="T77" fmla="*/ 334 h 783"/>
                <a:gd name="T78" fmla="*/ 354 w 946"/>
                <a:gd name="T79" fmla="*/ 350 h 783"/>
                <a:gd name="T80" fmla="*/ 372 w 946"/>
                <a:gd name="T81" fmla="*/ 345 h 783"/>
                <a:gd name="T82" fmla="*/ 433 w 946"/>
                <a:gd name="T83" fmla="*/ 383 h 783"/>
                <a:gd name="T84" fmla="*/ 374 w 946"/>
                <a:gd name="T85" fmla="*/ 385 h 783"/>
                <a:gd name="T86" fmla="*/ 444 w 946"/>
                <a:gd name="T87" fmla="*/ 464 h 783"/>
                <a:gd name="T88" fmla="*/ 433 w 946"/>
                <a:gd name="T89" fmla="*/ 592 h 783"/>
                <a:gd name="T90" fmla="*/ 453 w 946"/>
                <a:gd name="T91" fmla="*/ 625 h 783"/>
                <a:gd name="T92" fmla="*/ 510 w 946"/>
                <a:gd name="T93" fmla="*/ 704 h 783"/>
                <a:gd name="T94" fmla="*/ 583 w 946"/>
                <a:gd name="T95" fmla="*/ 770 h 783"/>
                <a:gd name="T96" fmla="*/ 627 w 946"/>
                <a:gd name="T97" fmla="*/ 753 h 783"/>
                <a:gd name="T98" fmla="*/ 633 w 946"/>
                <a:gd name="T99" fmla="*/ 711 h 783"/>
                <a:gd name="T100" fmla="*/ 669 w 946"/>
                <a:gd name="T101" fmla="*/ 603 h 783"/>
                <a:gd name="T102" fmla="*/ 715 w 946"/>
                <a:gd name="T103" fmla="*/ 565 h 783"/>
                <a:gd name="T104" fmla="*/ 776 w 946"/>
                <a:gd name="T105" fmla="*/ 537 h 783"/>
                <a:gd name="T106" fmla="*/ 798 w 946"/>
                <a:gd name="T107" fmla="*/ 495 h 783"/>
                <a:gd name="T108" fmla="*/ 845 w 946"/>
                <a:gd name="T109" fmla="*/ 471 h 783"/>
                <a:gd name="T110" fmla="*/ 946 w 946"/>
                <a:gd name="T111" fmla="*/ 398 h 783"/>
                <a:gd name="T112" fmla="*/ 862 w 946"/>
                <a:gd name="T113" fmla="*/ 352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6" h="783">
                  <a:moveTo>
                    <a:pt x="862" y="352"/>
                  </a:moveTo>
                  <a:cubicBezTo>
                    <a:pt x="889" y="359"/>
                    <a:pt x="913" y="367"/>
                    <a:pt x="937" y="376"/>
                  </a:cubicBezTo>
                  <a:cubicBezTo>
                    <a:pt x="926" y="352"/>
                    <a:pt x="926" y="352"/>
                    <a:pt x="926" y="352"/>
                  </a:cubicBezTo>
                  <a:cubicBezTo>
                    <a:pt x="873" y="330"/>
                    <a:pt x="873" y="330"/>
                    <a:pt x="873" y="330"/>
                  </a:cubicBezTo>
                  <a:cubicBezTo>
                    <a:pt x="904" y="325"/>
                    <a:pt x="904" y="325"/>
                    <a:pt x="904" y="325"/>
                  </a:cubicBezTo>
                  <a:cubicBezTo>
                    <a:pt x="884" y="299"/>
                    <a:pt x="884" y="299"/>
                    <a:pt x="884" y="299"/>
                  </a:cubicBezTo>
                  <a:cubicBezTo>
                    <a:pt x="851" y="290"/>
                    <a:pt x="851" y="290"/>
                    <a:pt x="851" y="290"/>
                  </a:cubicBezTo>
                  <a:cubicBezTo>
                    <a:pt x="875" y="286"/>
                    <a:pt x="875" y="286"/>
                    <a:pt x="875" y="286"/>
                  </a:cubicBezTo>
                  <a:cubicBezTo>
                    <a:pt x="864" y="257"/>
                    <a:pt x="864" y="257"/>
                    <a:pt x="864" y="257"/>
                  </a:cubicBezTo>
                  <a:cubicBezTo>
                    <a:pt x="834" y="259"/>
                    <a:pt x="834" y="259"/>
                    <a:pt x="834" y="259"/>
                  </a:cubicBezTo>
                  <a:cubicBezTo>
                    <a:pt x="853" y="220"/>
                    <a:pt x="853" y="220"/>
                    <a:pt x="853" y="220"/>
                  </a:cubicBezTo>
                  <a:cubicBezTo>
                    <a:pt x="840" y="209"/>
                    <a:pt x="840" y="209"/>
                    <a:pt x="840" y="209"/>
                  </a:cubicBezTo>
                  <a:cubicBezTo>
                    <a:pt x="805" y="213"/>
                    <a:pt x="805" y="213"/>
                    <a:pt x="805" y="213"/>
                  </a:cubicBezTo>
                  <a:cubicBezTo>
                    <a:pt x="809" y="198"/>
                    <a:pt x="809" y="198"/>
                    <a:pt x="809" y="198"/>
                  </a:cubicBezTo>
                  <a:cubicBezTo>
                    <a:pt x="790" y="182"/>
                    <a:pt x="790" y="182"/>
                    <a:pt x="790" y="182"/>
                  </a:cubicBezTo>
                  <a:cubicBezTo>
                    <a:pt x="772" y="191"/>
                    <a:pt x="772" y="191"/>
                    <a:pt x="772" y="191"/>
                  </a:cubicBezTo>
                  <a:cubicBezTo>
                    <a:pt x="763" y="171"/>
                    <a:pt x="763" y="171"/>
                    <a:pt x="763" y="171"/>
                  </a:cubicBezTo>
                  <a:cubicBezTo>
                    <a:pt x="785" y="156"/>
                    <a:pt x="785" y="156"/>
                    <a:pt x="785" y="156"/>
                  </a:cubicBezTo>
                  <a:cubicBezTo>
                    <a:pt x="768" y="147"/>
                    <a:pt x="768" y="147"/>
                    <a:pt x="768" y="147"/>
                  </a:cubicBezTo>
                  <a:cubicBezTo>
                    <a:pt x="739" y="138"/>
                    <a:pt x="713" y="130"/>
                    <a:pt x="684" y="119"/>
                  </a:cubicBezTo>
                  <a:cubicBezTo>
                    <a:pt x="662" y="107"/>
                    <a:pt x="642" y="99"/>
                    <a:pt x="622" y="85"/>
                  </a:cubicBezTo>
                  <a:cubicBezTo>
                    <a:pt x="598" y="90"/>
                    <a:pt x="598" y="90"/>
                    <a:pt x="598" y="90"/>
                  </a:cubicBezTo>
                  <a:cubicBezTo>
                    <a:pt x="598" y="77"/>
                    <a:pt x="598" y="77"/>
                    <a:pt x="598" y="77"/>
                  </a:cubicBezTo>
                  <a:cubicBezTo>
                    <a:pt x="587" y="70"/>
                    <a:pt x="587" y="70"/>
                    <a:pt x="587" y="70"/>
                  </a:cubicBezTo>
                  <a:cubicBezTo>
                    <a:pt x="574" y="77"/>
                    <a:pt x="574" y="77"/>
                    <a:pt x="574" y="77"/>
                  </a:cubicBezTo>
                  <a:cubicBezTo>
                    <a:pt x="567" y="55"/>
                    <a:pt x="567" y="55"/>
                    <a:pt x="567" y="55"/>
                  </a:cubicBezTo>
                  <a:cubicBezTo>
                    <a:pt x="537" y="28"/>
                    <a:pt x="537" y="28"/>
                    <a:pt x="537" y="28"/>
                  </a:cubicBezTo>
                  <a:cubicBezTo>
                    <a:pt x="510" y="33"/>
                    <a:pt x="510" y="33"/>
                    <a:pt x="510" y="33"/>
                  </a:cubicBezTo>
                  <a:cubicBezTo>
                    <a:pt x="508" y="41"/>
                    <a:pt x="506" y="50"/>
                    <a:pt x="506" y="57"/>
                  </a:cubicBezTo>
                  <a:cubicBezTo>
                    <a:pt x="504" y="66"/>
                    <a:pt x="504" y="74"/>
                    <a:pt x="506" y="83"/>
                  </a:cubicBezTo>
                  <a:cubicBezTo>
                    <a:pt x="497" y="77"/>
                    <a:pt x="490" y="70"/>
                    <a:pt x="484" y="59"/>
                  </a:cubicBezTo>
                  <a:cubicBezTo>
                    <a:pt x="479" y="55"/>
                    <a:pt x="477" y="48"/>
                    <a:pt x="473" y="41"/>
                  </a:cubicBezTo>
                  <a:cubicBezTo>
                    <a:pt x="457" y="37"/>
                    <a:pt x="457" y="37"/>
                    <a:pt x="457" y="37"/>
                  </a:cubicBezTo>
                  <a:cubicBezTo>
                    <a:pt x="411" y="59"/>
                    <a:pt x="411" y="59"/>
                    <a:pt x="411" y="59"/>
                  </a:cubicBezTo>
                  <a:cubicBezTo>
                    <a:pt x="409" y="50"/>
                    <a:pt x="409" y="50"/>
                    <a:pt x="409" y="50"/>
                  </a:cubicBezTo>
                  <a:cubicBezTo>
                    <a:pt x="433" y="28"/>
                    <a:pt x="433" y="28"/>
                    <a:pt x="433" y="28"/>
                  </a:cubicBezTo>
                  <a:cubicBezTo>
                    <a:pt x="416" y="4"/>
                    <a:pt x="416" y="4"/>
                    <a:pt x="416" y="4"/>
                  </a:cubicBezTo>
                  <a:cubicBezTo>
                    <a:pt x="380" y="6"/>
                    <a:pt x="347" y="6"/>
                    <a:pt x="312" y="8"/>
                  </a:cubicBezTo>
                  <a:cubicBezTo>
                    <a:pt x="317" y="0"/>
                    <a:pt x="317" y="0"/>
                    <a:pt x="317" y="0"/>
                  </a:cubicBezTo>
                  <a:cubicBezTo>
                    <a:pt x="279" y="8"/>
                    <a:pt x="242" y="17"/>
                    <a:pt x="207" y="26"/>
                  </a:cubicBezTo>
                  <a:cubicBezTo>
                    <a:pt x="204" y="44"/>
                    <a:pt x="204" y="44"/>
                    <a:pt x="204" y="44"/>
                  </a:cubicBezTo>
                  <a:cubicBezTo>
                    <a:pt x="224" y="48"/>
                    <a:pt x="224" y="48"/>
                    <a:pt x="224" y="48"/>
                  </a:cubicBezTo>
                  <a:cubicBezTo>
                    <a:pt x="213" y="59"/>
                    <a:pt x="213" y="59"/>
                    <a:pt x="213" y="59"/>
                  </a:cubicBezTo>
                  <a:cubicBezTo>
                    <a:pt x="246" y="81"/>
                    <a:pt x="246" y="81"/>
                    <a:pt x="246" y="81"/>
                  </a:cubicBezTo>
                  <a:cubicBezTo>
                    <a:pt x="237" y="81"/>
                    <a:pt x="231" y="81"/>
                    <a:pt x="224" y="79"/>
                  </a:cubicBezTo>
                  <a:cubicBezTo>
                    <a:pt x="211" y="77"/>
                    <a:pt x="198" y="72"/>
                    <a:pt x="187" y="68"/>
                  </a:cubicBezTo>
                  <a:cubicBezTo>
                    <a:pt x="171" y="72"/>
                    <a:pt x="171" y="72"/>
                    <a:pt x="171" y="72"/>
                  </a:cubicBezTo>
                  <a:cubicBezTo>
                    <a:pt x="171" y="90"/>
                    <a:pt x="171" y="90"/>
                    <a:pt x="171" y="90"/>
                  </a:cubicBezTo>
                  <a:cubicBezTo>
                    <a:pt x="103" y="59"/>
                    <a:pt x="103" y="59"/>
                    <a:pt x="103" y="59"/>
                  </a:cubicBezTo>
                  <a:cubicBezTo>
                    <a:pt x="64" y="61"/>
                    <a:pt x="64" y="61"/>
                    <a:pt x="64" y="61"/>
                  </a:cubicBezTo>
                  <a:cubicBezTo>
                    <a:pt x="57" y="72"/>
                    <a:pt x="57" y="72"/>
                    <a:pt x="57" y="72"/>
                  </a:cubicBezTo>
                  <a:cubicBezTo>
                    <a:pt x="75" y="81"/>
                    <a:pt x="75" y="81"/>
                    <a:pt x="75" y="81"/>
                  </a:cubicBezTo>
                  <a:cubicBezTo>
                    <a:pt x="48" y="90"/>
                    <a:pt x="48" y="90"/>
                    <a:pt x="48" y="90"/>
                  </a:cubicBezTo>
                  <a:cubicBezTo>
                    <a:pt x="33" y="123"/>
                    <a:pt x="33" y="123"/>
                    <a:pt x="33" y="123"/>
                  </a:cubicBezTo>
                  <a:cubicBezTo>
                    <a:pt x="79" y="123"/>
                    <a:pt x="79" y="123"/>
                    <a:pt x="79" y="123"/>
                  </a:cubicBezTo>
                  <a:cubicBezTo>
                    <a:pt x="79" y="141"/>
                    <a:pt x="79" y="141"/>
                    <a:pt x="79" y="141"/>
                  </a:cubicBezTo>
                  <a:cubicBezTo>
                    <a:pt x="33" y="156"/>
                    <a:pt x="33" y="156"/>
                    <a:pt x="33" y="156"/>
                  </a:cubicBezTo>
                  <a:cubicBezTo>
                    <a:pt x="13" y="180"/>
                    <a:pt x="13" y="180"/>
                    <a:pt x="13" y="180"/>
                  </a:cubicBezTo>
                  <a:cubicBezTo>
                    <a:pt x="0" y="180"/>
                    <a:pt x="0" y="180"/>
                    <a:pt x="0" y="180"/>
                  </a:cubicBezTo>
                  <a:cubicBezTo>
                    <a:pt x="2" y="196"/>
                    <a:pt x="2" y="196"/>
                    <a:pt x="2" y="196"/>
                  </a:cubicBezTo>
                  <a:cubicBezTo>
                    <a:pt x="33" y="196"/>
                    <a:pt x="33" y="196"/>
                    <a:pt x="33" y="196"/>
                  </a:cubicBezTo>
                  <a:cubicBezTo>
                    <a:pt x="53" y="185"/>
                    <a:pt x="53" y="185"/>
                    <a:pt x="53" y="185"/>
                  </a:cubicBezTo>
                  <a:cubicBezTo>
                    <a:pt x="75" y="185"/>
                    <a:pt x="75" y="185"/>
                    <a:pt x="75" y="185"/>
                  </a:cubicBezTo>
                  <a:cubicBezTo>
                    <a:pt x="61" y="204"/>
                    <a:pt x="61" y="204"/>
                    <a:pt x="61" y="204"/>
                  </a:cubicBezTo>
                  <a:cubicBezTo>
                    <a:pt x="35" y="211"/>
                    <a:pt x="35" y="211"/>
                    <a:pt x="35" y="211"/>
                  </a:cubicBezTo>
                  <a:cubicBezTo>
                    <a:pt x="61" y="220"/>
                    <a:pt x="61" y="220"/>
                    <a:pt x="61" y="220"/>
                  </a:cubicBezTo>
                  <a:cubicBezTo>
                    <a:pt x="79" y="215"/>
                    <a:pt x="79" y="215"/>
                    <a:pt x="79" y="215"/>
                  </a:cubicBezTo>
                  <a:cubicBezTo>
                    <a:pt x="83" y="226"/>
                    <a:pt x="83" y="226"/>
                    <a:pt x="83" y="226"/>
                  </a:cubicBezTo>
                  <a:cubicBezTo>
                    <a:pt x="119" y="235"/>
                    <a:pt x="119" y="235"/>
                    <a:pt x="119" y="235"/>
                  </a:cubicBezTo>
                  <a:cubicBezTo>
                    <a:pt x="116" y="222"/>
                    <a:pt x="116" y="222"/>
                    <a:pt x="116" y="222"/>
                  </a:cubicBezTo>
                  <a:cubicBezTo>
                    <a:pt x="198" y="218"/>
                    <a:pt x="198" y="218"/>
                    <a:pt x="198" y="218"/>
                  </a:cubicBezTo>
                  <a:cubicBezTo>
                    <a:pt x="237" y="244"/>
                    <a:pt x="237" y="244"/>
                    <a:pt x="237" y="244"/>
                  </a:cubicBezTo>
                  <a:cubicBezTo>
                    <a:pt x="248" y="244"/>
                    <a:pt x="248" y="244"/>
                    <a:pt x="248" y="244"/>
                  </a:cubicBezTo>
                  <a:cubicBezTo>
                    <a:pt x="268" y="279"/>
                    <a:pt x="268" y="279"/>
                    <a:pt x="268" y="279"/>
                  </a:cubicBezTo>
                  <a:cubicBezTo>
                    <a:pt x="288" y="284"/>
                    <a:pt x="288" y="284"/>
                    <a:pt x="288" y="284"/>
                  </a:cubicBezTo>
                  <a:cubicBezTo>
                    <a:pt x="292" y="299"/>
                    <a:pt x="292" y="299"/>
                    <a:pt x="292" y="299"/>
                  </a:cubicBezTo>
                  <a:cubicBezTo>
                    <a:pt x="317" y="314"/>
                    <a:pt x="317" y="314"/>
                    <a:pt x="317" y="314"/>
                  </a:cubicBezTo>
                  <a:cubicBezTo>
                    <a:pt x="317" y="334"/>
                    <a:pt x="317" y="334"/>
                    <a:pt x="317" y="334"/>
                  </a:cubicBezTo>
                  <a:cubicBezTo>
                    <a:pt x="328" y="352"/>
                    <a:pt x="328" y="352"/>
                    <a:pt x="328" y="352"/>
                  </a:cubicBezTo>
                  <a:cubicBezTo>
                    <a:pt x="354" y="350"/>
                    <a:pt x="354" y="350"/>
                    <a:pt x="354" y="350"/>
                  </a:cubicBezTo>
                  <a:cubicBezTo>
                    <a:pt x="365" y="323"/>
                    <a:pt x="365" y="323"/>
                    <a:pt x="365" y="323"/>
                  </a:cubicBezTo>
                  <a:cubicBezTo>
                    <a:pt x="372" y="345"/>
                    <a:pt x="372" y="345"/>
                    <a:pt x="372" y="345"/>
                  </a:cubicBezTo>
                  <a:cubicBezTo>
                    <a:pt x="400" y="350"/>
                    <a:pt x="400" y="350"/>
                    <a:pt x="400" y="350"/>
                  </a:cubicBezTo>
                  <a:cubicBezTo>
                    <a:pt x="433" y="383"/>
                    <a:pt x="433" y="383"/>
                    <a:pt x="433" y="383"/>
                  </a:cubicBezTo>
                  <a:cubicBezTo>
                    <a:pt x="413" y="378"/>
                    <a:pt x="394" y="374"/>
                    <a:pt x="372" y="370"/>
                  </a:cubicBezTo>
                  <a:cubicBezTo>
                    <a:pt x="374" y="385"/>
                    <a:pt x="374" y="385"/>
                    <a:pt x="374" y="385"/>
                  </a:cubicBezTo>
                  <a:cubicBezTo>
                    <a:pt x="440" y="422"/>
                    <a:pt x="440" y="422"/>
                    <a:pt x="440" y="422"/>
                  </a:cubicBezTo>
                  <a:cubicBezTo>
                    <a:pt x="444" y="464"/>
                    <a:pt x="444" y="464"/>
                    <a:pt x="444" y="464"/>
                  </a:cubicBezTo>
                  <a:cubicBezTo>
                    <a:pt x="413" y="477"/>
                    <a:pt x="413" y="477"/>
                    <a:pt x="413" y="477"/>
                  </a:cubicBezTo>
                  <a:cubicBezTo>
                    <a:pt x="420" y="515"/>
                    <a:pt x="427" y="554"/>
                    <a:pt x="433" y="592"/>
                  </a:cubicBezTo>
                  <a:cubicBezTo>
                    <a:pt x="460" y="607"/>
                    <a:pt x="460" y="607"/>
                    <a:pt x="460" y="607"/>
                  </a:cubicBezTo>
                  <a:cubicBezTo>
                    <a:pt x="453" y="625"/>
                    <a:pt x="453" y="625"/>
                    <a:pt x="453" y="625"/>
                  </a:cubicBezTo>
                  <a:cubicBezTo>
                    <a:pt x="493" y="700"/>
                    <a:pt x="493" y="700"/>
                    <a:pt x="493" y="700"/>
                  </a:cubicBezTo>
                  <a:cubicBezTo>
                    <a:pt x="510" y="704"/>
                    <a:pt x="510" y="704"/>
                    <a:pt x="510" y="704"/>
                  </a:cubicBezTo>
                  <a:cubicBezTo>
                    <a:pt x="512" y="724"/>
                    <a:pt x="512" y="724"/>
                    <a:pt x="512" y="724"/>
                  </a:cubicBezTo>
                  <a:cubicBezTo>
                    <a:pt x="583" y="770"/>
                    <a:pt x="583" y="770"/>
                    <a:pt x="583" y="770"/>
                  </a:cubicBezTo>
                  <a:cubicBezTo>
                    <a:pt x="618" y="783"/>
                    <a:pt x="618" y="783"/>
                    <a:pt x="618" y="783"/>
                  </a:cubicBezTo>
                  <a:cubicBezTo>
                    <a:pt x="627" y="753"/>
                    <a:pt x="627" y="753"/>
                    <a:pt x="627" y="753"/>
                  </a:cubicBezTo>
                  <a:cubicBezTo>
                    <a:pt x="618" y="739"/>
                    <a:pt x="618" y="739"/>
                    <a:pt x="618" y="739"/>
                  </a:cubicBezTo>
                  <a:cubicBezTo>
                    <a:pt x="633" y="711"/>
                    <a:pt x="633" y="711"/>
                    <a:pt x="633" y="711"/>
                  </a:cubicBezTo>
                  <a:cubicBezTo>
                    <a:pt x="631" y="667"/>
                    <a:pt x="631" y="667"/>
                    <a:pt x="631" y="667"/>
                  </a:cubicBezTo>
                  <a:cubicBezTo>
                    <a:pt x="644" y="645"/>
                    <a:pt x="655" y="625"/>
                    <a:pt x="669" y="603"/>
                  </a:cubicBezTo>
                  <a:cubicBezTo>
                    <a:pt x="680" y="596"/>
                    <a:pt x="691" y="588"/>
                    <a:pt x="702" y="579"/>
                  </a:cubicBezTo>
                  <a:cubicBezTo>
                    <a:pt x="706" y="577"/>
                    <a:pt x="710" y="572"/>
                    <a:pt x="715" y="565"/>
                  </a:cubicBezTo>
                  <a:cubicBezTo>
                    <a:pt x="719" y="579"/>
                    <a:pt x="719" y="579"/>
                    <a:pt x="719" y="579"/>
                  </a:cubicBezTo>
                  <a:cubicBezTo>
                    <a:pt x="776" y="537"/>
                    <a:pt x="776" y="537"/>
                    <a:pt x="776" y="537"/>
                  </a:cubicBezTo>
                  <a:cubicBezTo>
                    <a:pt x="785" y="508"/>
                    <a:pt x="785" y="508"/>
                    <a:pt x="785" y="508"/>
                  </a:cubicBezTo>
                  <a:cubicBezTo>
                    <a:pt x="798" y="495"/>
                    <a:pt x="798" y="495"/>
                    <a:pt x="798" y="495"/>
                  </a:cubicBezTo>
                  <a:cubicBezTo>
                    <a:pt x="796" y="473"/>
                    <a:pt x="796" y="473"/>
                    <a:pt x="796" y="473"/>
                  </a:cubicBezTo>
                  <a:cubicBezTo>
                    <a:pt x="845" y="471"/>
                    <a:pt x="845" y="471"/>
                    <a:pt x="845" y="471"/>
                  </a:cubicBezTo>
                  <a:cubicBezTo>
                    <a:pt x="928" y="422"/>
                    <a:pt x="928" y="422"/>
                    <a:pt x="928" y="422"/>
                  </a:cubicBezTo>
                  <a:cubicBezTo>
                    <a:pt x="946" y="398"/>
                    <a:pt x="946" y="398"/>
                    <a:pt x="946" y="398"/>
                  </a:cubicBezTo>
                  <a:cubicBezTo>
                    <a:pt x="904" y="392"/>
                    <a:pt x="904" y="392"/>
                    <a:pt x="904" y="392"/>
                  </a:cubicBezTo>
                  <a:cubicBezTo>
                    <a:pt x="862" y="352"/>
                    <a:pt x="862" y="352"/>
                    <a:pt x="862" y="352"/>
                  </a:cubicBezTo>
                  <a:cubicBezTo>
                    <a:pt x="862" y="352"/>
                    <a:pt x="862" y="352"/>
                    <a:pt x="862" y="3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97" name="Freeform 37"/>
            <p:cNvSpPr>
              <a:spLocks/>
            </p:cNvSpPr>
            <p:nvPr/>
          </p:nvSpPr>
          <p:spPr bwMode="auto">
            <a:xfrm>
              <a:off x="5994406" y="2981328"/>
              <a:ext cx="9525" cy="19050"/>
            </a:xfrm>
            <a:custGeom>
              <a:avLst/>
              <a:gdLst>
                <a:gd name="T0" fmla="*/ 0 w 6"/>
                <a:gd name="T1" fmla="*/ 4 h 12"/>
                <a:gd name="T2" fmla="*/ 1 w 6"/>
                <a:gd name="T3" fmla="*/ 12 h 12"/>
                <a:gd name="T4" fmla="*/ 6 w 6"/>
                <a:gd name="T5" fmla="*/ 8 h 12"/>
                <a:gd name="T6" fmla="*/ 6 w 6"/>
                <a:gd name="T7" fmla="*/ 4 h 12"/>
                <a:gd name="T8" fmla="*/ 4 w 6"/>
                <a:gd name="T9" fmla="*/ 0 h 12"/>
                <a:gd name="T10" fmla="*/ 0 w 6"/>
                <a:gd name="T11" fmla="*/ 4 h 12"/>
                <a:gd name="T12" fmla="*/ 0 w 6"/>
                <a:gd name="T13" fmla="*/ 4 h 12"/>
                <a:gd name="T14" fmla="*/ 0 w 6"/>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2">
                  <a:moveTo>
                    <a:pt x="0" y="4"/>
                  </a:moveTo>
                  <a:lnTo>
                    <a:pt x="1" y="12"/>
                  </a:lnTo>
                  <a:lnTo>
                    <a:pt x="6" y="8"/>
                  </a:lnTo>
                  <a:lnTo>
                    <a:pt x="6" y="4"/>
                  </a:lnTo>
                  <a:lnTo>
                    <a:pt x="4" y="0"/>
                  </a:lnTo>
                  <a:lnTo>
                    <a:pt x="0"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98" name="Freeform 38"/>
            <p:cNvSpPr>
              <a:spLocks/>
            </p:cNvSpPr>
            <p:nvPr/>
          </p:nvSpPr>
          <p:spPr bwMode="auto">
            <a:xfrm>
              <a:off x="6008694" y="2976566"/>
              <a:ext cx="15875" cy="23813"/>
            </a:xfrm>
            <a:custGeom>
              <a:avLst/>
              <a:gdLst>
                <a:gd name="T0" fmla="*/ 14 w 22"/>
                <a:gd name="T1" fmla="*/ 34 h 34"/>
                <a:gd name="T2" fmla="*/ 22 w 22"/>
                <a:gd name="T3" fmla="*/ 20 h 34"/>
                <a:gd name="T4" fmla="*/ 20 w 22"/>
                <a:gd name="T5" fmla="*/ 3 h 34"/>
                <a:gd name="T6" fmla="*/ 14 w 22"/>
                <a:gd name="T7" fmla="*/ 0 h 34"/>
                <a:gd name="T8" fmla="*/ 12 w 22"/>
                <a:gd name="T9" fmla="*/ 9 h 34"/>
                <a:gd name="T10" fmla="*/ 6 w 22"/>
                <a:gd name="T11" fmla="*/ 5 h 34"/>
                <a:gd name="T12" fmla="*/ 4 w 22"/>
                <a:gd name="T13" fmla="*/ 9 h 34"/>
                <a:gd name="T14" fmla="*/ 0 w 22"/>
                <a:gd name="T15" fmla="*/ 25 h 34"/>
                <a:gd name="T16" fmla="*/ 10 w 22"/>
                <a:gd name="T17" fmla="*/ 25 h 34"/>
                <a:gd name="T18" fmla="*/ 8 w 22"/>
                <a:gd name="T19" fmla="*/ 34 h 34"/>
                <a:gd name="T20" fmla="*/ 14 w 22"/>
                <a:gd name="T21" fmla="*/ 34 h 34"/>
                <a:gd name="T22" fmla="*/ 14 w 22"/>
                <a:gd name="T23"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4">
                  <a:moveTo>
                    <a:pt x="14" y="34"/>
                  </a:moveTo>
                  <a:cubicBezTo>
                    <a:pt x="22" y="20"/>
                    <a:pt x="22" y="20"/>
                    <a:pt x="22" y="20"/>
                  </a:cubicBezTo>
                  <a:cubicBezTo>
                    <a:pt x="20" y="3"/>
                    <a:pt x="20" y="3"/>
                    <a:pt x="20" y="3"/>
                  </a:cubicBezTo>
                  <a:cubicBezTo>
                    <a:pt x="14" y="0"/>
                    <a:pt x="14" y="0"/>
                    <a:pt x="14" y="0"/>
                  </a:cubicBezTo>
                  <a:cubicBezTo>
                    <a:pt x="12" y="9"/>
                    <a:pt x="12" y="9"/>
                    <a:pt x="12" y="9"/>
                  </a:cubicBezTo>
                  <a:cubicBezTo>
                    <a:pt x="6" y="5"/>
                    <a:pt x="6" y="5"/>
                    <a:pt x="6" y="5"/>
                  </a:cubicBezTo>
                  <a:cubicBezTo>
                    <a:pt x="4" y="7"/>
                    <a:pt x="4" y="7"/>
                    <a:pt x="4" y="9"/>
                  </a:cubicBezTo>
                  <a:cubicBezTo>
                    <a:pt x="2" y="16"/>
                    <a:pt x="2" y="20"/>
                    <a:pt x="0" y="25"/>
                  </a:cubicBezTo>
                  <a:cubicBezTo>
                    <a:pt x="10" y="25"/>
                    <a:pt x="10" y="25"/>
                    <a:pt x="10" y="25"/>
                  </a:cubicBezTo>
                  <a:cubicBezTo>
                    <a:pt x="8" y="34"/>
                    <a:pt x="8" y="34"/>
                    <a:pt x="8" y="34"/>
                  </a:cubicBezTo>
                  <a:cubicBezTo>
                    <a:pt x="14" y="34"/>
                    <a:pt x="14" y="34"/>
                    <a:pt x="14" y="34"/>
                  </a:cubicBezTo>
                  <a:cubicBezTo>
                    <a:pt x="14" y="34"/>
                    <a:pt x="14" y="34"/>
                    <a:pt x="14"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99" name="Freeform 39"/>
            <p:cNvSpPr>
              <a:spLocks/>
            </p:cNvSpPr>
            <p:nvPr/>
          </p:nvSpPr>
          <p:spPr bwMode="auto">
            <a:xfrm>
              <a:off x="7188208" y="3579816"/>
              <a:ext cx="128588" cy="233363"/>
            </a:xfrm>
            <a:custGeom>
              <a:avLst/>
              <a:gdLst>
                <a:gd name="T0" fmla="*/ 174 w 187"/>
                <a:gd name="T1" fmla="*/ 175 h 340"/>
                <a:gd name="T2" fmla="*/ 139 w 187"/>
                <a:gd name="T3" fmla="*/ 128 h 340"/>
                <a:gd name="T4" fmla="*/ 156 w 187"/>
                <a:gd name="T5" fmla="*/ 52 h 340"/>
                <a:gd name="T6" fmla="*/ 158 w 187"/>
                <a:gd name="T7" fmla="*/ 48 h 340"/>
                <a:gd name="T8" fmla="*/ 162 w 187"/>
                <a:gd name="T9" fmla="*/ 47 h 340"/>
                <a:gd name="T10" fmla="*/ 138 w 187"/>
                <a:gd name="T11" fmla="*/ 35 h 340"/>
                <a:gd name="T12" fmla="*/ 143 w 187"/>
                <a:gd name="T13" fmla="*/ 11 h 340"/>
                <a:gd name="T14" fmla="*/ 125 w 187"/>
                <a:gd name="T15" fmla="*/ 13 h 340"/>
                <a:gd name="T16" fmla="*/ 108 w 187"/>
                <a:gd name="T17" fmla="*/ 0 h 340"/>
                <a:gd name="T18" fmla="*/ 98 w 187"/>
                <a:gd name="T19" fmla="*/ 17 h 340"/>
                <a:gd name="T20" fmla="*/ 78 w 187"/>
                <a:gd name="T21" fmla="*/ 18 h 340"/>
                <a:gd name="T22" fmla="*/ 65 w 187"/>
                <a:gd name="T23" fmla="*/ 15 h 340"/>
                <a:gd name="T24" fmla="*/ 49 w 187"/>
                <a:gd name="T25" fmla="*/ 14 h 340"/>
                <a:gd name="T26" fmla="*/ 28 w 187"/>
                <a:gd name="T27" fmla="*/ 23 h 340"/>
                <a:gd name="T28" fmla="*/ 22 w 187"/>
                <a:gd name="T29" fmla="*/ 47 h 340"/>
                <a:gd name="T30" fmla="*/ 0 w 187"/>
                <a:gd name="T31" fmla="*/ 64 h 340"/>
                <a:gd name="T32" fmla="*/ 7 w 187"/>
                <a:gd name="T33" fmla="*/ 75 h 340"/>
                <a:gd name="T34" fmla="*/ 5 w 187"/>
                <a:gd name="T35" fmla="*/ 85 h 340"/>
                <a:gd name="T36" fmla="*/ 18 w 187"/>
                <a:gd name="T37" fmla="*/ 95 h 340"/>
                <a:gd name="T38" fmla="*/ 23 w 187"/>
                <a:gd name="T39" fmla="*/ 91 h 340"/>
                <a:gd name="T40" fmla="*/ 24 w 187"/>
                <a:gd name="T41" fmla="*/ 108 h 340"/>
                <a:gd name="T42" fmla="*/ 16 w 187"/>
                <a:gd name="T43" fmla="*/ 129 h 340"/>
                <a:gd name="T44" fmla="*/ 31 w 187"/>
                <a:gd name="T45" fmla="*/ 134 h 340"/>
                <a:gd name="T46" fmla="*/ 56 w 187"/>
                <a:gd name="T47" fmla="*/ 133 h 340"/>
                <a:gd name="T48" fmla="*/ 71 w 187"/>
                <a:gd name="T49" fmla="*/ 118 h 340"/>
                <a:gd name="T50" fmla="*/ 97 w 187"/>
                <a:gd name="T51" fmla="*/ 139 h 340"/>
                <a:gd name="T52" fmla="*/ 105 w 187"/>
                <a:gd name="T53" fmla="*/ 171 h 340"/>
                <a:gd name="T54" fmla="*/ 103 w 187"/>
                <a:gd name="T55" fmla="*/ 203 h 340"/>
                <a:gd name="T56" fmla="*/ 57 w 187"/>
                <a:gd name="T57" fmla="*/ 207 h 340"/>
                <a:gd name="T58" fmla="*/ 56 w 187"/>
                <a:gd name="T59" fmla="*/ 208 h 340"/>
                <a:gd name="T60" fmla="*/ 47 w 187"/>
                <a:gd name="T61" fmla="*/ 222 h 340"/>
                <a:gd name="T62" fmla="*/ 54 w 187"/>
                <a:gd name="T63" fmla="*/ 247 h 340"/>
                <a:gd name="T64" fmla="*/ 56 w 187"/>
                <a:gd name="T65" fmla="*/ 263 h 340"/>
                <a:gd name="T66" fmla="*/ 56 w 187"/>
                <a:gd name="T67" fmla="*/ 265 h 340"/>
                <a:gd name="T68" fmla="*/ 72 w 187"/>
                <a:gd name="T69" fmla="*/ 287 h 340"/>
                <a:gd name="T70" fmla="*/ 79 w 187"/>
                <a:gd name="T71" fmla="*/ 283 h 340"/>
                <a:gd name="T72" fmla="*/ 74 w 187"/>
                <a:gd name="T73" fmla="*/ 293 h 340"/>
                <a:gd name="T74" fmla="*/ 85 w 187"/>
                <a:gd name="T75" fmla="*/ 298 h 340"/>
                <a:gd name="T76" fmla="*/ 92 w 187"/>
                <a:gd name="T77" fmla="*/ 298 h 340"/>
                <a:gd name="T78" fmla="*/ 93 w 187"/>
                <a:gd name="T79" fmla="*/ 308 h 340"/>
                <a:gd name="T80" fmla="*/ 85 w 187"/>
                <a:gd name="T81" fmla="*/ 337 h 340"/>
                <a:gd name="T82" fmla="*/ 103 w 187"/>
                <a:gd name="T83" fmla="*/ 331 h 340"/>
                <a:gd name="T84" fmla="*/ 119 w 187"/>
                <a:gd name="T85" fmla="*/ 316 h 340"/>
                <a:gd name="T86" fmla="*/ 133 w 187"/>
                <a:gd name="T87" fmla="*/ 312 h 340"/>
                <a:gd name="T88" fmla="*/ 137 w 187"/>
                <a:gd name="T89" fmla="*/ 302 h 340"/>
                <a:gd name="T90" fmla="*/ 144 w 187"/>
                <a:gd name="T91" fmla="*/ 296 h 340"/>
                <a:gd name="T92" fmla="*/ 183 w 187"/>
                <a:gd name="T93" fmla="*/ 260 h 340"/>
                <a:gd name="T94" fmla="*/ 181 w 187"/>
                <a:gd name="T95" fmla="*/ 19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7" h="340">
                  <a:moveTo>
                    <a:pt x="181" y="194"/>
                  </a:moveTo>
                  <a:cubicBezTo>
                    <a:pt x="174" y="175"/>
                    <a:pt x="174" y="175"/>
                    <a:pt x="174" y="175"/>
                  </a:cubicBezTo>
                  <a:cubicBezTo>
                    <a:pt x="154" y="143"/>
                    <a:pt x="154" y="143"/>
                    <a:pt x="154" y="143"/>
                  </a:cubicBezTo>
                  <a:cubicBezTo>
                    <a:pt x="139" y="128"/>
                    <a:pt x="139" y="128"/>
                    <a:pt x="139" y="128"/>
                  </a:cubicBezTo>
                  <a:cubicBezTo>
                    <a:pt x="127" y="100"/>
                    <a:pt x="126" y="81"/>
                    <a:pt x="136" y="69"/>
                  </a:cubicBezTo>
                  <a:cubicBezTo>
                    <a:pt x="156" y="52"/>
                    <a:pt x="156" y="52"/>
                    <a:pt x="156" y="52"/>
                  </a:cubicBezTo>
                  <a:cubicBezTo>
                    <a:pt x="159" y="50"/>
                    <a:pt x="159" y="50"/>
                    <a:pt x="159" y="50"/>
                  </a:cubicBezTo>
                  <a:cubicBezTo>
                    <a:pt x="158" y="48"/>
                    <a:pt x="158" y="48"/>
                    <a:pt x="158" y="48"/>
                  </a:cubicBezTo>
                  <a:cubicBezTo>
                    <a:pt x="159" y="47"/>
                    <a:pt x="159" y="47"/>
                    <a:pt x="159" y="47"/>
                  </a:cubicBezTo>
                  <a:cubicBezTo>
                    <a:pt x="160" y="47"/>
                    <a:pt x="161" y="47"/>
                    <a:pt x="162" y="47"/>
                  </a:cubicBezTo>
                  <a:cubicBezTo>
                    <a:pt x="162" y="43"/>
                    <a:pt x="162" y="43"/>
                    <a:pt x="162" y="43"/>
                  </a:cubicBezTo>
                  <a:cubicBezTo>
                    <a:pt x="152" y="42"/>
                    <a:pt x="138" y="39"/>
                    <a:pt x="138" y="35"/>
                  </a:cubicBezTo>
                  <a:cubicBezTo>
                    <a:pt x="138" y="27"/>
                    <a:pt x="142" y="16"/>
                    <a:pt x="142" y="16"/>
                  </a:cubicBezTo>
                  <a:cubicBezTo>
                    <a:pt x="143" y="11"/>
                    <a:pt x="143" y="11"/>
                    <a:pt x="143" y="11"/>
                  </a:cubicBezTo>
                  <a:cubicBezTo>
                    <a:pt x="139" y="13"/>
                    <a:pt x="139" y="13"/>
                    <a:pt x="139" y="13"/>
                  </a:cubicBezTo>
                  <a:cubicBezTo>
                    <a:pt x="139" y="13"/>
                    <a:pt x="132" y="17"/>
                    <a:pt x="125" y="13"/>
                  </a:cubicBezTo>
                  <a:cubicBezTo>
                    <a:pt x="117" y="9"/>
                    <a:pt x="109" y="2"/>
                    <a:pt x="109" y="2"/>
                  </a:cubicBezTo>
                  <a:cubicBezTo>
                    <a:pt x="108" y="0"/>
                    <a:pt x="108" y="0"/>
                    <a:pt x="108" y="0"/>
                  </a:cubicBezTo>
                  <a:cubicBezTo>
                    <a:pt x="98" y="10"/>
                    <a:pt x="98" y="10"/>
                    <a:pt x="98" y="10"/>
                  </a:cubicBezTo>
                  <a:cubicBezTo>
                    <a:pt x="98" y="17"/>
                    <a:pt x="98" y="17"/>
                    <a:pt x="98" y="17"/>
                  </a:cubicBezTo>
                  <a:cubicBezTo>
                    <a:pt x="78" y="17"/>
                    <a:pt x="78" y="17"/>
                    <a:pt x="78" y="17"/>
                  </a:cubicBezTo>
                  <a:cubicBezTo>
                    <a:pt x="78" y="18"/>
                    <a:pt x="78" y="18"/>
                    <a:pt x="78" y="18"/>
                  </a:cubicBezTo>
                  <a:cubicBezTo>
                    <a:pt x="75" y="15"/>
                    <a:pt x="75" y="15"/>
                    <a:pt x="75" y="15"/>
                  </a:cubicBezTo>
                  <a:cubicBezTo>
                    <a:pt x="65" y="15"/>
                    <a:pt x="65" y="15"/>
                    <a:pt x="65" y="15"/>
                  </a:cubicBezTo>
                  <a:cubicBezTo>
                    <a:pt x="61" y="22"/>
                    <a:pt x="61" y="22"/>
                    <a:pt x="61" y="22"/>
                  </a:cubicBezTo>
                  <a:cubicBezTo>
                    <a:pt x="49" y="14"/>
                    <a:pt x="49" y="14"/>
                    <a:pt x="49" y="14"/>
                  </a:cubicBezTo>
                  <a:cubicBezTo>
                    <a:pt x="46" y="25"/>
                    <a:pt x="46" y="25"/>
                    <a:pt x="46" y="25"/>
                  </a:cubicBezTo>
                  <a:cubicBezTo>
                    <a:pt x="28" y="23"/>
                    <a:pt x="28" y="23"/>
                    <a:pt x="28" y="23"/>
                  </a:cubicBezTo>
                  <a:cubicBezTo>
                    <a:pt x="32" y="50"/>
                    <a:pt x="32" y="50"/>
                    <a:pt x="32" y="50"/>
                  </a:cubicBezTo>
                  <a:cubicBezTo>
                    <a:pt x="22" y="47"/>
                    <a:pt x="22" y="47"/>
                    <a:pt x="22" y="47"/>
                  </a:cubicBezTo>
                  <a:cubicBezTo>
                    <a:pt x="9" y="56"/>
                    <a:pt x="9" y="56"/>
                    <a:pt x="9" y="56"/>
                  </a:cubicBezTo>
                  <a:cubicBezTo>
                    <a:pt x="0" y="64"/>
                    <a:pt x="0" y="64"/>
                    <a:pt x="0" y="64"/>
                  </a:cubicBezTo>
                  <a:cubicBezTo>
                    <a:pt x="0" y="75"/>
                    <a:pt x="0" y="75"/>
                    <a:pt x="0" y="75"/>
                  </a:cubicBezTo>
                  <a:cubicBezTo>
                    <a:pt x="7" y="75"/>
                    <a:pt x="7" y="75"/>
                    <a:pt x="7" y="75"/>
                  </a:cubicBezTo>
                  <a:cubicBezTo>
                    <a:pt x="5" y="85"/>
                    <a:pt x="5" y="85"/>
                    <a:pt x="5" y="85"/>
                  </a:cubicBezTo>
                  <a:cubicBezTo>
                    <a:pt x="5" y="85"/>
                    <a:pt x="5" y="85"/>
                    <a:pt x="5" y="85"/>
                  </a:cubicBezTo>
                  <a:cubicBezTo>
                    <a:pt x="5" y="88"/>
                    <a:pt x="7" y="91"/>
                    <a:pt x="9" y="93"/>
                  </a:cubicBezTo>
                  <a:cubicBezTo>
                    <a:pt x="12" y="95"/>
                    <a:pt x="15" y="96"/>
                    <a:pt x="18" y="95"/>
                  </a:cubicBezTo>
                  <a:cubicBezTo>
                    <a:pt x="19" y="95"/>
                    <a:pt x="19" y="95"/>
                    <a:pt x="19" y="95"/>
                  </a:cubicBezTo>
                  <a:cubicBezTo>
                    <a:pt x="23" y="91"/>
                    <a:pt x="23" y="91"/>
                    <a:pt x="23" y="91"/>
                  </a:cubicBezTo>
                  <a:cubicBezTo>
                    <a:pt x="23" y="91"/>
                    <a:pt x="24" y="92"/>
                    <a:pt x="24" y="93"/>
                  </a:cubicBezTo>
                  <a:cubicBezTo>
                    <a:pt x="24" y="108"/>
                    <a:pt x="24" y="108"/>
                    <a:pt x="24" y="108"/>
                  </a:cubicBezTo>
                  <a:cubicBezTo>
                    <a:pt x="16" y="116"/>
                    <a:pt x="16" y="116"/>
                    <a:pt x="16" y="116"/>
                  </a:cubicBezTo>
                  <a:cubicBezTo>
                    <a:pt x="16" y="129"/>
                    <a:pt x="16" y="129"/>
                    <a:pt x="16" y="129"/>
                  </a:cubicBezTo>
                  <a:cubicBezTo>
                    <a:pt x="16" y="133"/>
                    <a:pt x="18" y="136"/>
                    <a:pt x="21" y="137"/>
                  </a:cubicBezTo>
                  <a:cubicBezTo>
                    <a:pt x="24" y="138"/>
                    <a:pt x="29" y="137"/>
                    <a:pt x="31" y="134"/>
                  </a:cubicBezTo>
                  <a:cubicBezTo>
                    <a:pt x="34" y="132"/>
                    <a:pt x="42" y="128"/>
                    <a:pt x="46" y="126"/>
                  </a:cubicBezTo>
                  <a:cubicBezTo>
                    <a:pt x="47" y="129"/>
                    <a:pt x="50" y="133"/>
                    <a:pt x="56" y="133"/>
                  </a:cubicBezTo>
                  <a:cubicBezTo>
                    <a:pt x="63" y="133"/>
                    <a:pt x="66" y="128"/>
                    <a:pt x="68" y="123"/>
                  </a:cubicBezTo>
                  <a:cubicBezTo>
                    <a:pt x="69" y="121"/>
                    <a:pt x="70" y="119"/>
                    <a:pt x="71" y="118"/>
                  </a:cubicBezTo>
                  <a:cubicBezTo>
                    <a:pt x="74" y="116"/>
                    <a:pt x="79" y="120"/>
                    <a:pt x="79" y="120"/>
                  </a:cubicBezTo>
                  <a:cubicBezTo>
                    <a:pt x="82" y="124"/>
                    <a:pt x="94" y="137"/>
                    <a:pt x="97" y="139"/>
                  </a:cubicBezTo>
                  <a:cubicBezTo>
                    <a:pt x="97" y="139"/>
                    <a:pt x="97" y="142"/>
                    <a:pt x="97" y="144"/>
                  </a:cubicBezTo>
                  <a:cubicBezTo>
                    <a:pt x="96" y="152"/>
                    <a:pt x="94" y="163"/>
                    <a:pt x="105" y="171"/>
                  </a:cubicBezTo>
                  <a:cubicBezTo>
                    <a:pt x="114" y="177"/>
                    <a:pt x="116" y="193"/>
                    <a:pt x="112" y="200"/>
                  </a:cubicBezTo>
                  <a:cubicBezTo>
                    <a:pt x="109" y="206"/>
                    <a:pt x="104" y="204"/>
                    <a:pt x="103" y="203"/>
                  </a:cubicBezTo>
                  <a:cubicBezTo>
                    <a:pt x="102" y="203"/>
                    <a:pt x="102" y="203"/>
                    <a:pt x="102" y="203"/>
                  </a:cubicBezTo>
                  <a:cubicBezTo>
                    <a:pt x="101" y="203"/>
                    <a:pt x="69" y="199"/>
                    <a:pt x="57" y="207"/>
                  </a:cubicBezTo>
                  <a:cubicBezTo>
                    <a:pt x="56" y="208"/>
                    <a:pt x="56" y="208"/>
                    <a:pt x="56" y="208"/>
                  </a:cubicBezTo>
                  <a:cubicBezTo>
                    <a:pt x="56" y="208"/>
                    <a:pt x="56" y="208"/>
                    <a:pt x="56" y="208"/>
                  </a:cubicBezTo>
                  <a:cubicBezTo>
                    <a:pt x="54" y="214"/>
                    <a:pt x="51" y="219"/>
                    <a:pt x="50" y="219"/>
                  </a:cubicBezTo>
                  <a:cubicBezTo>
                    <a:pt x="49" y="219"/>
                    <a:pt x="48" y="219"/>
                    <a:pt x="47" y="222"/>
                  </a:cubicBezTo>
                  <a:cubicBezTo>
                    <a:pt x="47" y="223"/>
                    <a:pt x="46" y="224"/>
                    <a:pt x="46" y="226"/>
                  </a:cubicBezTo>
                  <a:cubicBezTo>
                    <a:pt x="46" y="230"/>
                    <a:pt x="48" y="246"/>
                    <a:pt x="54" y="247"/>
                  </a:cubicBezTo>
                  <a:cubicBezTo>
                    <a:pt x="55" y="248"/>
                    <a:pt x="56" y="256"/>
                    <a:pt x="56" y="263"/>
                  </a:cubicBezTo>
                  <a:cubicBezTo>
                    <a:pt x="56" y="263"/>
                    <a:pt x="56" y="263"/>
                    <a:pt x="56" y="263"/>
                  </a:cubicBezTo>
                  <a:cubicBezTo>
                    <a:pt x="56" y="265"/>
                    <a:pt x="56" y="265"/>
                    <a:pt x="56" y="265"/>
                  </a:cubicBezTo>
                  <a:cubicBezTo>
                    <a:pt x="56" y="265"/>
                    <a:pt x="56" y="265"/>
                    <a:pt x="56" y="265"/>
                  </a:cubicBezTo>
                  <a:cubicBezTo>
                    <a:pt x="63" y="287"/>
                    <a:pt x="63" y="287"/>
                    <a:pt x="63" y="287"/>
                  </a:cubicBezTo>
                  <a:cubicBezTo>
                    <a:pt x="72" y="287"/>
                    <a:pt x="72" y="287"/>
                    <a:pt x="72" y="287"/>
                  </a:cubicBezTo>
                  <a:cubicBezTo>
                    <a:pt x="78" y="281"/>
                    <a:pt x="78" y="281"/>
                    <a:pt x="78" y="281"/>
                  </a:cubicBezTo>
                  <a:cubicBezTo>
                    <a:pt x="79" y="283"/>
                    <a:pt x="79" y="283"/>
                    <a:pt x="79" y="283"/>
                  </a:cubicBezTo>
                  <a:cubicBezTo>
                    <a:pt x="73" y="292"/>
                    <a:pt x="73" y="292"/>
                    <a:pt x="73" y="292"/>
                  </a:cubicBezTo>
                  <a:cubicBezTo>
                    <a:pt x="74" y="293"/>
                    <a:pt x="74" y="293"/>
                    <a:pt x="74" y="293"/>
                  </a:cubicBezTo>
                  <a:cubicBezTo>
                    <a:pt x="76" y="295"/>
                    <a:pt x="78" y="295"/>
                    <a:pt x="80" y="296"/>
                  </a:cubicBezTo>
                  <a:cubicBezTo>
                    <a:pt x="82" y="297"/>
                    <a:pt x="84" y="297"/>
                    <a:pt x="85" y="298"/>
                  </a:cubicBezTo>
                  <a:cubicBezTo>
                    <a:pt x="86" y="298"/>
                    <a:pt x="86" y="298"/>
                    <a:pt x="86" y="298"/>
                  </a:cubicBezTo>
                  <a:cubicBezTo>
                    <a:pt x="92" y="298"/>
                    <a:pt x="92" y="298"/>
                    <a:pt x="92" y="298"/>
                  </a:cubicBezTo>
                  <a:cubicBezTo>
                    <a:pt x="99" y="303"/>
                    <a:pt x="99" y="303"/>
                    <a:pt x="99" y="303"/>
                  </a:cubicBezTo>
                  <a:cubicBezTo>
                    <a:pt x="93" y="308"/>
                    <a:pt x="93" y="308"/>
                    <a:pt x="93" y="308"/>
                  </a:cubicBezTo>
                  <a:cubicBezTo>
                    <a:pt x="93" y="324"/>
                    <a:pt x="93" y="324"/>
                    <a:pt x="93" y="324"/>
                  </a:cubicBezTo>
                  <a:cubicBezTo>
                    <a:pt x="85" y="337"/>
                    <a:pt x="85" y="337"/>
                    <a:pt x="85" y="337"/>
                  </a:cubicBezTo>
                  <a:cubicBezTo>
                    <a:pt x="98" y="340"/>
                    <a:pt x="98" y="340"/>
                    <a:pt x="98" y="340"/>
                  </a:cubicBezTo>
                  <a:cubicBezTo>
                    <a:pt x="103" y="331"/>
                    <a:pt x="103" y="331"/>
                    <a:pt x="103" y="331"/>
                  </a:cubicBezTo>
                  <a:cubicBezTo>
                    <a:pt x="119" y="324"/>
                    <a:pt x="119" y="324"/>
                    <a:pt x="119" y="324"/>
                  </a:cubicBezTo>
                  <a:cubicBezTo>
                    <a:pt x="119" y="316"/>
                    <a:pt x="119" y="316"/>
                    <a:pt x="119" y="316"/>
                  </a:cubicBezTo>
                  <a:cubicBezTo>
                    <a:pt x="126" y="316"/>
                    <a:pt x="126" y="316"/>
                    <a:pt x="126" y="316"/>
                  </a:cubicBezTo>
                  <a:cubicBezTo>
                    <a:pt x="133" y="312"/>
                    <a:pt x="133" y="312"/>
                    <a:pt x="133" y="312"/>
                  </a:cubicBezTo>
                  <a:cubicBezTo>
                    <a:pt x="129" y="306"/>
                    <a:pt x="129" y="306"/>
                    <a:pt x="129" y="306"/>
                  </a:cubicBezTo>
                  <a:cubicBezTo>
                    <a:pt x="137" y="302"/>
                    <a:pt x="137" y="302"/>
                    <a:pt x="137" y="302"/>
                  </a:cubicBezTo>
                  <a:cubicBezTo>
                    <a:pt x="137" y="293"/>
                    <a:pt x="137" y="293"/>
                    <a:pt x="137" y="293"/>
                  </a:cubicBezTo>
                  <a:cubicBezTo>
                    <a:pt x="144" y="296"/>
                    <a:pt x="144" y="296"/>
                    <a:pt x="144" y="296"/>
                  </a:cubicBezTo>
                  <a:cubicBezTo>
                    <a:pt x="162" y="285"/>
                    <a:pt x="162" y="285"/>
                    <a:pt x="162" y="285"/>
                  </a:cubicBezTo>
                  <a:cubicBezTo>
                    <a:pt x="183" y="260"/>
                    <a:pt x="183" y="260"/>
                    <a:pt x="183" y="260"/>
                  </a:cubicBezTo>
                  <a:cubicBezTo>
                    <a:pt x="187" y="239"/>
                    <a:pt x="187" y="239"/>
                    <a:pt x="187" y="239"/>
                  </a:cubicBezTo>
                  <a:lnTo>
                    <a:pt x="181"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45" name="Freeform 40"/>
          <p:cNvSpPr>
            <a:spLocks/>
          </p:cNvSpPr>
          <p:nvPr/>
        </p:nvSpPr>
        <p:spPr bwMode="auto">
          <a:xfrm>
            <a:off x="7721608" y="3182941"/>
            <a:ext cx="84138" cy="73025"/>
          </a:xfrm>
          <a:custGeom>
            <a:avLst/>
            <a:gdLst>
              <a:gd name="T0" fmla="*/ 100 w 122"/>
              <a:gd name="T1" fmla="*/ 48 h 107"/>
              <a:gd name="T2" fmla="*/ 105 w 122"/>
              <a:gd name="T3" fmla="*/ 57 h 107"/>
              <a:gd name="T4" fmla="*/ 122 w 122"/>
              <a:gd name="T5" fmla="*/ 57 h 107"/>
              <a:gd name="T6" fmla="*/ 100 w 122"/>
              <a:gd name="T7" fmla="*/ 72 h 107"/>
              <a:gd name="T8" fmla="*/ 70 w 122"/>
              <a:gd name="T9" fmla="*/ 89 h 107"/>
              <a:gd name="T10" fmla="*/ 46 w 122"/>
              <a:gd name="T11" fmla="*/ 76 h 107"/>
              <a:gd name="T12" fmla="*/ 35 w 122"/>
              <a:gd name="T13" fmla="*/ 81 h 107"/>
              <a:gd name="T14" fmla="*/ 24 w 122"/>
              <a:gd name="T15" fmla="*/ 70 h 107"/>
              <a:gd name="T16" fmla="*/ 15 w 122"/>
              <a:gd name="T17" fmla="*/ 79 h 107"/>
              <a:gd name="T18" fmla="*/ 33 w 122"/>
              <a:gd name="T19" fmla="*/ 96 h 107"/>
              <a:gd name="T20" fmla="*/ 7 w 122"/>
              <a:gd name="T21" fmla="*/ 107 h 107"/>
              <a:gd name="T22" fmla="*/ 9 w 122"/>
              <a:gd name="T23" fmla="*/ 89 h 107"/>
              <a:gd name="T24" fmla="*/ 0 w 122"/>
              <a:gd name="T25" fmla="*/ 85 h 107"/>
              <a:gd name="T26" fmla="*/ 0 w 122"/>
              <a:gd name="T27" fmla="*/ 76 h 107"/>
              <a:gd name="T28" fmla="*/ 17 w 122"/>
              <a:gd name="T29" fmla="*/ 63 h 107"/>
              <a:gd name="T30" fmla="*/ 9 w 122"/>
              <a:gd name="T31" fmla="*/ 57 h 107"/>
              <a:gd name="T32" fmla="*/ 15 w 122"/>
              <a:gd name="T33" fmla="*/ 50 h 107"/>
              <a:gd name="T34" fmla="*/ 28 w 122"/>
              <a:gd name="T35" fmla="*/ 59 h 107"/>
              <a:gd name="T36" fmla="*/ 31 w 122"/>
              <a:gd name="T37" fmla="*/ 9 h 107"/>
              <a:gd name="T38" fmla="*/ 44 w 122"/>
              <a:gd name="T39" fmla="*/ 0 h 107"/>
              <a:gd name="T40" fmla="*/ 50 w 122"/>
              <a:gd name="T41" fmla="*/ 15 h 107"/>
              <a:gd name="T42" fmla="*/ 83 w 122"/>
              <a:gd name="T43" fmla="*/ 39 h 107"/>
              <a:gd name="T44" fmla="*/ 96 w 122"/>
              <a:gd name="T45" fmla="*/ 39 h 107"/>
              <a:gd name="T46" fmla="*/ 107 w 122"/>
              <a:gd name="T47" fmla="*/ 28 h 107"/>
              <a:gd name="T48" fmla="*/ 113 w 122"/>
              <a:gd name="T49" fmla="*/ 28 h 107"/>
              <a:gd name="T50" fmla="*/ 100 w 122"/>
              <a:gd name="T51" fmla="*/ 4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2" h="107">
                <a:moveTo>
                  <a:pt x="100" y="48"/>
                </a:moveTo>
                <a:cubicBezTo>
                  <a:pt x="105" y="57"/>
                  <a:pt x="105" y="57"/>
                  <a:pt x="105" y="57"/>
                </a:cubicBezTo>
                <a:cubicBezTo>
                  <a:pt x="122" y="57"/>
                  <a:pt x="122" y="57"/>
                  <a:pt x="122" y="57"/>
                </a:cubicBezTo>
                <a:cubicBezTo>
                  <a:pt x="100" y="72"/>
                  <a:pt x="100" y="72"/>
                  <a:pt x="100" y="72"/>
                </a:cubicBezTo>
                <a:cubicBezTo>
                  <a:pt x="83" y="65"/>
                  <a:pt x="74" y="72"/>
                  <a:pt x="70" y="89"/>
                </a:cubicBezTo>
                <a:cubicBezTo>
                  <a:pt x="46" y="76"/>
                  <a:pt x="46" y="76"/>
                  <a:pt x="46" y="76"/>
                </a:cubicBezTo>
                <a:cubicBezTo>
                  <a:pt x="35" y="81"/>
                  <a:pt x="35" y="81"/>
                  <a:pt x="35" y="81"/>
                </a:cubicBezTo>
                <a:cubicBezTo>
                  <a:pt x="24" y="70"/>
                  <a:pt x="24" y="70"/>
                  <a:pt x="24" y="70"/>
                </a:cubicBezTo>
                <a:cubicBezTo>
                  <a:pt x="15" y="79"/>
                  <a:pt x="15" y="79"/>
                  <a:pt x="15" y="79"/>
                </a:cubicBezTo>
                <a:cubicBezTo>
                  <a:pt x="33" y="96"/>
                  <a:pt x="33" y="96"/>
                  <a:pt x="33" y="96"/>
                </a:cubicBezTo>
                <a:cubicBezTo>
                  <a:pt x="7" y="107"/>
                  <a:pt x="7" y="107"/>
                  <a:pt x="7" y="107"/>
                </a:cubicBezTo>
                <a:cubicBezTo>
                  <a:pt x="9" y="89"/>
                  <a:pt x="9" y="89"/>
                  <a:pt x="9" y="89"/>
                </a:cubicBezTo>
                <a:cubicBezTo>
                  <a:pt x="0" y="85"/>
                  <a:pt x="0" y="85"/>
                  <a:pt x="0" y="85"/>
                </a:cubicBezTo>
                <a:cubicBezTo>
                  <a:pt x="0" y="76"/>
                  <a:pt x="0" y="76"/>
                  <a:pt x="0" y="76"/>
                </a:cubicBezTo>
                <a:cubicBezTo>
                  <a:pt x="17" y="63"/>
                  <a:pt x="17" y="63"/>
                  <a:pt x="17" y="63"/>
                </a:cubicBezTo>
                <a:cubicBezTo>
                  <a:pt x="9" y="57"/>
                  <a:pt x="9" y="57"/>
                  <a:pt x="9" y="57"/>
                </a:cubicBezTo>
                <a:cubicBezTo>
                  <a:pt x="15" y="50"/>
                  <a:pt x="15" y="50"/>
                  <a:pt x="15" y="50"/>
                </a:cubicBezTo>
                <a:cubicBezTo>
                  <a:pt x="28" y="59"/>
                  <a:pt x="28" y="59"/>
                  <a:pt x="28" y="59"/>
                </a:cubicBezTo>
                <a:cubicBezTo>
                  <a:pt x="44" y="37"/>
                  <a:pt x="46" y="20"/>
                  <a:pt x="31" y="9"/>
                </a:cubicBezTo>
                <a:cubicBezTo>
                  <a:pt x="44" y="0"/>
                  <a:pt x="44" y="0"/>
                  <a:pt x="44" y="0"/>
                </a:cubicBezTo>
                <a:cubicBezTo>
                  <a:pt x="50" y="15"/>
                  <a:pt x="50" y="15"/>
                  <a:pt x="50" y="15"/>
                </a:cubicBezTo>
                <a:cubicBezTo>
                  <a:pt x="83" y="39"/>
                  <a:pt x="83" y="39"/>
                  <a:pt x="83" y="39"/>
                </a:cubicBezTo>
                <a:cubicBezTo>
                  <a:pt x="96" y="39"/>
                  <a:pt x="96" y="39"/>
                  <a:pt x="96" y="39"/>
                </a:cubicBezTo>
                <a:cubicBezTo>
                  <a:pt x="107" y="28"/>
                  <a:pt x="107" y="28"/>
                  <a:pt x="107" y="28"/>
                </a:cubicBezTo>
                <a:cubicBezTo>
                  <a:pt x="113" y="28"/>
                  <a:pt x="113" y="28"/>
                  <a:pt x="113" y="28"/>
                </a:cubicBezTo>
                <a:cubicBezTo>
                  <a:pt x="100" y="48"/>
                  <a:pt x="100" y="48"/>
                  <a:pt x="100" y="48"/>
                </a:cubicBezTo>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6" name="Freeform 41"/>
          <p:cNvSpPr>
            <a:spLocks/>
          </p:cNvSpPr>
          <p:nvPr/>
        </p:nvSpPr>
        <p:spPr bwMode="auto">
          <a:xfrm>
            <a:off x="7461258" y="3541716"/>
            <a:ext cx="30163" cy="49213"/>
          </a:xfrm>
          <a:custGeom>
            <a:avLst/>
            <a:gdLst>
              <a:gd name="T0" fmla="*/ 45 w 45"/>
              <a:gd name="T1" fmla="*/ 7 h 73"/>
              <a:gd name="T2" fmla="*/ 40 w 45"/>
              <a:gd name="T3" fmla="*/ 20 h 73"/>
              <a:gd name="T4" fmla="*/ 40 w 45"/>
              <a:gd name="T5" fmla="*/ 31 h 73"/>
              <a:gd name="T6" fmla="*/ 18 w 45"/>
              <a:gd name="T7" fmla="*/ 73 h 73"/>
              <a:gd name="T8" fmla="*/ 11 w 45"/>
              <a:gd name="T9" fmla="*/ 69 h 73"/>
              <a:gd name="T10" fmla="*/ 11 w 45"/>
              <a:gd name="T11" fmla="*/ 60 h 73"/>
              <a:gd name="T12" fmla="*/ 0 w 45"/>
              <a:gd name="T13" fmla="*/ 51 h 73"/>
              <a:gd name="T14" fmla="*/ 7 w 45"/>
              <a:gd name="T15" fmla="*/ 33 h 73"/>
              <a:gd name="T16" fmla="*/ 18 w 45"/>
              <a:gd name="T17" fmla="*/ 11 h 73"/>
              <a:gd name="T18" fmla="*/ 34 w 45"/>
              <a:gd name="T19" fmla="*/ 0 h 73"/>
              <a:gd name="T20" fmla="*/ 45 w 45"/>
              <a:gd name="T21" fmla="*/ 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73">
                <a:moveTo>
                  <a:pt x="45" y="7"/>
                </a:moveTo>
                <a:cubicBezTo>
                  <a:pt x="43" y="11"/>
                  <a:pt x="43" y="16"/>
                  <a:pt x="40" y="20"/>
                </a:cubicBezTo>
                <a:cubicBezTo>
                  <a:pt x="40" y="24"/>
                  <a:pt x="40" y="27"/>
                  <a:pt x="40" y="31"/>
                </a:cubicBezTo>
                <a:cubicBezTo>
                  <a:pt x="34" y="47"/>
                  <a:pt x="25" y="60"/>
                  <a:pt x="18" y="73"/>
                </a:cubicBezTo>
                <a:cubicBezTo>
                  <a:pt x="11" y="69"/>
                  <a:pt x="11" y="69"/>
                  <a:pt x="11" y="69"/>
                </a:cubicBezTo>
                <a:cubicBezTo>
                  <a:pt x="11" y="60"/>
                  <a:pt x="11" y="60"/>
                  <a:pt x="11" y="60"/>
                </a:cubicBezTo>
                <a:cubicBezTo>
                  <a:pt x="0" y="51"/>
                  <a:pt x="0" y="51"/>
                  <a:pt x="0" y="51"/>
                </a:cubicBezTo>
                <a:cubicBezTo>
                  <a:pt x="3" y="47"/>
                  <a:pt x="5" y="40"/>
                  <a:pt x="7" y="33"/>
                </a:cubicBezTo>
                <a:cubicBezTo>
                  <a:pt x="9" y="27"/>
                  <a:pt x="14" y="18"/>
                  <a:pt x="18" y="11"/>
                </a:cubicBezTo>
                <a:cubicBezTo>
                  <a:pt x="34" y="0"/>
                  <a:pt x="34" y="0"/>
                  <a:pt x="34" y="0"/>
                </a:cubicBezTo>
                <a:cubicBezTo>
                  <a:pt x="45" y="7"/>
                  <a:pt x="45" y="7"/>
                  <a:pt x="45" y="7"/>
                </a:cubicBezTo>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7" name="Freeform 42"/>
          <p:cNvSpPr>
            <a:spLocks/>
          </p:cNvSpPr>
          <p:nvPr/>
        </p:nvSpPr>
        <p:spPr bwMode="auto">
          <a:xfrm>
            <a:off x="7461258" y="3541716"/>
            <a:ext cx="30163" cy="49213"/>
          </a:xfrm>
          <a:custGeom>
            <a:avLst/>
            <a:gdLst>
              <a:gd name="T0" fmla="*/ 45 w 45"/>
              <a:gd name="T1" fmla="*/ 7 h 73"/>
              <a:gd name="T2" fmla="*/ 40 w 45"/>
              <a:gd name="T3" fmla="*/ 20 h 73"/>
              <a:gd name="T4" fmla="*/ 40 w 45"/>
              <a:gd name="T5" fmla="*/ 31 h 73"/>
              <a:gd name="T6" fmla="*/ 18 w 45"/>
              <a:gd name="T7" fmla="*/ 73 h 73"/>
              <a:gd name="T8" fmla="*/ 11 w 45"/>
              <a:gd name="T9" fmla="*/ 69 h 73"/>
              <a:gd name="T10" fmla="*/ 11 w 45"/>
              <a:gd name="T11" fmla="*/ 60 h 73"/>
              <a:gd name="T12" fmla="*/ 0 w 45"/>
              <a:gd name="T13" fmla="*/ 51 h 73"/>
              <a:gd name="T14" fmla="*/ 7 w 45"/>
              <a:gd name="T15" fmla="*/ 33 h 73"/>
              <a:gd name="T16" fmla="*/ 18 w 45"/>
              <a:gd name="T17" fmla="*/ 11 h 73"/>
              <a:gd name="T18" fmla="*/ 34 w 45"/>
              <a:gd name="T19" fmla="*/ 0 h 73"/>
              <a:gd name="T20" fmla="*/ 45 w 45"/>
              <a:gd name="T21" fmla="*/ 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73">
                <a:moveTo>
                  <a:pt x="45" y="7"/>
                </a:moveTo>
                <a:cubicBezTo>
                  <a:pt x="43" y="11"/>
                  <a:pt x="43" y="16"/>
                  <a:pt x="40" y="20"/>
                </a:cubicBezTo>
                <a:cubicBezTo>
                  <a:pt x="40" y="24"/>
                  <a:pt x="40" y="27"/>
                  <a:pt x="40" y="31"/>
                </a:cubicBezTo>
                <a:cubicBezTo>
                  <a:pt x="34" y="47"/>
                  <a:pt x="25" y="60"/>
                  <a:pt x="18" y="73"/>
                </a:cubicBezTo>
                <a:cubicBezTo>
                  <a:pt x="11" y="69"/>
                  <a:pt x="11" y="69"/>
                  <a:pt x="11" y="69"/>
                </a:cubicBezTo>
                <a:cubicBezTo>
                  <a:pt x="11" y="60"/>
                  <a:pt x="11" y="60"/>
                  <a:pt x="11" y="60"/>
                </a:cubicBezTo>
                <a:cubicBezTo>
                  <a:pt x="0" y="51"/>
                  <a:pt x="0" y="51"/>
                  <a:pt x="0" y="51"/>
                </a:cubicBezTo>
                <a:cubicBezTo>
                  <a:pt x="3" y="47"/>
                  <a:pt x="5" y="40"/>
                  <a:pt x="7" y="33"/>
                </a:cubicBezTo>
                <a:cubicBezTo>
                  <a:pt x="9" y="27"/>
                  <a:pt x="14" y="18"/>
                  <a:pt x="18" y="11"/>
                </a:cubicBezTo>
                <a:cubicBezTo>
                  <a:pt x="34" y="0"/>
                  <a:pt x="34" y="0"/>
                  <a:pt x="34" y="0"/>
                </a:cubicBezTo>
                <a:cubicBezTo>
                  <a:pt x="45" y="7"/>
                  <a:pt x="45" y="7"/>
                  <a:pt x="45" y="7"/>
                </a:cubicBezTo>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8" name="Freeform 43"/>
          <p:cNvSpPr>
            <a:spLocks/>
          </p:cNvSpPr>
          <p:nvPr/>
        </p:nvSpPr>
        <p:spPr bwMode="auto">
          <a:xfrm>
            <a:off x="7450145" y="3665542"/>
            <a:ext cx="61913" cy="92075"/>
          </a:xfrm>
          <a:custGeom>
            <a:avLst/>
            <a:gdLst>
              <a:gd name="T0" fmla="*/ 24 w 89"/>
              <a:gd name="T1" fmla="*/ 81 h 133"/>
              <a:gd name="T2" fmla="*/ 31 w 89"/>
              <a:gd name="T3" fmla="*/ 92 h 133"/>
              <a:gd name="T4" fmla="*/ 22 w 89"/>
              <a:gd name="T5" fmla="*/ 101 h 133"/>
              <a:gd name="T6" fmla="*/ 29 w 89"/>
              <a:gd name="T7" fmla="*/ 112 h 133"/>
              <a:gd name="T8" fmla="*/ 49 w 89"/>
              <a:gd name="T9" fmla="*/ 107 h 133"/>
              <a:gd name="T10" fmla="*/ 55 w 89"/>
              <a:gd name="T11" fmla="*/ 118 h 133"/>
              <a:gd name="T12" fmla="*/ 58 w 89"/>
              <a:gd name="T13" fmla="*/ 120 h 133"/>
              <a:gd name="T14" fmla="*/ 60 w 89"/>
              <a:gd name="T15" fmla="*/ 112 h 133"/>
              <a:gd name="T16" fmla="*/ 82 w 89"/>
              <a:gd name="T17" fmla="*/ 133 h 133"/>
              <a:gd name="T18" fmla="*/ 89 w 89"/>
              <a:gd name="T19" fmla="*/ 131 h 133"/>
              <a:gd name="T20" fmla="*/ 82 w 89"/>
              <a:gd name="T21" fmla="*/ 118 h 133"/>
              <a:gd name="T22" fmla="*/ 86 w 89"/>
              <a:gd name="T23" fmla="*/ 112 h 133"/>
              <a:gd name="T24" fmla="*/ 84 w 89"/>
              <a:gd name="T25" fmla="*/ 107 h 133"/>
              <a:gd name="T26" fmla="*/ 73 w 89"/>
              <a:gd name="T27" fmla="*/ 105 h 133"/>
              <a:gd name="T28" fmla="*/ 71 w 89"/>
              <a:gd name="T29" fmla="*/ 94 h 133"/>
              <a:gd name="T30" fmla="*/ 64 w 89"/>
              <a:gd name="T31" fmla="*/ 92 h 133"/>
              <a:gd name="T32" fmla="*/ 53 w 89"/>
              <a:gd name="T33" fmla="*/ 101 h 133"/>
              <a:gd name="T34" fmla="*/ 42 w 89"/>
              <a:gd name="T35" fmla="*/ 88 h 133"/>
              <a:gd name="T36" fmla="*/ 44 w 89"/>
              <a:gd name="T37" fmla="*/ 74 h 133"/>
              <a:gd name="T38" fmla="*/ 38 w 89"/>
              <a:gd name="T39" fmla="*/ 64 h 133"/>
              <a:gd name="T40" fmla="*/ 44 w 89"/>
              <a:gd name="T41" fmla="*/ 50 h 133"/>
              <a:gd name="T42" fmla="*/ 53 w 89"/>
              <a:gd name="T43" fmla="*/ 50 h 133"/>
              <a:gd name="T44" fmla="*/ 62 w 89"/>
              <a:gd name="T45" fmla="*/ 31 h 133"/>
              <a:gd name="T46" fmla="*/ 55 w 89"/>
              <a:gd name="T47" fmla="*/ 24 h 133"/>
              <a:gd name="T48" fmla="*/ 60 w 89"/>
              <a:gd name="T49" fmla="*/ 7 h 133"/>
              <a:gd name="T50" fmla="*/ 53 w 89"/>
              <a:gd name="T51" fmla="*/ 0 h 133"/>
              <a:gd name="T52" fmla="*/ 51 w 89"/>
              <a:gd name="T53" fmla="*/ 7 h 133"/>
              <a:gd name="T54" fmla="*/ 40 w 89"/>
              <a:gd name="T55" fmla="*/ 9 h 133"/>
              <a:gd name="T56" fmla="*/ 26 w 89"/>
              <a:gd name="T57" fmla="*/ 0 h 133"/>
              <a:gd name="T58" fmla="*/ 18 w 89"/>
              <a:gd name="T59" fmla="*/ 9 h 133"/>
              <a:gd name="T60" fmla="*/ 20 w 89"/>
              <a:gd name="T61" fmla="*/ 50 h 133"/>
              <a:gd name="T62" fmla="*/ 11 w 89"/>
              <a:gd name="T63" fmla="*/ 53 h 133"/>
              <a:gd name="T64" fmla="*/ 11 w 89"/>
              <a:gd name="T65" fmla="*/ 44 h 133"/>
              <a:gd name="T66" fmla="*/ 6 w 89"/>
              <a:gd name="T67" fmla="*/ 42 h 133"/>
              <a:gd name="T68" fmla="*/ 0 w 89"/>
              <a:gd name="T69" fmla="*/ 57 h 133"/>
              <a:gd name="T70" fmla="*/ 11 w 89"/>
              <a:gd name="T71" fmla="*/ 77 h 133"/>
              <a:gd name="T72" fmla="*/ 13 w 89"/>
              <a:gd name="T73" fmla="*/ 90 h 133"/>
              <a:gd name="T74" fmla="*/ 18 w 89"/>
              <a:gd name="T75" fmla="*/ 92 h 133"/>
              <a:gd name="T76" fmla="*/ 24 w 89"/>
              <a:gd name="T77" fmla="*/ 81 h 133"/>
              <a:gd name="T78" fmla="*/ 24 w 89"/>
              <a:gd name="T79" fmla="*/ 8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9" h="133">
                <a:moveTo>
                  <a:pt x="24" y="81"/>
                </a:moveTo>
                <a:cubicBezTo>
                  <a:pt x="31" y="92"/>
                  <a:pt x="31" y="92"/>
                  <a:pt x="31" y="92"/>
                </a:cubicBezTo>
                <a:cubicBezTo>
                  <a:pt x="22" y="101"/>
                  <a:pt x="22" y="101"/>
                  <a:pt x="22" y="101"/>
                </a:cubicBezTo>
                <a:cubicBezTo>
                  <a:pt x="29" y="112"/>
                  <a:pt x="29" y="112"/>
                  <a:pt x="29" y="112"/>
                </a:cubicBezTo>
                <a:cubicBezTo>
                  <a:pt x="49" y="107"/>
                  <a:pt x="49" y="107"/>
                  <a:pt x="49" y="107"/>
                </a:cubicBezTo>
                <a:cubicBezTo>
                  <a:pt x="51" y="112"/>
                  <a:pt x="53" y="114"/>
                  <a:pt x="55" y="118"/>
                </a:cubicBezTo>
                <a:cubicBezTo>
                  <a:pt x="55" y="120"/>
                  <a:pt x="58" y="120"/>
                  <a:pt x="58" y="120"/>
                </a:cubicBezTo>
                <a:cubicBezTo>
                  <a:pt x="60" y="112"/>
                  <a:pt x="60" y="112"/>
                  <a:pt x="60" y="112"/>
                </a:cubicBezTo>
                <a:cubicBezTo>
                  <a:pt x="82" y="133"/>
                  <a:pt x="82" y="133"/>
                  <a:pt x="82" y="133"/>
                </a:cubicBezTo>
                <a:cubicBezTo>
                  <a:pt x="89" y="131"/>
                  <a:pt x="89" y="131"/>
                  <a:pt x="89" y="131"/>
                </a:cubicBezTo>
                <a:cubicBezTo>
                  <a:pt x="82" y="118"/>
                  <a:pt x="82" y="118"/>
                  <a:pt x="82" y="118"/>
                </a:cubicBezTo>
                <a:cubicBezTo>
                  <a:pt x="86" y="112"/>
                  <a:pt x="86" y="112"/>
                  <a:pt x="86" y="112"/>
                </a:cubicBezTo>
                <a:cubicBezTo>
                  <a:pt x="84" y="107"/>
                  <a:pt x="84" y="107"/>
                  <a:pt x="84" y="107"/>
                </a:cubicBezTo>
                <a:cubicBezTo>
                  <a:pt x="73" y="105"/>
                  <a:pt x="73" y="105"/>
                  <a:pt x="73" y="105"/>
                </a:cubicBezTo>
                <a:cubicBezTo>
                  <a:pt x="71" y="94"/>
                  <a:pt x="71" y="94"/>
                  <a:pt x="71" y="94"/>
                </a:cubicBezTo>
                <a:cubicBezTo>
                  <a:pt x="64" y="92"/>
                  <a:pt x="64" y="92"/>
                  <a:pt x="64" y="92"/>
                </a:cubicBezTo>
                <a:cubicBezTo>
                  <a:pt x="53" y="101"/>
                  <a:pt x="53" y="101"/>
                  <a:pt x="53" y="101"/>
                </a:cubicBezTo>
                <a:cubicBezTo>
                  <a:pt x="42" y="88"/>
                  <a:pt x="42" y="88"/>
                  <a:pt x="42" y="88"/>
                </a:cubicBezTo>
                <a:cubicBezTo>
                  <a:pt x="44" y="74"/>
                  <a:pt x="44" y="74"/>
                  <a:pt x="44" y="74"/>
                </a:cubicBezTo>
                <a:cubicBezTo>
                  <a:pt x="38" y="64"/>
                  <a:pt x="38" y="64"/>
                  <a:pt x="38" y="64"/>
                </a:cubicBezTo>
                <a:cubicBezTo>
                  <a:pt x="44" y="50"/>
                  <a:pt x="44" y="50"/>
                  <a:pt x="44" y="50"/>
                </a:cubicBezTo>
                <a:cubicBezTo>
                  <a:pt x="53" y="50"/>
                  <a:pt x="53" y="50"/>
                  <a:pt x="53" y="50"/>
                </a:cubicBezTo>
                <a:cubicBezTo>
                  <a:pt x="62" y="31"/>
                  <a:pt x="62" y="31"/>
                  <a:pt x="62" y="31"/>
                </a:cubicBezTo>
                <a:cubicBezTo>
                  <a:pt x="55" y="24"/>
                  <a:pt x="55" y="24"/>
                  <a:pt x="55" y="24"/>
                </a:cubicBezTo>
                <a:cubicBezTo>
                  <a:pt x="60" y="7"/>
                  <a:pt x="60" y="7"/>
                  <a:pt x="60" y="7"/>
                </a:cubicBezTo>
                <a:cubicBezTo>
                  <a:pt x="53" y="0"/>
                  <a:pt x="53" y="0"/>
                  <a:pt x="53" y="0"/>
                </a:cubicBezTo>
                <a:cubicBezTo>
                  <a:pt x="51" y="7"/>
                  <a:pt x="51" y="7"/>
                  <a:pt x="51" y="7"/>
                </a:cubicBezTo>
                <a:cubicBezTo>
                  <a:pt x="40" y="9"/>
                  <a:pt x="40" y="9"/>
                  <a:pt x="40" y="9"/>
                </a:cubicBezTo>
                <a:cubicBezTo>
                  <a:pt x="26" y="0"/>
                  <a:pt x="26" y="0"/>
                  <a:pt x="26" y="0"/>
                </a:cubicBezTo>
                <a:cubicBezTo>
                  <a:pt x="18" y="9"/>
                  <a:pt x="18" y="9"/>
                  <a:pt x="18" y="9"/>
                </a:cubicBezTo>
                <a:cubicBezTo>
                  <a:pt x="20" y="50"/>
                  <a:pt x="20" y="50"/>
                  <a:pt x="20" y="50"/>
                </a:cubicBezTo>
                <a:cubicBezTo>
                  <a:pt x="11" y="53"/>
                  <a:pt x="11" y="53"/>
                  <a:pt x="11" y="53"/>
                </a:cubicBezTo>
                <a:cubicBezTo>
                  <a:pt x="11" y="44"/>
                  <a:pt x="11" y="44"/>
                  <a:pt x="11" y="44"/>
                </a:cubicBezTo>
                <a:cubicBezTo>
                  <a:pt x="6" y="42"/>
                  <a:pt x="6" y="42"/>
                  <a:pt x="6" y="42"/>
                </a:cubicBezTo>
                <a:cubicBezTo>
                  <a:pt x="0" y="57"/>
                  <a:pt x="0" y="57"/>
                  <a:pt x="0" y="57"/>
                </a:cubicBezTo>
                <a:cubicBezTo>
                  <a:pt x="4" y="64"/>
                  <a:pt x="6" y="70"/>
                  <a:pt x="11" y="77"/>
                </a:cubicBezTo>
                <a:cubicBezTo>
                  <a:pt x="11" y="81"/>
                  <a:pt x="13" y="85"/>
                  <a:pt x="13" y="90"/>
                </a:cubicBezTo>
                <a:cubicBezTo>
                  <a:pt x="18" y="92"/>
                  <a:pt x="18" y="92"/>
                  <a:pt x="18" y="92"/>
                </a:cubicBezTo>
                <a:cubicBezTo>
                  <a:pt x="24" y="81"/>
                  <a:pt x="24" y="81"/>
                  <a:pt x="24" y="81"/>
                </a:cubicBezTo>
                <a:cubicBezTo>
                  <a:pt x="24" y="81"/>
                  <a:pt x="24" y="81"/>
                  <a:pt x="24" y="81"/>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 name="Freeform 44"/>
          <p:cNvSpPr>
            <a:spLocks/>
          </p:cNvSpPr>
          <p:nvPr/>
        </p:nvSpPr>
        <p:spPr bwMode="auto">
          <a:xfrm>
            <a:off x="7515233" y="3756029"/>
            <a:ext cx="22225" cy="20638"/>
          </a:xfrm>
          <a:custGeom>
            <a:avLst/>
            <a:gdLst>
              <a:gd name="T0" fmla="*/ 14 w 31"/>
              <a:gd name="T1" fmla="*/ 29 h 31"/>
              <a:gd name="T2" fmla="*/ 31 w 31"/>
              <a:gd name="T3" fmla="*/ 31 h 31"/>
              <a:gd name="T4" fmla="*/ 22 w 31"/>
              <a:gd name="T5" fmla="*/ 0 h 31"/>
              <a:gd name="T6" fmla="*/ 0 w 31"/>
              <a:gd name="T7" fmla="*/ 2 h 31"/>
              <a:gd name="T8" fmla="*/ 0 w 31"/>
              <a:gd name="T9" fmla="*/ 9 h 31"/>
              <a:gd name="T10" fmla="*/ 14 w 31"/>
              <a:gd name="T11" fmla="*/ 18 h 31"/>
              <a:gd name="T12" fmla="*/ 14 w 31"/>
              <a:gd name="T13" fmla="*/ 29 h 31"/>
              <a:gd name="T14" fmla="*/ 14 w 31"/>
              <a:gd name="T15" fmla="*/ 29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1">
                <a:moveTo>
                  <a:pt x="14" y="29"/>
                </a:moveTo>
                <a:cubicBezTo>
                  <a:pt x="31" y="31"/>
                  <a:pt x="31" y="31"/>
                  <a:pt x="31" y="31"/>
                </a:cubicBezTo>
                <a:cubicBezTo>
                  <a:pt x="27" y="20"/>
                  <a:pt x="25" y="11"/>
                  <a:pt x="22" y="0"/>
                </a:cubicBezTo>
                <a:cubicBezTo>
                  <a:pt x="0" y="2"/>
                  <a:pt x="0" y="2"/>
                  <a:pt x="0" y="2"/>
                </a:cubicBezTo>
                <a:cubicBezTo>
                  <a:pt x="0" y="9"/>
                  <a:pt x="0" y="9"/>
                  <a:pt x="0" y="9"/>
                </a:cubicBezTo>
                <a:cubicBezTo>
                  <a:pt x="14" y="18"/>
                  <a:pt x="14" y="18"/>
                  <a:pt x="14" y="18"/>
                </a:cubicBezTo>
                <a:cubicBezTo>
                  <a:pt x="14" y="29"/>
                  <a:pt x="14" y="29"/>
                  <a:pt x="14" y="29"/>
                </a:cubicBezTo>
                <a:cubicBezTo>
                  <a:pt x="14" y="29"/>
                  <a:pt x="14" y="29"/>
                  <a:pt x="14" y="29"/>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 name="Freeform 45"/>
          <p:cNvSpPr>
            <a:spLocks/>
          </p:cNvSpPr>
          <p:nvPr/>
        </p:nvSpPr>
        <p:spPr bwMode="auto">
          <a:xfrm>
            <a:off x="7480308" y="3765554"/>
            <a:ext cx="15875" cy="17463"/>
          </a:xfrm>
          <a:custGeom>
            <a:avLst/>
            <a:gdLst>
              <a:gd name="T0" fmla="*/ 22 w 22"/>
              <a:gd name="T1" fmla="*/ 11 h 26"/>
              <a:gd name="T2" fmla="*/ 22 w 22"/>
              <a:gd name="T3" fmla="*/ 4 h 26"/>
              <a:gd name="T4" fmla="*/ 18 w 22"/>
              <a:gd name="T5" fmla="*/ 6 h 26"/>
              <a:gd name="T6" fmla="*/ 7 w 22"/>
              <a:gd name="T7" fmla="*/ 0 h 26"/>
              <a:gd name="T8" fmla="*/ 0 w 22"/>
              <a:gd name="T9" fmla="*/ 0 h 26"/>
              <a:gd name="T10" fmla="*/ 2 w 22"/>
              <a:gd name="T11" fmla="*/ 24 h 26"/>
              <a:gd name="T12" fmla="*/ 5 w 22"/>
              <a:gd name="T13" fmla="*/ 26 h 26"/>
              <a:gd name="T14" fmla="*/ 22 w 22"/>
              <a:gd name="T15" fmla="*/ 11 h 26"/>
              <a:gd name="T16" fmla="*/ 22 w 22"/>
              <a:gd name="T1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6">
                <a:moveTo>
                  <a:pt x="22" y="11"/>
                </a:moveTo>
                <a:cubicBezTo>
                  <a:pt x="22" y="4"/>
                  <a:pt x="22" y="4"/>
                  <a:pt x="22" y="4"/>
                </a:cubicBezTo>
                <a:cubicBezTo>
                  <a:pt x="18" y="6"/>
                  <a:pt x="18" y="6"/>
                  <a:pt x="18" y="6"/>
                </a:cubicBezTo>
                <a:cubicBezTo>
                  <a:pt x="7" y="0"/>
                  <a:pt x="7" y="0"/>
                  <a:pt x="7" y="0"/>
                </a:cubicBezTo>
                <a:cubicBezTo>
                  <a:pt x="0" y="0"/>
                  <a:pt x="0" y="0"/>
                  <a:pt x="0" y="0"/>
                </a:cubicBezTo>
                <a:cubicBezTo>
                  <a:pt x="0" y="8"/>
                  <a:pt x="0" y="15"/>
                  <a:pt x="2" y="24"/>
                </a:cubicBezTo>
                <a:cubicBezTo>
                  <a:pt x="5" y="26"/>
                  <a:pt x="5" y="26"/>
                  <a:pt x="5" y="26"/>
                </a:cubicBezTo>
                <a:cubicBezTo>
                  <a:pt x="22" y="11"/>
                  <a:pt x="22" y="11"/>
                  <a:pt x="22" y="11"/>
                </a:cubicBezTo>
                <a:cubicBezTo>
                  <a:pt x="22" y="11"/>
                  <a:pt x="22" y="11"/>
                  <a:pt x="22" y="11"/>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 name="Freeform 46"/>
          <p:cNvSpPr>
            <a:spLocks/>
          </p:cNvSpPr>
          <p:nvPr/>
        </p:nvSpPr>
        <p:spPr bwMode="auto">
          <a:xfrm>
            <a:off x="7485071" y="3778254"/>
            <a:ext cx="17463" cy="28575"/>
          </a:xfrm>
          <a:custGeom>
            <a:avLst/>
            <a:gdLst>
              <a:gd name="T0" fmla="*/ 15 w 26"/>
              <a:gd name="T1" fmla="*/ 38 h 40"/>
              <a:gd name="T2" fmla="*/ 17 w 26"/>
              <a:gd name="T3" fmla="*/ 27 h 40"/>
              <a:gd name="T4" fmla="*/ 26 w 26"/>
              <a:gd name="T5" fmla="*/ 7 h 40"/>
              <a:gd name="T6" fmla="*/ 24 w 26"/>
              <a:gd name="T7" fmla="*/ 3 h 40"/>
              <a:gd name="T8" fmla="*/ 20 w 26"/>
              <a:gd name="T9" fmla="*/ 0 h 40"/>
              <a:gd name="T10" fmla="*/ 6 w 26"/>
              <a:gd name="T11" fmla="*/ 14 h 40"/>
              <a:gd name="T12" fmla="*/ 6 w 26"/>
              <a:gd name="T13" fmla="*/ 23 h 40"/>
              <a:gd name="T14" fmla="*/ 0 w 26"/>
              <a:gd name="T15" fmla="*/ 27 h 40"/>
              <a:gd name="T16" fmla="*/ 2 w 26"/>
              <a:gd name="T17" fmla="*/ 36 h 40"/>
              <a:gd name="T18" fmla="*/ 11 w 26"/>
              <a:gd name="T19" fmla="*/ 40 h 40"/>
              <a:gd name="T20" fmla="*/ 15 w 26"/>
              <a:gd name="T21" fmla="*/ 38 h 40"/>
              <a:gd name="T22" fmla="*/ 15 w 26"/>
              <a:gd name="T23" fmla="*/ 3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40">
                <a:moveTo>
                  <a:pt x="15" y="38"/>
                </a:moveTo>
                <a:cubicBezTo>
                  <a:pt x="15" y="34"/>
                  <a:pt x="17" y="32"/>
                  <a:pt x="17" y="27"/>
                </a:cubicBezTo>
                <a:cubicBezTo>
                  <a:pt x="20" y="20"/>
                  <a:pt x="22" y="14"/>
                  <a:pt x="26" y="7"/>
                </a:cubicBezTo>
                <a:cubicBezTo>
                  <a:pt x="24" y="3"/>
                  <a:pt x="24" y="3"/>
                  <a:pt x="24" y="3"/>
                </a:cubicBezTo>
                <a:cubicBezTo>
                  <a:pt x="20" y="0"/>
                  <a:pt x="20" y="0"/>
                  <a:pt x="20" y="0"/>
                </a:cubicBezTo>
                <a:cubicBezTo>
                  <a:pt x="6" y="14"/>
                  <a:pt x="6" y="14"/>
                  <a:pt x="6" y="14"/>
                </a:cubicBezTo>
                <a:cubicBezTo>
                  <a:pt x="6" y="23"/>
                  <a:pt x="6" y="23"/>
                  <a:pt x="6" y="23"/>
                </a:cubicBezTo>
                <a:cubicBezTo>
                  <a:pt x="0" y="27"/>
                  <a:pt x="0" y="27"/>
                  <a:pt x="0" y="27"/>
                </a:cubicBezTo>
                <a:cubicBezTo>
                  <a:pt x="2" y="36"/>
                  <a:pt x="2" y="36"/>
                  <a:pt x="2" y="36"/>
                </a:cubicBezTo>
                <a:cubicBezTo>
                  <a:pt x="11" y="40"/>
                  <a:pt x="11" y="40"/>
                  <a:pt x="11" y="40"/>
                </a:cubicBezTo>
                <a:cubicBezTo>
                  <a:pt x="15" y="38"/>
                  <a:pt x="15" y="38"/>
                  <a:pt x="15" y="38"/>
                </a:cubicBezTo>
                <a:cubicBezTo>
                  <a:pt x="15" y="38"/>
                  <a:pt x="15" y="38"/>
                  <a:pt x="15" y="38"/>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 name="Freeform 47"/>
          <p:cNvSpPr>
            <a:spLocks/>
          </p:cNvSpPr>
          <p:nvPr/>
        </p:nvSpPr>
        <p:spPr bwMode="auto">
          <a:xfrm>
            <a:off x="7513646" y="3775079"/>
            <a:ext cx="9525" cy="20638"/>
          </a:xfrm>
          <a:custGeom>
            <a:avLst/>
            <a:gdLst>
              <a:gd name="T0" fmla="*/ 9 w 15"/>
              <a:gd name="T1" fmla="*/ 31 h 31"/>
              <a:gd name="T2" fmla="*/ 15 w 15"/>
              <a:gd name="T3" fmla="*/ 31 h 31"/>
              <a:gd name="T4" fmla="*/ 13 w 15"/>
              <a:gd name="T5" fmla="*/ 9 h 31"/>
              <a:gd name="T6" fmla="*/ 9 w 15"/>
              <a:gd name="T7" fmla="*/ 4 h 31"/>
              <a:gd name="T8" fmla="*/ 4 w 15"/>
              <a:gd name="T9" fmla="*/ 0 h 31"/>
              <a:gd name="T10" fmla="*/ 0 w 15"/>
              <a:gd name="T11" fmla="*/ 0 h 31"/>
              <a:gd name="T12" fmla="*/ 6 w 15"/>
              <a:gd name="T13" fmla="*/ 20 h 31"/>
              <a:gd name="T14" fmla="*/ 9 w 15"/>
              <a:gd name="T15" fmla="*/ 31 h 31"/>
              <a:gd name="T16" fmla="*/ 9 w 15"/>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31">
                <a:moveTo>
                  <a:pt x="9" y="31"/>
                </a:moveTo>
                <a:cubicBezTo>
                  <a:pt x="15" y="31"/>
                  <a:pt x="15" y="31"/>
                  <a:pt x="15" y="31"/>
                </a:cubicBezTo>
                <a:cubicBezTo>
                  <a:pt x="13" y="9"/>
                  <a:pt x="13" y="9"/>
                  <a:pt x="13" y="9"/>
                </a:cubicBezTo>
                <a:cubicBezTo>
                  <a:pt x="13" y="9"/>
                  <a:pt x="11" y="6"/>
                  <a:pt x="9" y="4"/>
                </a:cubicBezTo>
                <a:cubicBezTo>
                  <a:pt x="9" y="2"/>
                  <a:pt x="6" y="0"/>
                  <a:pt x="4" y="0"/>
                </a:cubicBezTo>
                <a:cubicBezTo>
                  <a:pt x="0" y="0"/>
                  <a:pt x="0" y="0"/>
                  <a:pt x="0" y="0"/>
                </a:cubicBezTo>
                <a:cubicBezTo>
                  <a:pt x="6" y="20"/>
                  <a:pt x="6" y="20"/>
                  <a:pt x="6" y="20"/>
                </a:cubicBezTo>
                <a:cubicBezTo>
                  <a:pt x="9" y="31"/>
                  <a:pt x="9" y="31"/>
                  <a:pt x="9" y="31"/>
                </a:cubicBezTo>
                <a:cubicBezTo>
                  <a:pt x="9" y="31"/>
                  <a:pt x="9" y="31"/>
                  <a:pt x="9" y="31"/>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Freeform 48"/>
          <p:cNvSpPr>
            <a:spLocks/>
          </p:cNvSpPr>
          <p:nvPr/>
        </p:nvSpPr>
        <p:spPr bwMode="auto">
          <a:xfrm>
            <a:off x="7485071" y="3795717"/>
            <a:ext cx="69850" cy="69850"/>
          </a:xfrm>
          <a:custGeom>
            <a:avLst/>
            <a:gdLst>
              <a:gd name="T0" fmla="*/ 93 w 100"/>
              <a:gd name="T1" fmla="*/ 40 h 102"/>
              <a:gd name="T2" fmla="*/ 82 w 100"/>
              <a:gd name="T3" fmla="*/ 27 h 102"/>
              <a:gd name="T4" fmla="*/ 84 w 100"/>
              <a:gd name="T5" fmla="*/ 13 h 102"/>
              <a:gd name="T6" fmla="*/ 69 w 100"/>
              <a:gd name="T7" fmla="*/ 0 h 102"/>
              <a:gd name="T8" fmla="*/ 64 w 100"/>
              <a:gd name="T9" fmla="*/ 2 h 102"/>
              <a:gd name="T10" fmla="*/ 62 w 100"/>
              <a:gd name="T11" fmla="*/ 22 h 102"/>
              <a:gd name="T12" fmla="*/ 40 w 100"/>
              <a:gd name="T13" fmla="*/ 33 h 102"/>
              <a:gd name="T14" fmla="*/ 38 w 100"/>
              <a:gd name="T15" fmla="*/ 27 h 102"/>
              <a:gd name="T16" fmla="*/ 29 w 100"/>
              <a:gd name="T17" fmla="*/ 24 h 102"/>
              <a:gd name="T18" fmla="*/ 20 w 100"/>
              <a:gd name="T19" fmla="*/ 29 h 102"/>
              <a:gd name="T20" fmla="*/ 20 w 100"/>
              <a:gd name="T21" fmla="*/ 38 h 102"/>
              <a:gd name="T22" fmla="*/ 4 w 100"/>
              <a:gd name="T23" fmla="*/ 47 h 102"/>
              <a:gd name="T24" fmla="*/ 0 w 100"/>
              <a:gd name="T25" fmla="*/ 67 h 102"/>
              <a:gd name="T26" fmla="*/ 7 w 100"/>
              <a:gd name="T27" fmla="*/ 69 h 102"/>
              <a:gd name="T28" fmla="*/ 15 w 100"/>
              <a:gd name="T29" fmla="*/ 49 h 102"/>
              <a:gd name="T30" fmla="*/ 20 w 100"/>
              <a:gd name="T31" fmla="*/ 49 h 102"/>
              <a:gd name="T32" fmla="*/ 22 w 100"/>
              <a:gd name="T33" fmla="*/ 55 h 102"/>
              <a:gd name="T34" fmla="*/ 29 w 100"/>
              <a:gd name="T35" fmla="*/ 55 h 102"/>
              <a:gd name="T36" fmla="*/ 31 w 100"/>
              <a:gd name="T37" fmla="*/ 47 h 102"/>
              <a:gd name="T38" fmla="*/ 40 w 100"/>
              <a:gd name="T39" fmla="*/ 49 h 102"/>
              <a:gd name="T40" fmla="*/ 49 w 100"/>
              <a:gd name="T41" fmla="*/ 60 h 102"/>
              <a:gd name="T42" fmla="*/ 44 w 100"/>
              <a:gd name="T43" fmla="*/ 73 h 102"/>
              <a:gd name="T44" fmla="*/ 40 w 100"/>
              <a:gd name="T45" fmla="*/ 75 h 102"/>
              <a:gd name="T46" fmla="*/ 44 w 100"/>
              <a:gd name="T47" fmla="*/ 95 h 102"/>
              <a:gd name="T48" fmla="*/ 58 w 100"/>
              <a:gd name="T49" fmla="*/ 100 h 102"/>
              <a:gd name="T50" fmla="*/ 64 w 100"/>
              <a:gd name="T51" fmla="*/ 102 h 102"/>
              <a:gd name="T52" fmla="*/ 73 w 100"/>
              <a:gd name="T53" fmla="*/ 95 h 102"/>
              <a:gd name="T54" fmla="*/ 73 w 100"/>
              <a:gd name="T55" fmla="*/ 84 h 102"/>
              <a:gd name="T56" fmla="*/ 69 w 100"/>
              <a:gd name="T57" fmla="*/ 78 h 102"/>
              <a:gd name="T58" fmla="*/ 78 w 100"/>
              <a:gd name="T59" fmla="*/ 58 h 102"/>
              <a:gd name="T60" fmla="*/ 82 w 100"/>
              <a:gd name="T61" fmla="*/ 60 h 102"/>
              <a:gd name="T62" fmla="*/ 86 w 100"/>
              <a:gd name="T63" fmla="*/ 78 h 102"/>
              <a:gd name="T64" fmla="*/ 89 w 100"/>
              <a:gd name="T65" fmla="*/ 84 h 102"/>
              <a:gd name="T66" fmla="*/ 91 w 100"/>
              <a:gd name="T67" fmla="*/ 84 h 102"/>
              <a:gd name="T68" fmla="*/ 91 w 100"/>
              <a:gd name="T69" fmla="*/ 73 h 102"/>
              <a:gd name="T70" fmla="*/ 100 w 100"/>
              <a:gd name="T71" fmla="*/ 60 h 102"/>
              <a:gd name="T72" fmla="*/ 93 w 100"/>
              <a:gd name="T73" fmla="*/ 4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102">
                <a:moveTo>
                  <a:pt x="93" y="40"/>
                </a:moveTo>
                <a:cubicBezTo>
                  <a:pt x="89" y="35"/>
                  <a:pt x="86" y="31"/>
                  <a:pt x="82" y="27"/>
                </a:cubicBezTo>
                <a:cubicBezTo>
                  <a:pt x="84" y="13"/>
                  <a:pt x="84" y="13"/>
                  <a:pt x="84" y="13"/>
                </a:cubicBezTo>
                <a:cubicBezTo>
                  <a:pt x="69" y="0"/>
                  <a:pt x="69" y="0"/>
                  <a:pt x="69" y="0"/>
                </a:cubicBezTo>
                <a:cubicBezTo>
                  <a:pt x="64" y="2"/>
                  <a:pt x="64" y="2"/>
                  <a:pt x="64" y="2"/>
                </a:cubicBezTo>
                <a:cubicBezTo>
                  <a:pt x="62" y="22"/>
                  <a:pt x="62" y="22"/>
                  <a:pt x="62" y="22"/>
                </a:cubicBezTo>
                <a:cubicBezTo>
                  <a:pt x="40" y="33"/>
                  <a:pt x="40" y="33"/>
                  <a:pt x="40" y="33"/>
                </a:cubicBezTo>
                <a:cubicBezTo>
                  <a:pt x="38" y="27"/>
                  <a:pt x="38" y="27"/>
                  <a:pt x="38" y="27"/>
                </a:cubicBezTo>
                <a:cubicBezTo>
                  <a:pt x="29" y="24"/>
                  <a:pt x="29" y="24"/>
                  <a:pt x="29" y="24"/>
                </a:cubicBezTo>
                <a:cubicBezTo>
                  <a:pt x="20" y="29"/>
                  <a:pt x="20" y="29"/>
                  <a:pt x="20" y="29"/>
                </a:cubicBezTo>
                <a:cubicBezTo>
                  <a:pt x="20" y="38"/>
                  <a:pt x="20" y="38"/>
                  <a:pt x="20" y="38"/>
                </a:cubicBezTo>
                <a:cubicBezTo>
                  <a:pt x="4" y="47"/>
                  <a:pt x="4" y="47"/>
                  <a:pt x="4" y="47"/>
                </a:cubicBezTo>
                <a:cubicBezTo>
                  <a:pt x="0" y="67"/>
                  <a:pt x="0" y="67"/>
                  <a:pt x="0" y="67"/>
                </a:cubicBezTo>
                <a:cubicBezTo>
                  <a:pt x="7" y="69"/>
                  <a:pt x="7" y="69"/>
                  <a:pt x="7" y="69"/>
                </a:cubicBezTo>
                <a:cubicBezTo>
                  <a:pt x="15" y="49"/>
                  <a:pt x="15" y="49"/>
                  <a:pt x="15" y="49"/>
                </a:cubicBezTo>
                <a:cubicBezTo>
                  <a:pt x="20" y="49"/>
                  <a:pt x="20" y="49"/>
                  <a:pt x="20" y="49"/>
                </a:cubicBezTo>
                <a:cubicBezTo>
                  <a:pt x="22" y="55"/>
                  <a:pt x="22" y="55"/>
                  <a:pt x="22" y="55"/>
                </a:cubicBezTo>
                <a:cubicBezTo>
                  <a:pt x="29" y="55"/>
                  <a:pt x="29" y="55"/>
                  <a:pt x="29" y="55"/>
                </a:cubicBezTo>
                <a:cubicBezTo>
                  <a:pt x="31" y="47"/>
                  <a:pt x="31" y="47"/>
                  <a:pt x="31" y="47"/>
                </a:cubicBezTo>
                <a:cubicBezTo>
                  <a:pt x="40" y="49"/>
                  <a:pt x="40" y="49"/>
                  <a:pt x="40" y="49"/>
                </a:cubicBezTo>
                <a:cubicBezTo>
                  <a:pt x="49" y="60"/>
                  <a:pt x="49" y="60"/>
                  <a:pt x="49" y="60"/>
                </a:cubicBezTo>
                <a:cubicBezTo>
                  <a:pt x="44" y="73"/>
                  <a:pt x="44" y="73"/>
                  <a:pt x="44" y="73"/>
                </a:cubicBezTo>
                <a:cubicBezTo>
                  <a:pt x="40" y="75"/>
                  <a:pt x="40" y="75"/>
                  <a:pt x="40" y="75"/>
                </a:cubicBezTo>
                <a:cubicBezTo>
                  <a:pt x="44" y="95"/>
                  <a:pt x="44" y="95"/>
                  <a:pt x="44" y="95"/>
                </a:cubicBezTo>
                <a:cubicBezTo>
                  <a:pt x="49" y="98"/>
                  <a:pt x="53" y="98"/>
                  <a:pt x="58" y="100"/>
                </a:cubicBezTo>
                <a:cubicBezTo>
                  <a:pt x="60" y="100"/>
                  <a:pt x="62" y="102"/>
                  <a:pt x="64" y="102"/>
                </a:cubicBezTo>
                <a:cubicBezTo>
                  <a:pt x="73" y="95"/>
                  <a:pt x="73" y="95"/>
                  <a:pt x="73" y="95"/>
                </a:cubicBezTo>
                <a:cubicBezTo>
                  <a:pt x="73" y="84"/>
                  <a:pt x="73" y="84"/>
                  <a:pt x="73" y="84"/>
                </a:cubicBezTo>
                <a:cubicBezTo>
                  <a:pt x="69" y="78"/>
                  <a:pt x="69" y="78"/>
                  <a:pt x="69" y="78"/>
                </a:cubicBezTo>
                <a:cubicBezTo>
                  <a:pt x="78" y="58"/>
                  <a:pt x="78" y="58"/>
                  <a:pt x="78" y="58"/>
                </a:cubicBezTo>
                <a:cubicBezTo>
                  <a:pt x="82" y="60"/>
                  <a:pt x="82" y="60"/>
                  <a:pt x="82" y="60"/>
                </a:cubicBezTo>
                <a:cubicBezTo>
                  <a:pt x="82" y="67"/>
                  <a:pt x="84" y="73"/>
                  <a:pt x="86" y="78"/>
                </a:cubicBezTo>
                <a:cubicBezTo>
                  <a:pt x="86" y="80"/>
                  <a:pt x="86" y="82"/>
                  <a:pt x="89" y="84"/>
                </a:cubicBezTo>
                <a:cubicBezTo>
                  <a:pt x="91" y="84"/>
                  <a:pt x="91" y="84"/>
                  <a:pt x="91" y="84"/>
                </a:cubicBezTo>
                <a:cubicBezTo>
                  <a:pt x="91" y="73"/>
                  <a:pt x="91" y="73"/>
                  <a:pt x="91" y="73"/>
                </a:cubicBezTo>
                <a:cubicBezTo>
                  <a:pt x="100" y="60"/>
                  <a:pt x="100" y="60"/>
                  <a:pt x="100" y="60"/>
                </a:cubicBezTo>
                <a:cubicBezTo>
                  <a:pt x="98" y="53"/>
                  <a:pt x="95" y="47"/>
                  <a:pt x="93" y="40"/>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 name="Freeform 49"/>
          <p:cNvSpPr>
            <a:spLocks/>
          </p:cNvSpPr>
          <p:nvPr/>
        </p:nvSpPr>
        <p:spPr bwMode="auto">
          <a:xfrm>
            <a:off x="7415220" y="3770317"/>
            <a:ext cx="33338" cy="47625"/>
          </a:xfrm>
          <a:custGeom>
            <a:avLst/>
            <a:gdLst>
              <a:gd name="T0" fmla="*/ 40 w 49"/>
              <a:gd name="T1" fmla="*/ 5 h 69"/>
              <a:gd name="T2" fmla="*/ 38 w 49"/>
              <a:gd name="T3" fmla="*/ 18 h 69"/>
              <a:gd name="T4" fmla="*/ 0 w 49"/>
              <a:gd name="T5" fmla="*/ 65 h 69"/>
              <a:gd name="T6" fmla="*/ 4 w 49"/>
              <a:gd name="T7" fmla="*/ 69 h 69"/>
              <a:gd name="T8" fmla="*/ 46 w 49"/>
              <a:gd name="T9" fmla="*/ 20 h 69"/>
              <a:gd name="T10" fmla="*/ 49 w 49"/>
              <a:gd name="T11" fmla="*/ 5 h 69"/>
              <a:gd name="T12" fmla="*/ 46 w 49"/>
              <a:gd name="T13" fmla="*/ 0 h 69"/>
              <a:gd name="T14" fmla="*/ 40 w 49"/>
              <a:gd name="T15" fmla="*/ 5 h 69"/>
              <a:gd name="T16" fmla="*/ 40 w 49"/>
              <a:gd name="T17" fmla="*/ 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69">
                <a:moveTo>
                  <a:pt x="40" y="5"/>
                </a:moveTo>
                <a:cubicBezTo>
                  <a:pt x="38" y="18"/>
                  <a:pt x="38" y="18"/>
                  <a:pt x="38" y="18"/>
                </a:cubicBezTo>
                <a:cubicBezTo>
                  <a:pt x="25" y="33"/>
                  <a:pt x="12" y="49"/>
                  <a:pt x="0" y="65"/>
                </a:cubicBezTo>
                <a:cubicBezTo>
                  <a:pt x="4" y="69"/>
                  <a:pt x="4" y="69"/>
                  <a:pt x="4" y="69"/>
                </a:cubicBezTo>
                <a:cubicBezTo>
                  <a:pt x="46" y="20"/>
                  <a:pt x="46" y="20"/>
                  <a:pt x="46" y="20"/>
                </a:cubicBezTo>
                <a:cubicBezTo>
                  <a:pt x="49" y="5"/>
                  <a:pt x="49" y="5"/>
                  <a:pt x="49" y="5"/>
                </a:cubicBezTo>
                <a:cubicBezTo>
                  <a:pt x="46" y="0"/>
                  <a:pt x="46" y="0"/>
                  <a:pt x="46" y="0"/>
                </a:cubicBezTo>
                <a:cubicBezTo>
                  <a:pt x="40" y="5"/>
                  <a:pt x="40" y="5"/>
                  <a:pt x="40" y="5"/>
                </a:cubicBezTo>
                <a:cubicBezTo>
                  <a:pt x="40" y="5"/>
                  <a:pt x="40" y="5"/>
                  <a:pt x="40" y="5"/>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7" name="Freeform 50"/>
          <p:cNvSpPr>
            <a:spLocks/>
          </p:cNvSpPr>
          <p:nvPr/>
        </p:nvSpPr>
        <p:spPr bwMode="auto">
          <a:xfrm>
            <a:off x="7464433" y="3746504"/>
            <a:ext cx="14288" cy="17463"/>
          </a:xfrm>
          <a:custGeom>
            <a:avLst/>
            <a:gdLst>
              <a:gd name="T0" fmla="*/ 0 w 9"/>
              <a:gd name="T1" fmla="*/ 1 h 11"/>
              <a:gd name="T2" fmla="*/ 3 w 9"/>
              <a:gd name="T3" fmla="*/ 10 h 11"/>
              <a:gd name="T4" fmla="*/ 6 w 9"/>
              <a:gd name="T5" fmla="*/ 11 h 11"/>
              <a:gd name="T6" fmla="*/ 9 w 9"/>
              <a:gd name="T7" fmla="*/ 1 h 11"/>
              <a:gd name="T8" fmla="*/ 4 w 9"/>
              <a:gd name="T9" fmla="*/ 0 h 11"/>
              <a:gd name="T10" fmla="*/ 0 w 9"/>
              <a:gd name="T11" fmla="*/ 1 h 11"/>
              <a:gd name="T12" fmla="*/ 0 w 9"/>
              <a:gd name="T13" fmla="*/ 1 h 11"/>
              <a:gd name="T14" fmla="*/ 0 w 9"/>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1">
                <a:moveTo>
                  <a:pt x="0" y="1"/>
                </a:moveTo>
                <a:lnTo>
                  <a:pt x="3" y="10"/>
                </a:lnTo>
                <a:lnTo>
                  <a:pt x="6" y="11"/>
                </a:lnTo>
                <a:lnTo>
                  <a:pt x="9" y="1"/>
                </a:lnTo>
                <a:lnTo>
                  <a:pt x="4" y="0"/>
                </a:lnTo>
                <a:lnTo>
                  <a:pt x="0" y="1"/>
                </a:lnTo>
                <a:lnTo>
                  <a:pt x="0" y="1"/>
                </a:lnTo>
                <a:lnTo>
                  <a:pt x="0" y="1"/>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8" name="Freeform 51"/>
          <p:cNvSpPr>
            <a:spLocks/>
          </p:cNvSpPr>
          <p:nvPr/>
        </p:nvSpPr>
        <p:spPr bwMode="auto">
          <a:xfrm>
            <a:off x="7554921" y="3881442"/>
            <a:ext cx="7938" cy="11113"/>
          </a:xfrm>
          <a:custGeom>
            <a:avLst/>
            <a:gdLst>
              <a:gd name="T0" fmla="*/ 0 w 5"/>
              <a:gd name="T1" fmla="*/ 7 h 7"/>
              <a:gd name="T2" fmla="*/ 4 w 5"/>
              <a:gd name="T3" fmla="*/ 6 h 7"/>
              <a:gd name="T4" fmla="*/ 5 w 5"/>
              <a:gd name="T5" fmla="*/ 0 h 7"/>
              <a:gd name="T6" fmla="*/ 0 w 5"/>
              <a:gd name="T7" fmla="*/ 0 h 7"/>
              <a:gd name="T8" fmla="*/ 0 w 5"/>
              <a:gd name="T9" fmla="*/ 7 h 7"/>
              <a:gd name="T10" fmla="*/ 0 w 5"/>
              <a:gd name="T11" fmla="*/ 7 h 7"/>
              <a:gd name="T12" fmla="*/ 0 w 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5" h="7">
                <a:moveTo>
                  <a:pt x="0" y="7"/>
                </a:moveTo>
                <a:lnTo>
                  <a:pt x="4" y="6"/>
                </a:lnTo>
                <a:lnTo>
                  <a:pt x="5" y="0"/>
                </a:lnTo>
                <a:lnTo>
                  <a:pt x="0" y="0"/>
                </a:lnTo>
                <a:lnTo>
                  <a:pt x="0" y="7"/>
                </a:lnTo>
                <a:lnTo>
                  <a:pt x="0" y="7"/>
                </a:lnTo>
                <a:lnTo>
                  <a:pt x="0" y="7"/>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9" name="Freeform 52"/>
          <p:cNvSpPr>
            <a:spLocks/>
          </p:cNvSpPr>
          <p:nvPr/>
        </p:nvSpPr>
        <p:spPr bwMode="auto">
          <a:xfrm>
            <a:off x="7604133" y="3259141"/>
            <a:ext cx="152400" cy="141288"/>
          </a:xfrm>
          <a:custGeom>
            <a:avLst/>
            <a:gdLst>
              <a:gd name="T0" fmla="*/ 222 w 222"/>
              <a:gd name="T1" fmla="*/ 42 h 207"/>
              <a:gd name="T2" fmla="*/ 216 w 222"/>
              <a:gd name="T3" fmla="*/ 83 h 207"/>
              <a:gd name="T4" fmla="*/ 200 w 222"/>
              <a:gd name="T5" fmla="*/ 83 h 207"/>
              <a:gd name="T6" fmla="*/ 196 w 222"/>
              <a:gd name="T7" fmla="*/ 111 h 207"/>
              <a:gd name="T8" fmla="*/ 196 w 222"/>
              <a:gd name="T9" fmla="*/ 152 h 207"/>
              <a:gd name="T10" fmla="*/ 174 w 222"/>
              <a:gd name="T11" fmla="*/ 168 h 207"/>
              <a:gd name="T12" fmla="*/ 183 w 222"/>
              <a:gd name="T13" fmla="*/ 148 h 207"/>
              <a:gd name="T14" fmla="*/ 167 w 222"/>
              <a:gd name="T15" fmla="*/ 155 h 207"/>
              <a:gd name="T16" fmla="*/ 150 w 222"/>
              <a:gd name="T17" fmla="*/ 174 h 207"/>
              <a:gd name="T18" fmla="*/ 141 w 222"/>
              <a:gd name="T19" fmla="*/ 161 h 207"/>
              <a:gd name="T20" fmla="*/ 132 w 222"/>
              <a:gd name="T21" fmla="*/ 172 h 207"/>
              <a:gd name="T22" fmla="*/ 121 w 222"/>
              <a:gd name="T23" fmla="*/ 163 h 207"/>
              <a:gd name="T24" fmla="*/ 110 w 222"/>
              <a:gd name="T25" fmla="*/ 179 h 207"/>
              <a:gd name="T26" fmla="*/ 119 w 222"/>
              <a:gd name="T27" fmla="*/ 189 h 207"/>
              <a:gd name="T28" fmla="*/ 106 w 222"/>
              <a:gd name="T29" fmla="*/ 202 h 207"/>
              <a:gd name="T30" fmla="*/ 86 w 222"/>
              <a:gd name="T31" fmla="*/ 194 h 207"/>
              <a:gd name="T32" fmla="*/ 99 w 222"/>
              <a:gd name="T33" fmla="*/ 179 h 207"/>
              <a:gd name="T34" fmla="*/ 86 w 222"/>
              <a:gd name="T35" fmla="*/ 179 h 207"/>
              <a:gd name="T36" fmla="*/ 46 w 222"/>
              <a:gd name="T37" fmla="*/ 183 h 207"/>
              <a:gd name="T38" fmla="*/ 33 w 222"/>
              <a:gd name="T39" fmla="*/ 183 h 207"/>
              <a:gd name="T40" fmla="*/ 24 w 222"/>
              <a:gd name="T41" fmla="*/ 198 h 207"/>
              <a:gd name="T42" fmla="*/ 0 w 222"/>
              <a:gd name="T43" fmla="*/ 194 h 207"/>
              <a:gd name="T44" fmla="*/ 37 w 222"/>
              <a:gd name="T45" fmla="*/ 163 h 207"/>
              <a:gd name="T46" fmla="*/ 75 w 222"/>
              <a:gd name="T47" fmla="*/ 148 h 207"/>
              <a:gd name="T48" fmla="*/ 88 w 222"/>
              <a:gd name="T49" fmla="*/ 152 h 207"/>
              <a:gd name="T50" fmla="*/ 106 w 222"/>
              <a:gd name="T51" fmla="*/ 144 h 207"/>
              <a:gd name="T52" fmla="*/ 114 w 222"/>
              <a:gd name="T53" fmla="*/ 115 h 207"/>
              <a:gd name="T54" fmla="*/ 110 w 222"/>
              <a:gd name="T55" fmla="*/ 89 h 207"/>
              <a:gd name="T56" fmla="*/ 125 w 222"/>
              <a:gd name="T57" fmla="*/ 87 h 207"/>
              <a:gd name="T58" fmla="*/ 121 w 222"/>
              <a:gd name="T59" fmla="*/ 109 h 207"/>
              <a:gd name="T60" fmla="*/ 130 w 222"/>
              <a:gd name="T61" fmla="*/ 100 h 207"/>
              <a:gd name="T62" fmla="*/ 152 w 222"/>
              <a:gd name="T63" fmla="*/ 83 h 207"/>
              <a:gd name="T64" fmla="*/ 176 w 222"/>
              <a:gd name="T65" fmla="*/ 44 h 207"/>
              <a:gd name="T66" fmla="*/ 172 w 222"/>
              <a:gd name="T67" fmla="*/ 24 h 207"/>
              <a:gd name="T68" fmla="*/ 183 w 222"/>
              <a:gd name="T69" fmla="*/ 11 h 207"/>
              <a:gd name="T70" fmla="*/ 202 w 222"/>
              <a:gd name="T71" fmla="*/ 26 h 207"/>
              <a:gd name="T72" fmla="*/ 196 w 222"/>
              <a:gd name="T73" fmla="*/ 13 h 207"/>
              <a:gd name="T74" fmla="*/ 198 w 222"/>
              <a:gd name="T75" fmla="*/ 2 h 207"/>
              <a:gd name="T76" fmla="*/ 216 w 222"/>
              <a:gd name="T77" fmla="*/ 1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2" h="207">
                <a:moveTo>
                  <a:pt x="209" y="29"/>
                </a:moveTo>
                <a:cubicBezTo>
                  <a:pt x="222" y="42"/>
                  <a:pt x="222" y="42"/>
                  <a:pt x="222" y="42"/>
                </a:cubicBezTo>
                <a:cubicBezTo>
                  <a:pt x="222" y="59"/>
                  <a:pt x="222" y="59"/>
                  <a:pt x="222" y="59"/>
                </a:cubicBezTo>
                <a:cubicBezTo>
                  <a:pt x="216" y="83"/>
                  <a:pt x="216" y="83"/>
                  <a:pt x="216" y="83"/>
                </a:cubicBezTo>
                <a:cubicBezTo>
                  <a:pt x="209" y="87"/>
                  <a:pt x="209" y="87"/>
                  <a:pt x="209" y="87"/>
                </a:cubicBezTo>
                <a:cubicBezTo>
                  <a:pt x="200" y="83"/>
                  <a:pt x="200" y="83"/>
                  <a:pt x="200" y="83"/>
                </a:cubicBezTo>
                <a:cubicBezTo>
                  <a:pt x="198" y="89"/>
                  <a:pt x="198" y="89"/>
                  <a:pt x="198" y="89"/>
                </a:cubicBezTo>
                <a:cubicBezTo>
                  <a:pt x="196" y="111"/>
                  <a:pt x="196" y="111"/>
                  <a:pt x="196" y="111"/>
                </a:cubicBezTo>
                <a:cubicBezTo>
                  <a:pt x="187" y="129"/>
                  <a:pt x="185" y="142"/>
                  <a:pt x="196" y="148"/>
                </a:cubicBezTo>
                <a:cubicBezTo>
                  <a:pt x="196" y="152"/>
                  <a:pt x="196" y="152"/>
                  <a:pt x="196" y="152"/>
                </a:cubicBezTo>
                <a:cubicBezTo>
                  <a:pt x="183" y="172"/>
                  <a:pt x="183" y="172"/>
                  <a:pt x="183" y="172"/>
                </a:cubicBezTo>
                <a:cubicBezTo>
                  <a:pt x="174" y="168"/>
                  <a:pt x="174" y="168"/>
                  <a:pt x="174" y="168"/>
                </a:cubicBezTo>
                <a:cubicBezTo>
                  <a:pt x="172" y="159"/>
                  <a:pt x="172" y="159"/>
                  <a:pt x="172" y="159"/>
                </a:cubicBezTo>
                <a:cubicBezTo>
                  <a:pt x="183" y="148"/>
                  <a:pt x="183" y="148"/>
                  <a:pt x="183" y="148"/>
                </a:cubicBezTo>
                <a:cubicBezTo>
                  <a:pt x="174" y="139"/>
                  <a:pt x="174" y="139"/>
                  <a:pt x="174" y="139"/>
                </a:cubicBezTo>
                <a:cubicBezTo>
                  <a:pt x="167" y="155"/>
                  <a:pt x="167" y="155"/>
                  <a:pt x="167" y="155"/>
                </a:cubicBezTo>
                <a:cubicBezTo>
                  <a:pt x="154" y="148"/>
                  <a:pt x="150" y="152"/>
                  <a:pt x="154" y="170"/>
                </a:cubicBezTo>
                <a:cubicBezTo>
                  <a:pt x="150" y="174"/>
                  <a:pt x="150" y="174"/>
                  <a:pt x="150" y="174"/>
                </a:cubicBezTo>
                <a:cubicBezTo>
                  <a:pt x="145" y="174"/>
                  <a:pt x="145" y="174"/>
                  <a:pt x="145" y="174"/>
                </a:cubicBezTo>
                <a:cubicBezTo>
                  <a:pt x="141" y="161"/>
                  <a:pt x="141" y="161"/>
                  <a:pt x="141" y="161"/>
                </a:cubicBezTo>
                <a:cubicBezTo>
                  <a:pt x="139" y="159"/>
                  <a:pt x="139" y="159"/>
                  <a:pt x="139" y="159"/>
                </a:cubicBezTo>
                <a:cubicBezTo>
                  <a:pt x="132" y="172"/>
                  <a:pt x="132" y="172"/>
                  <a:pt x="132" y="172"/>
                </a:cubicBezTo>
                <a:cubicBezTo>
                  <a:pt x="121" y="172"/>
                  <a:pt x="121" y="172"/>
                  <a:pt x="121" y="172"/>
                </a:cubicBezTo>
                <a:cubicBezTo>
                  <a:pt x="121" y="163"/>
                  <a:pt x="121" y="163"/>
                  <a:pt x="121" y="163"/>
                </a:cubicBezTo>
                <a:cubicBezTo>
                  <a:pt x="114" y="165"/>
                  <a:pt x="114" y="165"/>
                  <a:pt x="114" y="165"/>
                </a:cubicBezTo>
                <a:cubicBezTo>
                  <a:pt x="110" y="179"/>
                  <a:pt x="110" y="179"/>
                  <a:pt x="110" y="179"/>
                </a:cubicBezTo>
                <a:cubicBezTo>
                  <a:pt x="119" y="183"/>
                  <a:pt x="119" y="183"/>
                  <a:pt x="119" y="183"/>
                </a:cubicBezTo>
                <a:cubicBezTo>
                  <a:pt x="119" y="189"/>
                  <a:pt x="119" y="189"/>
                  <a:pt x="119" y="189"/>
                </a:cubicBezTo>
                <a:cubicBezTo>
                  <a:pt x="112" y="192"/>
                  <a:pt x="112" y="192"/>
                  <a:pt x="112" y="192"/>
                </a:cubicBezTo>
                <a:cubicBezTo>
                  <a:pt x="106" y="202"/>
                  <a:pt x="106" y="202"/>
                  <a:pt x="106" y="202"/>
                </a:cubicBezTo>
                <a:cubicBezTo>
                  <a:pt x="92" y="207"/>
                  <a:pt x="92" y="207"/>
                  <a:pt x="92" y="207"/>
                </a:cubicBezTo>
                <a:cubicBezTo>
                  <a:pt x="86" y="194"/>
                  <a:pt x="86" y="194"/>
                  <a:pt x="86" y="194"/>
                </a:cubicBezTo>
                <a:cubicBezTo>
                  <a:pt x="88" y="187"/>
                  <a:pt x="88" y="187"/>
                  <a:pt x="88" y="187"/>
                </a:cubicBezTo>
                <a:cubicBezTo>
                  <a:pt x="99" y="179"/>
                  <a:pt x="99" y="179"/>
                  <a:pt x="99" y="179"/>
                </a:cubicBezTo>
                <a:cubicBezTo>
                  <a:pt x="97" y="174"/>
                  <a:pt x="97" y="174"/>
                  <a:pt x="97" y="174"/>
                </a:cubicBezTo>
                <a:cubicBezTo>
                  <a:pt x="86" y="179"/>
                  <a:pt x="86" y="179"/>
                  <a:pt x="86" y="179"/>
                </a:cubicBezTo>
                <a:cubicBezTo>
                  <a:pt x="75" y="176"/>
                  <a:pt x="75" y="176"/>
                  <a:pt x="75" y="176"/>
                </a:cubicBezTo>
                <a:cubicBezTo>
                  <a:pt x="46" y="183"/>
                  <a:pt x="46" y="183"/>
                  <a:pt x="46" y="183"/>
                </a:cubicBezTo>
                <a:cubicBezTo>
                  <a:pt x="44" y="179"/>
                  <a:pt x="44" y="179"/>
                  <a:pt x="44" y="179"/>
                </a:cubicBezTo>
                <a:cubicBezTo>
                  <a:pt x="33" y="183"/>
                  <a:pt x="33" y="183"/>
                  <a:pt x="33" y="183"/>
                </a:cubicBezTo>
                <a:cubicBezTo>
                  <a:pt x="33" y="192"/>
                  <a:pt x="33" y="192"/>
                  <a:pt x="33" y="192"/>
                </a:cubicBezTo>
                <a:cubicBezTo>
                  <a:pt x="24" y="198"/>
                  <a:pt x="24" y="198"/>
                  <a:pt x="24" y="198"/>
                </a:cubicBezTo>
                <a:cubicBezTo>
                  <a:pt x="18" y="192"/>
                  <a:pt x="18" y="192"/>
                  <a:pt x="18" y="192"/>
                </a:cubicBezTo>
                <a:cubicBezTo>
                  <a:pt x="0" y="194"/>
                  <a:pt x="0" y="194"/>
                  <a:pt x="0" y="194"/>
                </a:cubicBezTo>
                <a:cubicBezTo>
                  <a:pt x="0" y="183"/>
                  <a:pt x="0" y="183"/>
                  <a:pt x="0" y="183"/>
                </a:cubicBezTo>
                <a:cubicBezTo>
                  <a:pt x="37" y="163"/>
                  <a:pt x="37" y="163"/>
                  <a:pt x="37" y="163"/>
                </a:cubicBezTo>
                <a:cubicBezTo>
                  <a:pt x="44" y="150"/>
                  <a:pt x="44" y="150"/>
                  <a:pt x="44" y="150"/>
                </a:cubicBezTo>
                <a:cubicBezTo>
                  <a:pt x="75" y="148"/>
                  <a:pt x="75" y="148"/>
                  <a:pt x="75" y="148"/>
                </a:cubicBezTo>
                <a:cubicBezTo>
                  <a:pt x="86" y="142"/>
                  <a:pt x="86" y="142"/>
                  <a:pt x="86" y="142"/>
                </a:cubicBezTo>
                <a:cubicBezTo>
                  <a:pt x="88" y="152"/>
                  <a:pt x="88" y="152"/>
                  <a:pt x="88" y="152"/>
                </a:cubicBezTo>
                <a:cubicBezTo>
                  <a:pt x="97" y="152"/>
                  <a:pt x="97" y="152"/>
                  <a:pt x="97" y="152"/>
                </a:cubicBezTo>
                <a:cubicBezTo>
                  <a:pt x="106" y="144"/>
                  <a:pt x="106" y="144"/>
                  <a:pt x="106" y="144"/>
                </a:cubicBezTo>
                <a:cubicBezTo>
                  <a:pt x="101" y="131"/>
                  <a:pt x="101" y="131"/>
                  <a:pt x="101" y="131"/>
                </a:cubicBezTo>
                <a:cubicBezTo>
                  <a:pt x="114" y="115"/>
                  <a:pt x="114" y="115"/>
                  <a:pt x="114" y="115"/>
                </a:cubicBezTo>
                <a:cubicBezTo>
                  <a:pt x="110" y="102"/>
                  <a:pt x="110" y="102"/>
                  <a:pt x="110" y="102"/>
                </a:cubicBezTo>
                <a:cubicBezTo>
                  <a:pt x="110" y="89"/>
                  <a:pt x="110" y="89"/>
                  <a:pt x="110" y="89"/>
                </a:cubicBezTo>
                <a:cubicBezTo>
                  <a:pt x="121" y="81"/>
                  <a:pt x="121" y="81"/>
                  <a:pt x="121" y="81"/>
                </a:cubicBezTo>
                <a:cubicBezTo>
                  <a:pt x="125" y="87"/>
                  <a:pt x="125" y="87"/>
                  <a:pt x="125" y="87"/>
                </a:cubicBezTo>
                <a:cubicBezTo>
                  <a:pt x="117" y="96"/>
                  <a:pt x="117" y="96"/>
                  <a:pt x="117" y="96"/>
                </a:cubicBezTo>
                <a:cubicBezTo>
                  <a:pt x="121" y="109"/>
                  <a:pt x="121" y="109"/>
                  <a:pt x="121" y="109"/>
                </a:cubicBezTo>
                <a:cubicBezTo>
                  <a:pt x="130" y="107"/>
                  <a:pt x="130" y="107"/>
                  <a:pt x="130" y="107"/>
                </a:cubicBezTo>
                <a:cubicBezTo>
                  <a:pt x="130" y="100"/>
                  <a:pt x="130" y="100"/>
                  <a:pt x="130" y="100"/>
                </a:cubicBezTo>
                <a:cubicBezTo>
                  <a:pt x="145" y="94"/>
                  <a:pt x="145" y="94"/>
                  <a:pt x="145" y="94"/>
                </a:cubicBezTo>
                <a:cubicBezTo>
                  <a:pt x="152" y="83"/>
                  <a:pt x="152" y="83"/>
                  <a:pt x="152" y="83"/>
                </a:cubicBezTo>
                <a:cubicBezTo>
                  <a:pt x="172" y="65"/>
                  <a:pt x="172" y="65"/>
                  <a:pt x="172" y="65"/>
                </a:cubicBezTo>
                <a:cubicBezTo>
                  <a:pt x="176" y="44"/>
                  <a:pt x="176" y="44"/>
                  <a:pt x="176" y="44"/>
                </a:cubicBezTo>
                <a:cubicBezTo>
                  <a:pt x="169" y="37"/>
                  <a:pt x="169" y="37"/>
                  <a:pt x="169" y="37"/>
                </a:cubicBezTo>
                <a:cubicBezTo>
                  <a:pt x="172" y="24"/>
                  <a:pt x="172" y="24"/>
                  <a:pt x="172" y="24"/>
                </a:cubicBezTo>
                <a:cubicBezTo>
                  <a:pt x="178" y="11"/>
                  <a:pt x="178" y="11"/>
                  <a:pt x="178" y="11"/>
                </a:cubicBezTo>
                <a:cubicBezTo>
                  <a:pt x="183" y="11"/>
                  <a:pt x="183" y="11"/>
                  <a:pt x="183" y="11"/>
                </a:cubicBezTo>
                <a:cubicBezTo>
                  <a:pt x="187" y="24"/>
                  <a:pt x="187" y="24"/>
                  <a:pt x="187" y="24"/>
                </a:cubicBezTo>
                <a:cubicBezTo>
                  <a:pt x="202" y="26"/>
                  <a:pt x="202" y="26"/>
                  <a:pt x="202" y="26"/>
                </a:cubicBezTo>
                <a:cubicBezTo>
                  <a:pt x="202" y="13"/>
                  <a:pt x="202" y="13"/>
                  <a:pt x="202" y="13"/>
                </a:cubicBezTo>
                <a:cubicBezTo>
                  <a:pt x="196" y="13"/>
                  <a:pt x="196" y="13"/>
                  <a:pt x="196" y="13"/>
                </a:cubicBezTo>
                <a:cubicBezTo>
                  <a:pt x="196" y="9"/>
                  <a:pt x="196" y="9"/>
                  <a:pt x="196" y="9"/>
                </a:cubicBezTo>
                <a:cubicBezTo>
                  <a:pt x="198" y="2"/>
                  <a:pt x="198" y="2"/>
                  <a:pt x="198" y="2"/>
                </a:cubicBezTo>
                <a:cubicBezTo>
                  <a:pt x="209" y="0"/>
                  <a:pt x="209" y="0"/>
                  <a:pt x="209" y="0"/>
                </a:cubicBezTo>
                <a:cubicBezTo>
                  <a:pt x="216" y="13"/>
                  <a:pt x="216" y="13"/>
                  <a:pt x="216" y="13"/>
                </a:cubicBezTo>
                <a:cubicBezTo>
                  <a:pt x="209" y="29"/>
                  <a:pt x="209" y="29"/>
                  <a:pt x="209" y="29"/>
                </a:cubicBezTo>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0" name="Freeform 53"/>
          <p:cNvSpPr>
            <a:spLocks/>
          </p:cNvSpPr>
          <p:nvPr/>
        </p:nvSpPr>
        <p:spPr bwMode="auto">
          <a:xfrm>
            <a:off x="7624771" y="3389316"/>
            <a:ext cx="30163" cy="31750"/>
          </a:xfrm>
          <a:custGeom>
            <a:avLst/>
            <a:gdLst>
              <a:gd name="T0" fmla="*/ 35 w 44"/>
              <a:gd name="T1" fmla="*/ 28 h 45"/>
              <a:gd name="T2" fmla="*/ 24 w 44"/>
              <a:gd name="T3" fmla="*/ 24 h 45"/>
              <a:gd name="T4" fmla="*/ 18 w 44"/>
              <a:gd name="T5" fmla="*/ 33 h 45"/>
              <a:gd name="T6" fmla="*/ 18 w 44"/>
              <a:gd name="T7" fmla="*/ 42 h 45"/>
              <a:gd name="T8" fmla="*/ 2 w 44"/>
              <a:gd name="T9" fmla="*/ 45 h 45"/>
              <a:gd name="T10" fmla="*/ 0 w 44"/>
              <a:gd name="T11" fmla="*/ 19 h 45"/>
              <a:gd name="T12" fmla="*/ 18 w 44"/>
              <a:gd name="T13" fmla="*/ 5 h 45"/>
              <a:gd name="T14" fmla="*/ 27 w 44"/>
              <a:gd name="T15" fmla="*/ 12 h 45"/>
              <a:gd name="T16" fmla="*/ 33 w 44"/>
              <a:gd name="T17" fmla="*/ 0 h 45"/>
              <a:gd name="T18" fmla="*/ 44 w 44"/>
              <a:gd name="T19" fmla="*/ 5 h 45"/>
              <a:gd name="T20" fmla="*/ 44 w 44"/>
              <a:gd name="T21" fmla="*/ 19 h 45"/>
              <a:gd name="T22" fmla="*/ 35 w 44"/>
              <a:gd name="T23" fmla="*/ 2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45">
                <a:moveTo>
                  <a:pt x="35" y="28"/>
                </a:moveTo>
                <a:cubicBezTo>
                  <a:pt x="24" y="24"/>
                  <a:pt x="24" y="24"/>
                  <a:pt x="24" y="24"/>
                </a:cubicBezTo>
                <a:cubicBezTo>
                  <a:pt x="18" y="33"/>
                  <a:pt x="18" y="33"/>
                  <a:pt x="18" y="33"/>
                </a:cubicBezTo>
                <a:cubicBezTo>
                  <a:pt x="18" y="42"/>
                  <a:pt x="18" y="42"/>
                  <a:pt x="18" y="42"/>
                </a:cubicBezTo>
                <a:cubicBezTo>
                  <a:pt x="2" y="45"/>
                  <a:pt x="2" y="45"/>
                  <a:pt x="2" y="45"/>
                </a:cubicBezTo>
                <a:cubicBezTo>
                  <a:pt x="2" y="35"/>
                  <a:pt x="0" y="28"/>
                  <a:pt x="0" y="19"/>
                </a:cubicBezTo>
                <a:cubicBezTo>
                  <a:pt x="18" y="5"/>
                  <a:pt x="18" y="5"/>
                  <a:pt x="18" y="5"/>
                </a:cubicBezTo>
                <a:cubicBezTo>
                  <a:pt x="27" y="12"/>
                  <a:pt x="27" y="12"/>
                  <a:pt x="27" y="12"/>
                </a:cubicBezTo>
                <a:cubicBezTo>
                  <a:pt x="33" y="0"/>
                  <a:pt x="33" y="0"/>
                  <a:pt x="33" y="0"/>
                </a:cubicBezTo>
                <a:cubicBezTo>
                  <a:pt x="44" y="5"/>
                  <a:pt x="44" y="5"/>
                  <a:pt x="44" y="5"/>
                </a:cubicBezTo>
                <a:cubicBezTo>
                  <a:pt x="44" y="19"/>
                  <a:pt x="44" y="19"/>
                  <a:pt x="44" y="19"/>
                </a:cubicBezTo>
                <a:cubicBezTo>
                  <a:pt x="35" y="28"/>
                  <a:pt x="35" y="28"/>
                  <a:pt x="35" y="28"/>
                </a:cubicBezTo>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1" name="Freeform 54"/>
          <p:cNvSpPr>
            <a:spLocks/>
          </p:cNvSpPr>
          <p:nvPr/>
        </p:nvSpPr>
        <p:spPr bwMode="auto">
          <a:xfrm>
            <a:off x="7624771" y="3389316"/>
            <a:ext cx="30163" cy="31750"/>
          </a:xfrm>
          <a:custGeom>
            <a:avLst/>
            <a:gdLst>
              <a:gd name="T0" fmla="*/ 35 w 44"/>
              <a:gd name="T1" fmla="*/ 28 h 45"/>
              <a:gd name="T2" fmla="*/ 24 w 44"/>
              <a:gd name="T3" fmla="*/ 24 h 45"/>
              <a:gd name="T4" fmla="*/ 18 w 44"/>
              <a:gd name="T5" fmla="*/ 33 h 45"/>
              <a:gd name="T6" fmla="*/ 18 w 44"/>
              <a:gd name="T7" fmla="*/ 42 h 45"/>
              <a:gd name="T8" fmla="*/ 2 w 44"/>
              <a:gd name="T9" fmla="*/ 45 h 45"/>
              <a:gd name="T10" fmla="*/ 0 w 44"/>
              <a:gd name="T11" fmla="*/ 19 h 45"/>
              <a:gd name="T12" fmla="*/ 18 w 44"/>
              <a:gd name="T13" fmla="*/ 5 h 45"/>
              <a:gd name="T14" fmla="*/ 27 w 44"/>
              <a:gd name="T15" fmla="*/ 12 h 45"/>
              <a:gd name="T16" fmla="*/ 33 w 44"/>
              <a:gd name="T17" fmla="*/ 0 h 45"/>
              <a:gd name="T18" fmla="*/ 44 w 44"/>
              <a:gd name="T19" fmla="*/ 5 h 45"/>
              <a:gd name="T20" fmla="*/ 44 w 44"/>
              <a:gd name="T21" fmla="*/ 19 h 45"/>
              <a:gd name="T22" fmla="*/ 35 w 44"/>
              <a:gd name="T23" fmla="*/ 2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45">
                <a:moveTo>
                  <a:pt x="35" y="28"/>
                </a:moveTo>
                <a:cubicBezTo>
                  <a:pt x="24" y="24"/>
                  <a:pt x="24" y="24"/>
                  <a:pt x="24" y="24"/>
                </a:cubicBezTo>
                <a:cubicBezTo>
                  <a:pt x="18" y="33"/>
                  <a:pt x="18" y="33"/>
                  <a:pt x="18" y="33"/>
                </a:cubicBezTo>
                <a:cubicBezTo>
                  <a:pt x="18" y="42"/>
                  <a:pt x="18" y="42"/>
                  <a:pt x="18" y="42"/>
                </a:cubicBezTo>
                <a:cubicBezTo>
                  <a:pt x="2" y="45"/>
                  <a:pt x="2" y="45"/>
                  <a:pt x="2" y="45"/>
                </a:cubicBezTo>
                <a:cubicBezTo>
                  <a:pt x="2" y="35"/>
                  <a:pt x="0" y="28"/>
                  <a:pt x="0" y="19"/>
                </a:cubicBezTo>
                <a:cubicBezTo>
                  <a:pt x="18" y="5"/>
                  <a:pt x="18" y="5"/>
                  <a:pt x="18" y="5"/>
                </a:cubicBezTo>
                <a:cubicBezTo>
                  <a:pt x="27" y="12"/>
                  <a:pt x="27" y="12"/>
                  <a:pt x="27" y="12"/>
                </a:cubicBezTo>
                <a:cubicBezTo>
                  <a:pt x="33" y="0"/>
                  <a:pt x="33" y="0"/>
                  <a:pt x="33" y="0"/>
                </a:cubicBezTo>
                <a:cubicBezTo>
                  <a:pt x="44" y="5"/>
                  <a:pt x="44" y="5"/>
                  <a:pt x="44" y="5"/>
                </a:cubicBezTo>
                <a:cubicBezTo>
                  <a:pt x="44" y="19"/>
                  <a:pt x="44" y="19"/>
                  <a:pt x="44" y="19"/>
                </a:cubicBezTo>
                <a:cubicBezTo>
                  <a:pt x="35" y="28"/>
                  <a:pt x="35" y="28"/>
                  <a:pt x="35" y="28"/>
                </a:cubicBezTo>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2" name="Freeform 55"/>
          <p:cNvSpPr>
            <a:spLocks/>
          </p:cNvSpPr>
          <p:nvPr/>
        </p:nvSpPr>
        <p:spPr bwMode="auto">
          <a:xfrm>
            <a:off x="7580321" y="3397254"/>
            <a:ext cx="39688" cy="42863"/>
          </a:xfrm>
          <a:custGeom>
            <a:avLst/>
            <a:gdLst>
              <a:gd name="T0" fmla="*/ 42 w 57"/>
              <a:gd name="T1" fmla="*/ 9 h 63"/>
              <a:gd name="T2" fmla="*/ 55 w 57"/>
              <a:gd name="T3" fmla="*/ 15 h 63"/>
              <a:gd name="T4" fmla="*/ 57 w 57"/>
              <a:gd name="T5" fmla="*/ 28 h 63"/>
              <a:gd name="T6" fmla="*/ 39 w 57"/>
              <a:gd name="T7" fmla="*/ 63 h 63"/>
              <a:gd name="T8" fmla="*/ 20 w 57"/>
              <a:gd name="T9" fmla="*/ 56 h 63"/>
              <a:gd name="T10" fmla="*/ 17 w 57"/>
              <a:gd name="T11" fmla="*/ 47 h 63"/>
              <a:gd name="T12" fmla="*/ 28 w 57"/>
              <a:gd name="T13" fmla="*/ 24 h 63"/>
              <a:gd name="T14" fmla="*/ 24 w 57"/>
              <a:gd name="T15" fmla="*/ 22 h 63"/>
              <a:gd name="T16" fmla="*/ 15 w 57"/>
              <a:gd name="T17" fmla="*/ 37 h 63"/>
              <a:gd name="T18" fmla="*/ 0 w 57"/>
              <a:gd name="T19" fmla="*/ 20 h 63"/>
              <a:gd name="T20" fmla="*/ 33 w 57"/>
              <a:gd name="T21" fmla="*/ 0 h 63"/>
              <a:gd name="T22" fmla="*/ 42 w 57"/>
              <a:gd name="T23"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63">
                <a:moveTo>
                  <a:pt x="42" y="9"/>
                </a:moveTo>
                <a:cubicBezTo>
                  <a:pt x="55" y="15"/>
                  <a:pt x="55" y="15"/>
                  <a:pt x="55" y="15"/>
                </a:cubicBezTo>
                <a:cubicBezTo>
                  <a:pt x="57" y="28"/>
                  <a:pt x="57" y="28"/>
                  <a:pt x="57" y="28"/>
                </a:cubicBezTo>
                <a:cubicBezTo>
                  <a:pt x="39" y="63"/>
                  <a:pt x="39" y="63"/>
                  <a:pt x="39" y="63"/>
                </a:cubicBezTo>
                <a:cubicBezTo>
                  <a:pt x="20" y="56"/>
                  <a:pt x="20" y="56"/>
                  <a:pt x="20" y="56"/>
                </a:cubicBezTo>
                <a:cubicBezTo>
                  <a:pt x="17" y="47"/>
                  <a:pt x="17" y="47"/>
                  <a:pt x="17" y="47"/>
                </a:cubicBezTo>
                <a:cubicBezTo>
                  <a:pt x="28" y="24"/>
                  <a:pt x="28" y="24"/>
                  <a:pt x="28" y="24"/>
                </a:cubicBezTo>
                <a:cubicBezTo>
                  <a:pt x="24" y="22"/>
                  <a:pt x="24" y="22"/>
                  <a:pt x="24" y="22"/>
                </a:cubicBezTo>
                <a:cubicBezTo>
                  <a:pt x="15" y="37"/>
                  <a:pt x="15" y="37"/>
                  <a:pt x="15" y="37"/>
                </a:cubicBezTo>
                <a:cubicBezTo>
                  <a:pt x="0" y="20"/>
                  <a:pt x="0" y="20"/>
                  <a:pt x="0" y="20"/>
                </a:cubicBezTo>
                <a:cubicBezTo>
                  <a:pt x="11" y="13"/>
                  <a:pt x="22" y="7"/>
                  <a:pt x="33" y="0"/>
                </a:cubicBezTo>
                <a:cubicBezTo>
                  <a:pt x="42" y="9"/>
                  <a:pt x="42" y="9"/>
                  <a:pt x="42" y="9"/>
                </a:cubicBezTo>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3" name="Freeform 56"/>
          <p:cNvSpPr>
            <a:spLocks/>
          </p:cNvSpPr>
          <p:nvPr/>
        </p:nvSpPr>
        <p:spPr bwMode="auto">
          <a:xfrm>
            <a:off x="7580321" y="3397254"/>
            <a:ext cx="39688" cy="42863"/>
          </a:xfrm>
          <a:custGeom>
            <a:avLst/>
            <a:gdLst>
              <a:gd name="T0" fmla="*/ 42 w 57"/>
              <a:gd name="T1" fmla="*/ 9 h 63"/>
              <a:gd name="T2" fmla="*/ 55 w 57"/>
              <a:gd name="T3" fmla="*/ 15 h 63"/>
              <a:gd name="T4" fmla="*/ 57 w 57"/>
              <a:gd name="T5" fmla="*/ 28 h 63"/>
              <a:gd name="T6" fmla="*/ 39 w 57"/>
              <a:gd name="T7" fmla="*/ 63 h 63"/>
              <a:gd name="T8" fmla="*/ 20 w 57"/>
              <a:gd name="T9" fmla="*/ 56 h 63"/>
              <a:gd name="T10" fmla="*/ 17 w 57"/>
              <a:gd name="T11" fmla="*/ 47 h 63"/>
              <a:gd name="T12" fmla="*/ 28 w 57"/>
              <a:gd name="T13" fmla="*/ 24 h 63"/>
              <a:gd name="T14" fmla="*/ 24 w 57"/>
              <a:gd name="T15" fmla="*/ 22 h 63"/>
              <a:gd name="T16" fmla="*/ 15 w 57"/>
              <a:gd name="T17" fmla="*/ 37 h 63"/>
              <a:gd name="T18" fmla="*/ 0 w 57"/>
              <a:gd name="T19" fmla="*/ 20 h 63"/>
              <a:gd name="T20" fmla="*/ 33 w 57"/>
              <a:gd name="T21" fmla="*/ 0 h 63"/>
              <a:gd name="T22" fmla="*/ 42 w 57"/>
              <a:gd name="T23"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63">
                <a:moveTo>
                  <a:pt x="42" y="9"/>
                </a:moveTo>
                <a:cubicBezTo>
                  <a:pt x="55" y="15"/>
                  <a:pt x="55" y="15"/>
                  <a:pt x="55" y="15"/>
                </a:cubicBezTo>
                <a:cubicBezTo>
                  <a:pt x="57" y="28"/>
                  <a:pt x="57" y="28"/>
                  <a:pt x="57" y="28"/>
                </a:cubicBezTo>
                <a:cubicBezTo>
                  <a:pt x="39" y="63"/>
                  <a:pt x="39" y="63"/>
                  <a:pt x="39" y="63"/>
                </a:cubicBezTo>
                <a:cubicBezTo>
                  <a:pt x="20" y="56"/>
                  <a:pt x="20" y="56"/>
                  <a:pt x="20" y="56"/>
                </a:cubicBezTo>
                <a:cubicBezTo>
                  <a:pt x="17" y="47"/>
                  <a:pt x="17" y="47"/>
                  <a:pt x="17" y="47"/>
                </a:cubicBezTo>
                <a:cubicBezTo>
                  <a:pt x="28" y="24"/>
                  <a:pt x="28" y="24"/>
                  <a:pt x="28" y="24"/>
                </a:cubicBezTo>
                <a:cubicBezTo>
                  <a:pt x="24" y="22"/>
                  <a:pt x="24" y="22"/>
                  <a:pt x="24" y="22"/>
                </a:cubicBezTo>
                <a:cubicBezTo>
                  <a:pt x="15" y="37"/>
                  <a:pt x="15" y="37"/>
                  <a:pt x="15" y="37"/>
                </a:cubicBezTo>
                <a:cubicBezTo>
                  <a:pt x="0" y="20"/>
                  <a:pt x="0" y="20"/>
                  <a:pt x="0" y="20"/>
                </a:cubicBezTo>
                <a:cubicBezTo>
                  <a:pt x="11" y="13"/>
                  <a:pt x="22" y="7"/>
                  <a:pt x="33" y="0"/>
                </a:cubicBezTo>
                <a:cubicBezTo>
                  <a:pt x="42" y="9"/>
                  <a:pt x="42" y="9"/>
                  <a:pt x="42" y="9"/>
                </a:cubicBezTo>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2" name="Freeform 57"/>
          <p:cNvSpPr>
            <a:spLocks/>
          </p:cNvSpPr>
          <p:nvPr/>
        </p:nvSpPr>
        <p:spPr bwMode="auto">
          <a:xfrm>
            <a:off x="7129470" y="3865567"/>
            <a:ext cx="142875" cy="187325"/>
          </a:xfrm>
          <a:custGeom>
            <a:avLst/>
            <a:gdLst>
              <a:gd name="T0" fmla="*/ 205 w 207"/>
              <a:gd name="T1" fmla="*/ 267 h 273"/>
              <a:gd name="T2" fmla="*/ 207 w 207"/>
              <a:gd name="T3" fmla="*/ 209 h 273"/>
              <a:gd name="T4" fmla="*/ 196 w 207"/>
              <a:gd name="T5" fmla="*/ 198 h 273"/>
              <a:gd name="T6" fmla="*/ 183 w 207"/>
              <a:gd name="T7" fmla="*/ 190 h 273"/>
              <a:gd name="T8" fmla="*/ 174 w 207"/>
              <a:gd name="T9" fmla="*/ 161 h 273"/>
              <a:gd name="T10" fmla="*/ 154 w 207"/>
              <a:gd name="T11" fmla="*/ 154 h 273"/>
              <a:gd name="T12" fmla="*/ 161 w 207"/>
              <a:gd name="T13" fmla="*/ 137 h 273"/>
              <a:gd name="T14" fmla="*/ 152 w 207"/>
              <a:gd name="T15" fmla="*/ 123 h 273"/>
              <a:gd name="T16" fmla="*/ 141 w 207"/>
              <a:gd name="T17" fmla="*/ 123 h 273"/>
              <a:gd name="T18" fmla="*/ 143 w 207"/>
              <a:gd name="T19" fmla="*/ 117 h 273"/>
              <a:gd name="T20" fmla="*/ 115 w 207"/>
              <a:gd name="T21" fmla="*/ 93 h 273"/>
              <a:gd name="T22" fmla="*/ 101 w 207"/>
              <a:gd name="T23" fmla="*/ 90 h 273"/>
              <a:gd name="T24" fmla="*/ 91 w 207"/>
              <a:gd name="T25" fmla="*/ 66 h 273"/>
              <a:gd name="T26" fmla="*/ 66 w 207"/>
              <a:gd name="T27" fmla="*/ 46 h 273"/>
              <a:gd name="T28" fmla="*/ 69 w 207"/>
              <a:gd name="T29" fmla="*/ 35 h 273"/>
              <a:gd name="T30" fmla="*/ 49 w 207"/>
              <a:gd name="T31" fmla="*/ 9 h 273"/>
              <a:gd name="T32" fmla="*/ 27 w 207"/>
              <a:gd name="T33" fmla="*/ 9 h 273"/>
              <a:gd name="T34" fmla="*/ 14 w 207"/>
              <a:gd name="T35" fmla="*/ 0 h 273"/>
              <a:gd name="T36" fmla="*/ 0 w 207"/>
              <a:gd name="T37" fmla="*/ 2 h 273"/>
              <a:gd name="T38" fmla="*/ 3 w 207"/>
              <a:gd name="T39" fmla="*/ 18 h 273"/>
              <a:gd name="T40" fmla="*/ 20 w 207"/>
              <a:gd name="T41" fmla="*/ 44 h 273"/>
              <a:gd name="T42" fmla="*/ 31 w 207"/>
              <a:gd name="T43" fmla="*/ 46 h 273"/>
              <a:gd name="T44" fmla="*/ 44 w 207"/>
              <a:gd name="T45" fmla="*/ 62 h 273"/>
              <a:gd name="T46" fmla="*/ 44 w 207"/>
              <a:gd name="T47" fmla="*/ 73 h 273"/>
              <a:gd name="T48" fmla="*/ 58 w 207"/>
              <a:gd name="T49" fmla="*/ 84 h 273"/>
              <a:gd name="T50" fmla="*/ 66 w 207"/>
              <a:gd name="T51" fmla="*/ 93 h 273"/>
              <a:gd name="T52" fmla="*/ 95 w 207"/>
              <a:gd name="T53" fmla="*/ 161 h 273"/>
              <a:gd name="T54" fmla="*/ 130 w 207"/>
              <a:gd name="T55" fmla="*/ 218 h 273"/>
              <a:gd name="T56" fmla="*/ 154 w 207"/>
              <a:gd name="T57" fmla="*/ 251 h 273"/>
              <a:gd name="T58" fmla="*/ 172 w 207"/>
              <a:gd name="T59" fmla="*/ 271 h 273"/>
              <a:gd name="T60" fmla="*/ 176 w 207"/>
              <a:gd name="T61" fmla="*/ 264 h 273"/>
              <a:gd name="T62" fmla="*/ 189 w 207"/>
              <a:gd name="T63" fmla="*/ 273 h 273"/>
              <a:gd name="T64" fmla="*/ 192 w 207"/>
              <a:gd name="T65" fmla="*/ 264 h 273"/>
              <a:gd name="T66" fmla="*/ 198 w 207"/>
              <a:gd name="T67" fmla="*/ 271 h 273"/>
              <a:gd name="T68" fmla="*/ 205 w 207"/>
              <a:gd name="T69" fmla="*/ 267 h 273"/>
              <a:gd name="T70" fmla="*/ 205 w 207"/>
              <a:gd name="T71" fmla="*/ 267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7" h="273">
                <a:moveTo>
                  <a:pt x="205" y="267"/>
                </a:moveTo>
                <a:cubicBezTo>
                  <a:pt x="205" y="247"/>
                  <a:pt x="205" y="229"/>
                  <a:pt x="207" y="209"/>
                </a:cubicBezTo>
                <a:cubicBezTo>
                  <a:pt x="205" y="205"/>
                  <a:pt x="200" y="201"/>
                  <a:pt x="196" y="198"/>
                </a:cubicBezTo>
                <a:cubicBezTo>
                  <a:pt x="192" y="194"/>
                  <a:pt x="187" y="192"/>
                  <a:pt x="183" y="190"/>
                </a:cubicBezTo>
                <a:cubicBezTo>
                  <a:pt x="174" y="161"/>
                  <a:pt x="174" y="161"/>
                  <a:pt x="174" y="161"/>
                </a:cubicBezTo>
                <a:cubicBezTo>
                  <a:pt x="154" y="154"/>
                  <a:pt x="154" y="154"/>
                  <a:pt x="154" y="154"/>
                </a:cubicBezTo>
                <a:cubicBezTo>
                  <a:pt x="161" y="137"/>
                  <a:pt x="161" y="137"/>
                  <a:pt x="161" y="137"/>
                </a:cubicBezTo>
                <a:cubicBezTo>
                  <a:pt x="152" y="123"/>
                  <a:pt x="152" y="123"/>
                  <a:pt x="152" y="123"/>
                </a:cubicBezTo>
                <a:cubicBezTo>
                  <a:pt x="141" y="123"/>
                  <a:pt x="141" y="123"/>
                  <a:pt x="141" y="123"/>
                </a:cubicBezTo>
                <a:cubicBezTo>
                  <a:pt x="143" y="117"/>
                  <a:pt x="143" y="117"/>
                  <a:pt x="143" y="117"/>
                </a:cubicBezTo>
                <a:cubicBezTo>
                  <a:pt x="115" y="93"/>
                  <a:pt x="115" y="93"/>
                  <a:pt x="115" y="93"/>
                </a:cubicBezTo>
                <a:cubicBezTo>
                  <a:pt x="101" y="90"/>
                  <a:pt x="101" y="90"/>
                  <a:pt x="101" y="90"/>
                </a:cubicBezTo>
                <a:cubicBezTo>
                  <a:pt x="91" y="66"/>
                  <a:pt x="91" y="66"/>
                  <a:pt x="91" y="66"/>
                </a:cubicBezTo>
                <a:cubicBezTo>
                  <a:pt x="66" y="46"/>
                  <a:pt x="66" y="46"/>
                  <a:pt x="66" y="46"/>
                </a:cubicBezTo>
                <a:cubicBezTo>
                  <a:pt x="69" y="35"/>
                  <a:pt x="69" y="35"/>
                  <a:pt x="69" y="35"/>
                </a:cubicBezTo>
                <a:cubicBezTo>
                  <a:pt x="49" y="9"/>
                  <a:pt x="49" y="9"/>
                  <a:pt x="49" y="9"/>
                </a:cubicBezTo>
                <a:cubicBezTo>
                  <a:pt x="27" y="9"/>
                  <a:pt x="27" y="9"/>
                  <a:pt x="27" y="9"/>
                </a:cubicBezTo>
                <a:cubicBezTo>
                  <a:pt x="14" y="0"/>
                  <a:pt x="14" y="0"/>
                  <a:pt x="14" y="0"/>
                </a:cubicBezTo>
                <a:cubicBezTo>
                  <a:pt x="0" y="2"/>
                  <a:pt x="0" y="2"/>
                  <a:pt x="0" y="2"/>
                </a:cubicBezTo>
                <a:cubicBezTo>
                  <a:pt x="3" y="18"/>
                  <a:pt x="3" y="18"/>
                  <a:pt x="3" y="18"/>
                </a:cubicBezTo>
                <a:cubicBezTo>
                  <a:pt x="20" y="44"/>
                  <a:pt x="20" y="44"/>
                  <a:pt x="20" y="44"/>
                </a:cubicBezTo>
                <a:cubicBezTo>
                  <a:pt x="31" y="46"/>
                  <a:pt x="31" y="46"/>
                  <a:pt x="31" y="46"/>
                </a:cubicBezTo>
                <a:cubicBezTo>
                  <a:pt x="44" y="62"/>
                  <a:pt x="44" y="62"/>
                  <a:pt x="44" y="62"/>
                </a:cubicBezTo>
                <a:cubicBezTo>
                  <a:pt x="44" y="73"/>
                  <a:pt x="44" y="73"/>
                  <a:pt x="44" y="73"/>
                </a:cubicBezTo>
                <a:cubicBezTo>
                  <a:pt x="49" y="75"/>
                  <a:pt x="53" y="79"/>
                  <a:pt x="58" y="84"/>
                </a:cubicBezTo>
                <a:cubicBezTo>
                  <a:pt x="60" y="86"/>
                  <a:pt x="64" y="88"/>
                  <a:pt x="66" y="93"/>
                </a:cubicBezTo>
                <a:cubicBezTo>
                  <a:pt x="75" y="115"/>
                  <a:pt x="86" y="137"/>
                  <a:pt x="95" y="161"/>
                </a:cubicBezTo>
                <a:cubicBezTo>
                  <a:pt x="106" y="181"/>
                  <a:pt x="117" y="201"/>
                  <a:pt x="130" y="218"/>
                </a:cubicBezTo>
                <a:cubicBezTo>
                  <a:pt x="137" y="231"/>
                  <a:pt x="145" y="242"/>
                  <a:pt x="154" y="251"/>
                </a:cubicBezTo>
                <a:cubicBezTo>
                  <a:pt x="161" y="258"/>
                  <a:pt x="167" y="264"/>
                  <a:pt x="172" y="271"/>
                </a:cubicBezTo>
                <a:cubicBezTo>
                  <a:pt x="176" y="264"/>
                  <a:pt x="176" y="264"/>
                  <a:pt x="176" y="264"/>
                </a:cubicBezTo>
                <a:cubicBezTo>
                  <a:pt x="189" y="273"/>
                  <a:pt x="189" y="273"/>
                  <a:pt x="189" y="273"/>
                </a:cubicBezTo>
                <a:cubicBezTo>
                  <a:pt x="192" y="264"/>
                  <a:pt x="192" y="264"/>
                  <a:pt x="192" y="264"/>
                </a:cubicBezTo>
                <a:cubicBezTo>
                  <a:pt x="198" y="271"/>
                  <a:pt x="198" y="271"/>
                  <a:pt x="198" y="271"/>
                </a:cubicBezTo>
                <a:cubicBezTo>
                  <a:pt x="205" y="267"/>
                  <a:pt x="205" y="267"/>
                  <a:pt x="205" y="267"/>
                </a:cubicBezTo>
                <a:cubicBezTo>
                  <a:pt x="205" y="267"/>
                  <a:pt x="205" y="267"/>
                  <a:pt x="205" y="267"/>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3" name="Freeform 58"/>
          <p:cNvSpPr>
            <a:spLocks/>
          </p:cNvSpPr>
          <p:nvPr/>
        </p:nvSpPr>
        <p:spPr bwMode="auto">
          <a:xfrm>
            <a:off x="7418395" y="4086230"/>
            <a:ext cx="26988" cy="11113"/>
          </a:xfrm>
          <a:custGeom>
            <a:avLst/>
            <a:gdLst>
              <a:gd name="T0" fmla="*/ 40 w 40"/>
              <a:gd name="T1" fmla="*/ 9 h 18"/>
              <a:gd name="T2" fmla="*/ 20 w 40"/>
              <a:gd name="T3" fmla="*/ 0 h 18"/>
              <a:gd name="T4" fmla="*/ 20 w 40"/>
              <a:gd name="T5" fmla="*/ 11 h 18"/>
              <a:gd name="T6" fmla="*/ 13 w 40"/>
              <a:gd name="T7" fmla="*/ 9 h 18"/>
              <a:gd name="T8" fmla="*/ 5 w 40"/>
              <a:gd name="T9" fmla="*/ 9 h 18"/>
              <a:gd name="T10" fmla="*/ 0 w 40"/>
              <a:gd name="T11" fmla="*/ 18 h 18"/>
              <a:gd name="T12" fmla="*/ 38 w 40"/>
              <a:gd name="T13" fmla="*/ 13 h 18"/>
              <a:gd name="T14" fmla="*/ 40 w 40"/>
              <a:gd name="T15" fmla="*/ 9 h 18"/>
              <a:gd name="T16" fmla="*/ 40 w 40"/>
              <a:gd name="T17"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8">
                <a:moveTo>
                  <a:pt x="40" y="9"/>
                </a:moveTo>
                <a:cubicBezTo>
                  <a:pt x="33" y="7"/>
                  <a:pt x="27" y="2"/>
                  <a:pt x="20" y="0"/>
                </a:cubicBezTo>
                <a:cubicBezTo>
                  <a:pt x="20" y="11"/>
                  <a:pt x="20" y="11"/>
                  <a:pt x="20" y="11"/>
                </a:cubicBezTo>
                <a:cubicBezTo>
                  <a:pt x="18" y="9"/>
                  <a:pt x="16" y="9"/>
                  <a:pt x="13" y="9"/>
                </a:cubicBezTo>
                <a:cubicBezTo>
                  <a:pt x="5" y="9"/>
                  <a:pt x="5" y="9"/>
                  <a:pt x="5" y="9"/>
                </a:cubicBezTo>
                <a:cubicBezTo>
                  <a:pt x="0" y="18"/>
                  <a:pt x="0" y="18"/>
                  <a:pt x="0" y="18"/>
                </a:cubicBezTo>
                <a:cubicBezTo>
                  <a:pt x="13" y="15"/>
                  <a:pt x="25" y="13"/>
                  <a:pt x="38" y="13"/>
                </a:cubicBezTo>
                <a:cubicBezTo>
                  <a:pt x="40" y="9"/>
                  <a:pt x="40" y="9"/>
                  <a:pt x="40" y="9"/>
                </a:cubicBezTo>
                <a:cubicBezTo>
                  <a:pt x="40" y="9"/>
                  <a:pt x="40" y="9"/>
                  <a:pt x="40" y="9"/>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4" name="Freeform 59"/>
          <p:cNvSpPr>
            <a:spLocks/>
          </p:cNvSpPr>
          <p:nvPr/>
        </p:nvSpPr>
        <p:spPr bwMode="auto">
          <a:xfrm>
            <a:off x="7264408" y="4051304"/>
            <a:ext cx="117475" cy="41275"/>
          </a:xfrm>
          <a:custGeom>
            <a:avLst/>
            <a:gdLst>
              <a:gd name="T0" fmla="*/ 158 w 171"/>
              <a:gd name="T1" fmla="*/ 42 h 62"/>
              <a:gd name="T2" fmla="*/ 153 w 171"/>
              <a:gd name="T3" fmla="*/ 38 h 62"/>
              <a:gd name="T4" fmla="*/ 131 w 171"/>
              <a:gd name="T5" fmla="*/ 40 h 62"/>
              <a:gd name="T6" fmla="*/ 131 w 171"/>
              <a:gd name="T7" fmla="*/ 24 h 62"/>
              <a:gd name="T8" fmla="*/ 105 w 171"/>
              <a:gd name="T9" fmla="*/ 22 h 62"/>
              <a:gd name="T10" fmla="*/ 105 w 171"/>
              <a:gd name="T11" fmla="*/ 15 h 62"/>
              <a:gd name="T12" fmla="*/ 94 w 171"/>
              <a:gd name="T13" fmla="*/ 13 h 62"/>
              <a:gd name="T14" fmla="*/ 85 w 171"/>
              <a:gd name="T15" fmla="*/ 24 h 62"/>
              <a:gd name="T16" fmla="*/ 52 w 171"/>
              <a:gd name="T17" fmla="*/ 18 h 62"/>
              <a:gd name="T18" fmla="*/ 48 w 171"/>
              <a:gd name="T19" fmla="*/ 6 h 62"/>
              <a:gd name="T20" fmla="*/ 42 w 171"/>
              <a:gd name="T21" fmla="*/ 9 h 62"/>
              <a:gd name="T22" fmla="*/ 35 w 171"/>
              <a:gd name="T23" fmla="*/ 4 h 62"/>
              <a:gd name="T24" fmla="*/ 20 w 171"/>
              <a:gd name="T25" fmla="*/ 0 h 62"/>
              <a:gd name="T26" fmla="*/ 13 w 171"/>
              <a:gd name="T27" fmla="*/ 2 h 62"/>
              <a:gd name="T28" fmla="*/ 0 w 171"/>
              <a:gd name="T29" fmla="*/ 24 h 62"/>
              <a:gd name="T30" fmla="*/ 28 w 171"/>
              <a:gd name="T31" fmla="*/ 26 h 62"/>
              <a:gd name="T32" fmla="*/ 28 w 171"/>
              <a:gd name="T33" fmla="*/ 35 h 62"/>
              <a:gd name="T34" fmla="*/ 46 w 171"/>
              <a:gd name="T35" fmla="*/ 44 h 62"/>
              <a:gd name="T36" fmla="*/ 74 w 171"/>
              <a:gd name="T37" fmla="*/ 44 h 62"/>
              <a:gd name="T38" fmla="*/ 96 w 171"/>
              <a:gd name="T39" fmla="*/ 51 h 62"/>
              <a:gd name="T40" fmla="*/ 131 w 171"/>
              <a:gd name="T41" fmla="*/ 58 h 62"/>
              <a:gd name="T42" fmla="*/ 153 w 171"/>
              <a:gd name="T43" fmla="*/ 58 h 62"/>
              <a:gd name="T44" fmla="*/ 169 w 171"/>
              <a:gd name="T45" fmla="*/ 62 h 62"/>
              <a:gd name="T46" fmla="*/ 171 w 171"/>
              <a:gd name="T47" fmla="*/ 58 h 62"/>
              <a:gd name="T48" fmla="*/ 166 w 171"/>
              <a:gd name="T49" fmla="*/ 53 h 62"/>
              <a:gd name="T50" fmla="*/ 171 w 171"/>
              <a:gd name="T51" fmla="*/ 42 h 62"/>
              <a:gd name="T52" fmla="*/ 158 w 171"/>
              <a:gd name="T53" fmla="*/ 42 h 62"/>
              <a:gd name="T54" fmla="*/ 158 w 171"/>
              <a:gd name="T55" fmla="*/ 4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1" h="62">
                <a:moveTo>
                  <a:pt x="158" y="42"/>
                </a:moveTo>
                <a:cubicBezTo>
                  <a:pt x="153" y="38"/>
                  <a:pt x="153" y="38"/>
                  <a:pt x="153" y="38"/>
                </a:cubicBezTo>
                <a:cubicBezTo>
                  <a:pt x="131" y="40"/>
                  <a:pt x="131" y="40"/>
                  <a:pt x="131" y="40"/>
                </a:cubicBezTo>
                <a:cubicBezTo>
                  <a:pt x="131" y="24"/>
                  <a:pt x="131" y="24"/>
                  <a:pt x="131" y="24"/>
                </a:cubicBezTo>
                <a:cubicBezTo>
                  <a:pt x="105" y="22"/>
                  <a:pt x="105" y="22"/>
                  <a:pt x="105" y="22"/>
                </a:cubicBezTo>
                <a:cubicBezTo>
                  <a:pt x="105" y="15"/>
                  <a:pt x="105" y="15"/>
                  <a:pt x="105" y="15"/>
                </a:cubicBezTo>
                <a:cubicBezTo>
                  <a:pt x="94" y="13"/>
                  <a:pt x="94" y="13"/>
                  <a:pt x="94" y="13"/>
                </a:cubicBezTo>
                <a:cubicBezTo>
                  <a:pt x="85" y="24"/>
                  <a:pt x="85" y="24"/>
                  <a:pt x="85" y="24"/>
                </a:cubicBezTo>
                <a:cubicBezTo>
                  <a:pt x="52" y="18"/>
                  <a:pt x="52" y="18"/>
                  <a:pt x="52" y="18"/>
                </a:cubicBezTo>
                <a:cubicBezTo>
                  <a:pt x="48" y="6"/>
                  <a:pt x="48" y="6"/>
                  <a:pt x="48" y="6"/>
                </a:cubicBezTo>
                <a:cubicBezTo>
                  <a:pt x="42" y="9"/>
                  <a:pt x="42" y="9"/>
                  <a:pt x="42" y="9"/>
                </a:cubicBezTo>
                <a:cubicBezTo>
                  <a:pt x="35" y="4"/>
                  <a:pt x="35" y="4"/>
                  <a:pt x="35" y="4"/>
                </a:cubicBezTo>
                <a:cubicBezTo>
                  <a:pt x="20" y="0"/>
                  <a:pt x="20" y="0"/>
                  <a:pt x="20" y="0"/>
                </a:cubicBezTo>
                <a:cubicBezTo>
                  <a:pt x="13" y="2"/>
                  <a:pt x="13" y="2"/>
                  <a:pt x="13" y="2"/>
                </a:cubicBezTo>
                <a:cubicBezTo>
                  <a:pt x="15" y="9"/>
                  <a:pt x="9" y="15"/>
                  <a:pt x="0" y="24"/>
                </a:cubicBezTo>
                <a:cubicBezTo>
                  <a:pt x="28" y="26"/>
                  <a:pt x="28" y="26"/>
                  <a:pt x="28" y="26"/>
                </a:cubicBezTo>
                <a:cubicBezTo>
                  <a:pt x="28" y="35"/>
                  <a:pt x="28" y="35"/>
                  <a:pt x="28" y="35"/>
                </a:cubicBezTo>
                <a:cubicBezTo>
                  <a:pt x="46" y="44"/>
                  <a:pt x="46" y="44"/>
                  <a:pt x="46" y="44"/>
                </a:cubicBezTo>
                <a:cubicBezTo>
                  <a:pt x="74" y="44"/>
                  <a:pt x="74" y="44"/>
                  <a:pt x="74" y="44"/>
                </a:cubicBezTo>
                <a:cubicBezTo>
                  <a:pt x="96" y="51"/>
                  <a:pt x="96" y="51"/>
                  <a:pt x="96" y="51"/>
                </a:cubicBezTo>
                <a:cubicBezTo>
                  <a:pt x="131" y="58"/>
                  <a:pt x="131" y="58"/>
                  <a:pt x="131" y="58"/>
                </a:cubicBezTo>
                <a:cubicBezTo>
                  <a:pt x="153" y="58"/>
                  <a:pt x="153" y="58"/>
                  <a:pt x="153" y="58"/>
                </a:cubicBezTo>
                <a:cubicBezTo>
                  <a:pt x="169" y="62"/>
                  <a:pt x="169" y="62"/>
                  <a:pt x="169" y="62"/>
                </a:cubicBezTo>
                <a:cubicBezTo>
                  <a:pt x="171" y="58"/>
                  <a:pt x="171" y="58"/>
                  <a:pt x="171" y="58"/>
                </a:cubicBezTo>
                <a:cubicBezTo>
                  <a:pt x="166" y="53"/>
                  <a:pt x="166" y="53"/>
                  <a:pt x="166" y="53"/>
                </a:cubicBezTo>
                <a:cubicBezTo>
                  <a:pt x="171" y="42"/>
                  <a:pt x="171" y="42"/>
                  <a:pt x="171" y="42"/>
                </a:cubicBezTo>
                <a:cubicBezTo>
                  <a:pt x="158" y="42"/>
                  <a:pt x="158" y="42"/>
                  <a:pt x="158" y="42"/>
                </a:cubicBezTo>
                <a:cubicBezTo>
                  <a:pt x="158" y="42"/>
                  <a:pt x="158" y="42"/>
                  <a:pt x="158" y="42"/>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5" name="Freeform 60"/>
          <p:cNvSpPr>
            <a:spLocks/>
          </p:cNvSpPr>
          <p:nvPr/>
        </p:nvSpPr>
        <p:spPr bwMode="auto">
          <a:xfrm>
            <a:off x="7385058" y="4086230"/>
            <a:ext cx="12700" cy="6350"/>
          </a:xfrm>
          <a:custGeom>
            <a:avLst/>
            <a:gdLst>
              <a:gd name="T0" fmla="*/ 0 w 8"/>
              <a:gd name="T1" fmla="*/ 0 h 4"/>
              <a:gd name="T2" fmla="*/ 2 w 8"/>
              <a:gd name="T3" fmla="*/ 3 h 4"/>
              <a:gd name="T4" fmla="*/ 5 w 8"/>
              <a:gd name="T5" fmla="*/ 4 h 4"/>
              <a:gd name="T6" fmla="*/ 8 w 8"/>
              <a:gd name="T7" fmla="*/ 1 h 4"/>
              <a:gd name="T8" fmla="*/ 5 w 8"/>
              <a:gd name="T9" fmla="*/ 0 h 4"/>
              <a:gd name="T10" fmla="*/ 0 w 8"/>
              <a:gd name="T11" fmla="*/ 0 h 4"/>
              <a:gd name="T12" fmla="*/ 0 w 8"/>
              <a:gd name="T13" fmla="*/ 0 h 4"/>
              <a:gd name="T14" fmla="*/ 0 w 8"/>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4">
                <a:moveTo>
                  <a:pt x="0" y="0"/>
                </a:moveTo>
                <a:lnTo>
                  <a:pt x="2" y="3"/>
                </a:lnTo>
                <a:lnTo>
                  <a:pt x="5" y="4"/>
                </a:lnTo>
                <a:lnTo>
                  <a:pt x="8" y="1"/>
                </a:lnTo>
                <a:lnTo>
                  <a:pt x="5" y="0"/>
                </a:lnTo>
                <a:lnTo>
                  <a:pt x="0" y="0"/>
                </a:lnTo>
                <a:lnTo>
                  <a:pt x="0" y="0"/>
                </a:lnTo>
                <a:lnTo>
                  <a:pt x="0"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6" name="Freeform 61"/>
          <p:cNvSpPr>
            <a:spLocks/>
          </p:cNvSpPr>
          <p:nvPr/>
        </p:nvSpPr>
        <p:spPr bwMode="auto">
          <a:xfrm>
            <a:off x="7405695" y="4087817"/>
            <a:ext cx="12700" cy="9525"/>
          </a:xfrm>
          <a:custGeom>
            <a:avLst/>
            <a:gdLst>
              <a:gd name="T0" fmla="*/ 2 w 8"/>
              <a:gd name="T1" fmla="*/ 0 h 6"/>
              <a:gd name="T2" fmla="*/ 0 w 8"/>
              <a:gd name="T3" fmla="*/ 4 h 6"/>
              <a:gd name="T4" fmla="*/ 2 w 8"/>
              <a:gd name="T5" fmla="*/ 6 h 6"/>
              <a:gd name="T6" fmla="*/ 7 w 8"/>
              <a:gd name="T7" fmla="*/ 3 h 6"/>
              <a:gd name="T8" fmla="*/ 8 w 8"/>
              <a:gd name="T9" fmla="*/ 1 h 6"/>
              <a:gd name="T10" fmla="*/ 4 w 8"/>
              <a:gd name="T11" fmla="*/ 0 h 6"/>
              <a:gd name="T12" fmla="*/ 2 w 8"/>
              <a:gd name="T13" fmla="*/ 0 h 6"/>
              <a:gd name="T14" fmla="*/ 2 w 8"/>
              <a:gd name="T15" fmla="*/ 0 h 6"/>
              <a:gd name="T16" fmla="*/ 2 w 8"/>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
                <a:moveTo>
                  <a:pt x="2" y="0"/>
                </a:moveTo>
                <a:lnTo>
                  <a:pt x="0" y="4"/>
                </a:lnTo>
                <a:lnTo>
                  <a:pt x="2" y="6"/>
                </a:lnTo>
                <a:lnTo>
                  <a:pt x="7" y="3"/>
                </a:lnTo>
                <a:lnTo>
                  <a:pt x="8" y="1"/>
                </a:lnTo>
                <a:lnTo>
                  <a:pt x="4" y="0"/>
                </a:lnTo>
                <a:lnTo>
                  <a:pt x="2" y="0"/>
                </a:lnTo>
                <a:lnTo>
                  <a:pt x="2" y="0"/>
                </a:lnTo>
                <a:lnTo>
                  <a:pt x="2"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7" name="Freeform 62"/>
          <p:cNvSpPr>
            <a:spLocks/>
          </p:cNvSpPr>
          <p:nvPr/>
        </p:nvSpPr>
        <p:spPr bwMode="auto">
          <a:xfrm>
            <a:off x="7440620" y="4108455"/>
            <a:ext cx="31750" cy="12700"/>
          </a:xfrm>
          <a:custGeom>
            <a:avLst/>
            <a:gdLst>
              <a:gd name="T0" fmla="*/ 0 w 45"/>
              <a:gd name="T1" fmla="*/ 2 h 18"/>
              <a:gd name="T2" fmla="*/ 0 w 45"/>
              <a:gd name="T3" fmla="*/ 8 h 18"/>
              <a:gd name="T4" fmla="*/ 27 w 45"/>
              <a:gd name="T5" fmla="*/ 16 h 18"/>
              <a:gd name="T6" fmla="*/ 38 w 45"/>
              <a:gd name="T7" fmla="*/ 18 h 18"/>
              <a:gd name="T8" fmla="*/ 45 w 45"/>
              <a:gd name="T9" fmla="*/ 18 h 18"/>
              <a:gd name="T10" fmla="*/ 45 w 45"/>
              <a:gd name="T11" fmla="*/ 12 h 18"/>
              <a:gd name="T12" fmla="*/ 18 w 45"/>
              <a:gd name="T13" fmla="*/ 2 h 18"/>
              <a:gd name="T14" fmla="*/ 0 w 45"/>
              <a:gd name="T15" fmla="*/ 2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8">
                <a:moveTo>
                  <a:pt x="0" y="2"/>
                </a:moveTo>
                <a:cubicBezTo>
                  <a:pt x="0" y="8"/>
                  <a:pt x="0" y="8"/>
                  <a:pt x="0" y="8"/>
                </a:cubicBezTo>
                <a:cubicBezTo>
                  <a:pt x="9" y="12"/>
                  <a:pt x="18" y="14"/>
                  <a:pt x="27" y="16"/>
                </a:cubicBezTo>
                <a:cubicBezTo>
                  <a:pt x="32" y="18"/>
                  <a:pt x="34" y="18"/>
                  <a:pt x="38" y="18"/>
                </a:cubicBezTo>
                <a:cubicBezTo>
                  <a:pt x="45" y="18"/>
                  <a:pt x="45" y="18"/>
                  <a:pt x="45" y="18"/>
                </a:cubicBezTo>
                <a:cubicBezTo>
                  <a:pt x="45" y="12"/>
                  <a:pt x="45" y="12"/>
                  <a:pt x="45" y="12"/>
                </a:cubicBezTo>
                <a:cubicBezTo>
                  <a:pt x="38" y="6"/>
                  <a:pt x="29" y="4"/>
                  <a:pt x="18" y="2"/>
                </a:cubicBezTo>
                <a:cubicBezTo>
                  <a:pt x="14" y="0"/>
                  <a:pt x="7" y="0"/>
                  <a:pt x="0" y="2"/>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8" name="Freeform 63"/>
          <p:cNvSpPr>
            <a:spLocks/>
          </p:cNvSpPr>
          <p:nvPr/>
        </p:nvSpPr>
        <p:spPr bwMode="auto">
          <a:xfrm>
            <a:off x="7453320" y="4087817"/>
            <a:ext cx="38100" cy="12700"/>
          </a:xfrm>
          <a:custGeom>
            <a:avLst/>
            <a:gdLst>
              <a:gd name="T0" fmla="*/ 40 w 56"/>
              <a:gd name="T1" fmla="*/ 8 h 18"/>
              <a:gd name="T2" fmla="*/ 22 w 56"/>
              <a:gd name="T3" fmla="*/ 8 h 18"/>
              <a:gd name="T4" fmla="*/ 11 w 56"/>
              <a:gd name="T5" fmla="*/ 3 h 18"/>
              <a:gd name="T6" fmla="*/ 0 w 56"/>
              <a:gd name="T7" fmla="*/ 8 h 18"/>
              <a:gd name="T8" fmla="*/ 0 w 56"/>
              <a:gd name="T9" fmla="*/ 13 h 18"/>
              <a:gd name="T10" fmla="*/ 9 w 56"/>
              <a:gd name="T11" fmla="*/ 18 h 18"/>
              <a:gd name="T12" fmla="*/ 29 w 56"/>
              <a:gd name="T13" fmla="*/ 18 h 18"/>
              <a:gd name="T14" fmla="*/ 56 w 56"/>
              <a:gd name="T15" fmla="*/ 5 h 18"/>
              <a:gd name="T16" fmla="*/ 54 w 56"/>
              <a:gd name="T17" fmla="*/ 0 h 18"/>
              <a:gd name="T18" fmla="*/ 40 w 56"/>
              <a:gd name="T19" fmla="*/ 8 h 18"/>
              <a:gd name="T20" fmla="*/ 40 w 56"/>
              <a:gd name="T21"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18">
                <a:moveTo>
                  <a:pt x="40" y="8"/>
                </a:moveTo>
                <a:cubicBezTo>
                  <a:pt x="22" y="8"/>
                  <a:pt x="22" y="8"/>
                  <a:pt x="22" y="8"/>
                </a:cubicBezTo>
                <a:cubicBezTo>
                  <a:pt x="11" y="3"/>
                  <a:pt x="11" y="3"/>
                  <a:pt x="11" y="3"/>
                </a:cubicBezTo>
                <a:cubicBezTo>
                  <a:pt x="0" y="8"/>
                  <a:pt x="0" y="8"/>
                  <a:pt x="0" y="8"/>
                </a:cubicBezTo>
                <a:cubicBezTo>
                  <a:pt x="0" y="13"/>
                  <a:pt x="0" y="13"/>
                  <a:pt x="0" y="13"/>
                </a:cubicBezTo>
                <a:cubicBezTo>
                  <a:pt x="9" y="18"/>
                  <a:pt x="9" y="18"/>
                  <a:pt x="9" y="18"/>
                </a:cubicBezTo>
                <a:cubicBezTo>
                  <a:pt x="29" y="18"/>
                  <a:pt x="29" y="18"/>
                  <a:pt x="29" y="18"/>
                </a:cubicBezTo>
                <a:cubicBezTo>
                  <a:pt x="56" y="5"/>
                  <a:pt x="56" y="5"/>
                  <a:pt x="56" y="5"/>
                </a:cubicBezTo>
                <a:cubicBezTo>
                  <a:pt x="56" y="3"/>
                  <a:pt x="56" y="0"/>
                  <a:pt x="54" y="0"/>
                </a:cubicBezTo>
                <a:cubicBezTo>
                  <a:pt x="40" y="8"/>
                  <a:pt x="40" y="8"/>
                  <a:pt x="40" y="8"/>
                </a:cubicBezTo>
                <a:cubicBezTo>
                  <a:pt x="40" y="8"/>
                  <a:pt x="40" y="8"/>
                  <a:pt x="40" y="8"/>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9" name="Freeform 64"/>
          <p:cNvSpPr>
            <a:spLocks/>
          </p:cNvSpPr>
          <p:nvPr/>
        </p:nvSpPr>
        <p:spPr bwMode="auto">
          <a:xfrm>
            <a:off x="7693033" y="4073530"/>
            <a:ext cx="23813" cy="19050"/>
          </a:xfrm>
          <a:custGeom>
            <a:avLst/>
            <a:gdLst>
              <a:gd name="T0" fmla="*/ 29 w 35"/>
              <a:gd name="T1" fmla="*/ 0 h 29"/>
              <a:gd name="T2" fmla="*/ 22 w 35"/>
              <a:gd name="T3" fmla="*/ 2 h 29"/>
              <a:gd name="T4" fmla="*/ 0 w 35"/>
              <a:gd name="T5" fmla="*/ 25 h 29"/>
              <a:gd name="T6" fmla="*/ 7 w 35"/>
              <a:gd name="T7" fmla="*/ 29 h 29"/>
              <a:gd name="T8" fmla="*/ 35 w 35"/>
              <a:gd name="T9" fmla="*/ 25 h 29"/>
              <a:gd name="T10" fmla="*/ 31 w 35"/>
              <a:gd name="T11" fmla="*/ 6 h 29"/>
              <a:gd name="T12" fmla="*/ 29 w 35"/>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5" h="29">
                <a:moveTo>
                  <a:pt x="29" y="0"/>
                </a:moveTo>
                <a:cubicBezTo>
                  <a:pt x="22" y="2"/>
                  <a:pt x="22" y="2"/>
                  <a:pt x="22" y="2"/>
                </a:cubicBezTo>
                <a:cubicBezTo>
                  <a:pt x="15" y="10"/>
                  <a:pt x="9" y="19"/>
                  <a:pt x="0" y="25"/>
                </a:cubicBezTo>
                <a:cubicBezTo>
                  <a:pt x="7" y="29"/>
                  <a:pt x="7" y="29"/>
                  <a:pt x="7" y="29"/>
                </a:cubicBezTo>
                <a:cubicBezTo>
                  <a:pt x="15" y="27"/>
                  <a:pt x="24" y="27"/>
                  <a:pt x="35" y="25"/>
                </a:cubicBezTo>
                <a:cubicBezTo>
                  <a:pt x="33" y="19"/>
                  <a:pt x="33" y="12"/>
                  <a:pt x="31" y="6"/>
                </a:cubicBezTo>
                <a:cubicBezTo>
                  <a:pt x="31" y="4"/>
                  <a:pt x="31" y="2"/>
                  <a:pt x="29" y="0"/>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0" name="Freeform 65"/>
          <p:cNvSpPr>
            <a:spLocks/>
          </p:cNvSpPr>
          <p:nvPr/>
        </p:nvSpPr>
        <p:spPr bwMode="auto">
          <a:xfrm>
            <a:off x="7445383" y="3932242"/>
            <a:ext cx="87313" cy="114300"/>
          </a:xfrm>
          <a:custGeom>
            <a:avLst/>
            <a:gdLst>
              <a:gd name="T0" fmla="*/ 42 w 127"/>
              <a:gd name="T1" fmla="*/ 26 h 168"/>
              <a:gd name="T2" fmla="*/ 55 w 127"/>
              <a:gd name="T3" fmla="*/ 24 h 168"/>
              <a:gd name="T4" fmla="*/ 76 w 127"/>
              <a:gd name="T5" fmla="*/ 28 h 168"/>
              <a:gd name="T6" fmla="*/ 90 w 127"/>
              <a:gd name="T7" fmla="*/ 24 h 168"/>
              <a:gd name="T8" fmla="*/ 103 w 127"/>
              <a:gd name="T9" fmla="*/ 28 h 168"/>
              <a:gd name="T10" fmla="*/ 125 w 127"/>
              <a:gd name="T11" fmla="*/ 11 h 168"/>
              <a:gd name="T12" fmla="*/ 127 w 127"/>
              <a:gd name="T13" fmla="*/ 2 h 168"/>
              <a:gd name="T14" fmla="*/ 120 w 127"/>
              <a:gd name="T15" fmla="*/ 0 h 168"/>
              <a:gd name="T16" fmla="*/ 103 w 127"/>
              <a:gd name="T17" fmla="*/ 13 h 168"/>
              <a:gd name="T18" fmla="*/ 79 w 127"/>
              <a:gd name="T19" fmla="*/ 15 h 168"/>
              <a:gd name="T20" fmla="*/ 59 w 127"/>
              <a:gd name="T21" fmla="*/ 13 h 168"/>
              <a:gd name="T22" fmla="*/ 52 w 127"/>
              <a:gd name="T23" fmla="*/ 6 h 168"/>
              <a:gd name="T24" fmla="*/ 37 w 127"/>
              <a:gd name="T25" fmla="*/ 11 h 168"/>
              <a:gd name="T26" fmla="*/ 37 w 127"/>
              <a:gd name="T27" fmla="*/ 17 h 168"/>
              <a:gd name="T28" fmla="*/ 24 w 127"/>
              <a:gd name="T29" fmla="*/ 22 h 168"/>
              <a:gd name="T30" fmla="*/ 26 w 127"/>
              <a:gd name="T31" fmla="*/ 28 h 168"/>
              <a:gd name="T32" fmla="*/ 18 w 127"/>
              <a:gd name="T33" fmla="*/ 46 h 168"/>
              <a:gd name="T34" fmla="*/ 20 w 127"/>
              <a:gd name="T35" fmla="*/ 53 h 168"/>
              <a:gd name="T36" fmla="*/ 20 w 127"/>
              <a:gd name="T37" fmla="*/ 57 h 168"/>
              <a:gd name="T38" fmla="*/ 7 w 127"/>
              <a:gd name="T39" fmla="*/ 80 h 168"/>
              <a:gd name="T40" fmla="*/ 11 w 127"/>
              <a:gd name="T41" fmla="*/ 102 h 168"/>
              <a:gd name="T42" fmla="*/ 0 w 127"/>
              <a:gd name="T43" fmla="*/ 111 h 168"/>
              <a:gd name="T44" fmla="*/ 0 w 127"/>
              <a:gd name="T45" fmla="*/ 124 h 168"/>
              <a:gd name="T46" fmla="*/ 11 w 127"/>
              <a:gd name="T47" fmla="*/ 124 h 168"/>
              <a:gd name="T48" fmla="*/ 13 w 127"/>
              <a:gd name="T49" fmla="*/ 135 h 168"/>
              <a:gd name="T50" fmla="*/ 7 w 127"/>
              <a:gd name="T51" fmla="*/ 159 h 168"/>
              <a:gd name="T52" fmla="*/ 9 w 127"/>
              <a:gd name="T53" fmla="*/ 166 h 168"/>
              <a:gd name="T54" fmla="*/ 22 w 127"/>
              <a:gd name="T55" fmla="*/ 168 h 168"/>
              <a:gd name="T56" fmla="*/ 28 w 127"/>
              <a:gd name="T57" fmla="*/ 159 h 168"/>
              <a:gd name="T58" fmla="*/ 26 w 127"/>
              <a:gd name="T59" fmla="*/ 148 h 168"/>
              <a:gd name="T60" fmla="*/ 33 w 127"/>
              <a:gd name="T61" fmla="*/ 137 h 168"/>
              <a:gd name="T62" fmla="*/ 33 w 127"/>
              <a:gd name="T63" fmla="*/ 128 h 168"/>
              <a:gd name="T64" fmla="*/ 28 w 127"/>
              <a:gd name="T65" fmla="*/ 111 h 168"/>
              <a:gd name="T66" fmla="*/ 42 w 127"/>
              <a:gd name="T67" fmla="*/ 102 h 168"/>
              <a:gd name="T68" fmla="*/ 48 w 127"/>
              <a:gd name="T69" fmla="*/ 111 h 168"/>
              <a:gd name="T70" fmla="*/ 46 w 127"/>
              <a:gd name="T71" fmla="*/ 115 h 168"/>
              <a:gd name="T72" fmla="*/ 42 w 127"/>
              <a:gd name="T73" fmla="*/ 126 h 168"/>
              <a:gd name="T74" fmla="*/ 55 w 127"/>
              <a:gd name="T75" fmla="*/ 135 h 168"/>
              <a:gd name="T76" fmla="*/ 52 w 127"/>
              <a:gd name="T77" fmla="*/ 142 h 168"/>
              <a:gd name="T78" fmla="*/ 52 w 127"/>
              <a:gd name="T79" fmla="*/ 146 h 168"/>
              <a:gd name="T80" fmla="*/ 63 w 127"/>
              <a:gd name="T81" fmla="*/ 146 h 168"/>
              <a:gd name="T82" fmla="*/ 68 w 127"/>
              <a:gd name="T83" fmla="*/ 137 h 168"/>
              <a:gd name="T84" fmla="*/ 79 w 127"/>
              <a:gd name="T85" fmla="*/ 135 h 168"/>
              <a:gd name="T86" fmla="*/ 83 w 127"/>
              <a:gd name="T87" fmla="*/ 131 h 168"/>
              <a:gd name="T88" fmla="*/ 70 w 127"/>
              <a:gd name="T89" fmla="*/ 119 h 168"/>
              <a:gd name="T90" fmla="*/ 74 w 127"/>
              <a:gd name="T91" fmla="*/ 108 h 168"/>
              <a:gd name="T92" fmla="*/ 57 w 127"/>
              <a:gd name="T93" fmla="*/ 84 h 168"/>
              <a:gd name="T94" fmla="*/ 63 w 127"/>
              <a:gd name="T95" fmla="*/ 77 h 168"/>
              <a:gd name="T96" fmla="*/ 76 w 127"/>
              <a:gd name="T97" fmla="*/ 77 h 168"/>
              <a:gd name="T98" fmla="*/ 87 w 127"/>
              <a:gd name="T99" fmla="*/ 64 h 168"/>
              <a:gd name="T100" fmla="*/ 98 w 127"/>
              <a:gd name="T101" fmla="*/ 68 h 168"/>
              <a:gd name="T102" fmla="*/ 103 w 127"/>
              <a:gd name="T103" fmla="*/ 60 h 168"/>
              <a:gd name="T104" fmla="*/ 98 w 127"/>
              <a:gd name="T105" fmla="*/ 53 h 168"/>
              <a:gd name="T106" fmla="*/ 92 w 127"/>
              <a:gd name="T107" fmla="*/ 53 h 168"/>
              <a:gd name="T108" fmla="*/ 74 w 127"/>
              <a:gd name="T109" fmla="*/ 62 h 168"/>
              <a:gd name="T110" fmla="*/ 66 w 127"/>
              <a:gd name="T111" fmla="*/ 55 h 168"/>
              <a:gd name="T112" fmla="*/ 61 w 127"/>
              <a:gd name="T113" fmla="*/ 57 h 168"/>
              <a:gd name="T114" fmla="*/ 52 w 127"/>
              <a:gd name="T115" fmla="*/ 71 h 168"/>
              <a:gd name="T116" fmla="*/ 48 w 127"/>
              <a:gd name="T117" fmla="*/ 71 h 168"/>
              <a:gd name="T118" fmla="*/ 42 w 127"/>
              <a:gd name="T119" fmla="*/ 62 h 168"/>
              <a:gd name="T120" fmla="*/ 33 w 127"/>
              <a:gd name="T121" fmla="*/ 57 h 168"/>
              <a:gd name="T122" fmla="*/ 42 w 127"/>
              <a:gd name="T123" fmla="*/ 2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7" h="168">
                <a:moveTo>
                  <a:pt x="42" y="26"/>
                </a:moveTo>
                <a:cubicBezTo>
                  <a:pt x="55" y="24"/>
                  <a:pt x="55" y="24"/>
                  <a:pt x="55" y="24"/>
                </a:cubicBezTo>
                <a:cubicBezTo>
                  <a:pt x="76" y="28"/>
                  <a:pt x="76" y="28"/>
                  <a:pt x="76" y="28"/>
                </a:cubicBezTo>
                <a:cubicBezTo>
                  <a:pt x="90" y="24"/>
                  <a:pt x="90" y="24"/>
                  <a:pt x="90" y="24"/>
                </a:cubicBezTo>
                <a:cubicBezTo>
                  <a:pt x="103" y="28"/>
                  <a:pt x="103" y="28"/>
                  <a:pt x="103" y="28"/>
                </a:cubicBezTo>
                <a:cubicBezTo>
                  <a:pt x="125" y="11"/>
                  <a:pt x="125" y="11"/>
                  <a:pt x="125" y="11"/>
                </a:cubicBezTo>
                <a:cubicBezTo>
                  <a:pt x="127" y="2"/>
                  <a:pt x="127" y="2"/>
                  <a:pt x="127" y="2"/>
                </a:cubicBezTo>
                <a:cubicBezTo>
                  <a:pt x="120" y="0"/>
                  <a:pt x="120" y="0"/>
                  <a:pt x="120" y="0"/>
                </a:cubicBezTo>
                <a:cubicBezTo>
                  <a:pt x="103" y="13"/>
                  <a:pt x="103" y="13"/>
                  <a:pt x="103" y="13"/>
                </a:cubicBezTo>
                <a:cubicBezTo>
                  <a:pt x="79" y="15"/>
                  <a:pt x="79" y="15"/>
                  <a:pt x="79" y="15"/>
                </a:cubicBezTo>
                <a:cubicBezTo>
                  <a:pt x="59" y="13"/>
                  <a:pt x="59" y="13"/>
                  <a:pt x="59" y="13"/>
                </a:cubicBezTo>
                <a:cubicBezTo>
                  <a:pt x="52" y="6"/>
                  <a:pt x="52" y="6"/>
                  <a:pt x="52" y="6"/>
                </a:cubicBezTo>
                <a:cubicBezTo>
                  <a:pt x="37" y="11"/>
                  <a:pt x="37" y="11"/>
                  <a:pt x="37" y="11"/>
                </a:cubicBezTo>
                <a:cubicBezTo>
                  <a:pt x="37" y="17"/>
                  <a:pt x="37" y="17"/>
                  <a:pt x="37" y="17"/>
                </a:cubicBezTo>
                <a:cubicBezTo>
                  <a:pt x="24" y="22"/>
                  <a:pt x="24" y="22"/>
                  <a:pt x="24" y="22"/>
                </a:cubicBezTo>
                <a:cubicBezTo>
                  <a:pt x="26" y="28"/>
                  <a:pt x="26" y="28"/>
                  <a:pt x="26" y="28"/>
                </a:cubicBezTo>
                <a:cubicBezTo>
                  <a:pt x="18" y="46"/>
                  <a:pt x="18" y="46"/>
                  <a:pt x="18" y="46"/>
                </a:cubicBezTo>
                <a:cubicBezTo>
                  <a:pt x="20" y="53"/>
                  <a:pt x="20" y="53"/>
                  <a:pt x="20" y="53"/>
                </a:cubicBezTo>
                <a:cubicBezTo>
                  <a:pt x="20" y="57"/>
                  <a:pt x="20" y="57"/>
                  <a:pt x="20" y="57"/>
                </a:cubicBezTo>
                <a:cubicBezTo>
                  <a:pt x="7" y="80"/>
                  <a:pt x="7" y="80"/>
                  <a:pt x="7" y="80"/>
                </a:cubicBezTo>
                <a:cubicBezTo>
                  <a:pt x="11" y="102"/>
                  <a:pt x="11" y="102"/>
                  <a:pt x="11" y="102"/>
                </a:cubicBezTo>
                <a:cubicBezTo>
                  <a:pt x="0" y="111"/>
                  <a:pt x="0" y="111"/>
                  <a:pt x="0" y="111"/>
                </a:cubicBezTo>
                <a:cubicBezTo>
                  <a:pt x="0" y="124"/>
                  <a:pt x="0" y="124"/>
                  <a:pt x="0" y="124"/>
                </a:cubicBezTo>
                <a:cubicBezTo>
                  <a:pt x="11" y="124"/>
                  <a:pt x="11" y="124"/>
                  <a:pt x="11" y="124"/>
                </a:cubicBezTo>
                <a:cubicBezTo>
                  <a:pt x="13" y="135"/>
                  <a:pt x="13" y="135"/>
                  <a:pt x="13" y="135"/>
                </a:cubicBezTo>
                <a:cubicBezTo>
                  <a:pt x="7" y="159"/>
                  <a:pt x="7" y="159"/>
                  <a:pt x="7" y="159"/>
                </a:cubicBezTo>
                <a:cubicBezTo>
                  <a:pt x="9" y="166"/>
                  <a:pt x="9" y="166"/>
                  <a:pt x="9" y="166"/>
                </a:cubicBezTo>
                <a:cubicBezTo>
                  <a:pt x="22" y="168"/>
                  <a:pt x="22" y="168"/>
                  <a:pt x="22" y="168"/>
                </a:cubicBezTo>
                <a:cubicBezTo>
                  <a:pt x="28" y="159"/>
                  <a:pt x="28" y="159"/>
                  <a:pt x="28" y="159"/>
                </a:cubicBezTo>
                <a:cubicBezTo>
                  <a:pt x="26" y="148"/>
                  <a:pt x="26" y="148"/>
                  <a:pt x="26" y="148"/>
                </a:cubicBezTo>
                <a:cubicBezTo>
                  <a:pt x="33" y="137"/>
                  <a:pt x="33" y="137"/>
                  <a:pt x="33" y="137"/>
                </a:cubicBezTo>
                <a:cubicBezTo>
                  <a:pt x="33" y="128"/>
                  <a:pt x="33" y="128"/>
                  <a:pt x="33" y="128"/>
                </a:cubicBezTo>
                <a:cubicBezTo>
                  <a:pt x="28" y="111"/>
                  <a:pt x="28" y="111"/>
                  <a:pt x="28" y="111"/>
                </a:cubicBezTo>
                <a:cubicBezTo>
                  <a:pt x="42" y="102"/>
                  <a:pt x="42" y="102"/>
                  <a:pt x="42" y="102"/>
                </a:cubicBezTo>
                <a:cubicBezTo>
                  <a:pt x="48" y="111"/>
                  <a:pt x="48" y="111"/>
                  <a:pt x="48" y="111"/>
                </a:cubicBezTo>
                <a:cubicBezTo>
                  <a:pt x="46" y="115"/>
                  <a:pt x="46" y="115"/>
                  <a:pt x="46" y="115"/>
                </a:cubicBezTo>
                <a:cubicBezTo>
                  <a:pt x="42" y="126"/>
                  <a:pt x="42" y="126"/>
                  <a:pt x="42" y="126"/>
                </a:cubicBezTo>
                <a:cubicBezTo>
                  <a:pt x="55" y="135"/>
                  <a:pt x="55" y="135"/>
                  <a:pt x="55" y="135"/>
                </a:cubicBezTo>
                <a:cubicBezTo>
                  <a:pt x="52" y="142"/>
                  <a:pt x="52" y="142"/>
                  <a:pt x="52" y="142"/>
                </a:cubicBezTo>
                <a:cubicBezTo>
                  <a:pt x="52" y="146"/>
                  <a:pt x="52" y="146"/>
                  <a:pt x="52" y="146"/>
                </a:cubicBezTo>
                <a:cubicBezTo>
                  <a:pt x="63" y="146"/>
                  <a:pt x="63" y="146"/>
                  <a:pt x="63" y="146"/>
                </a:cubicBezTo>
                <a:cubicBezTo>
                  <a:pt x="68" y="137"/>
                  <a:pt x="68" y="137"/>
                  <a:pt x="68" y="137"/>
                </a:cubicBezTo>
                <a:cubicBezTo>
                  <a:pt x="79" y="135"/>
                  <a:pt x="79" y="135"/>
                  <a:pt x="79" y="135"/>
                </a:cubicBezTo>
                <a:cubicBezTo>
                  <a:pt x="83" y="131"/>
                  <a:pt x="83" y="131"/>
                  <a:pt x="83" y="131"/>
                </a:cubicBezTo>
                <a:cubicBezTo>
                  <a:pt x="70" y="119"/>
                  <a:pt x="70" y="119"/>
                  <a:pt x="70" y="119"/>
                </a:cubicBezTo>
                <a:cubicBezTo>
                  <a:pt x="74" y="108"/>
                  <a:pt x="74" y="108"/>
                  <a:pt x="74" y="108"/>
                </a:cubicBezTo>
                <a:cubicBezTo>
                  <a:pt x="57" y="84"/>
                  <a:pt x="57" y="84"/>
                  <a:pt x="57" y="84"/>
                </a:cubicBezTo>
                <a:cubicBezTo>
                  <a:pt x="63" y="77"/>
                  <a:pt x="63" y="77"/>
                  <a:pt x="63" y="77"/>
                </a:cubicBezTo>
                <a:cubicBezTo>
                  <a:pt x="76" y="77"/>
                  <a:pt x="76" y="77"/>
                  <a:pt x="76" y="77"/>
                </a:cubicBezTo>
                <a:cubicBezTo>
                  <a:pt x="87" y="64"/>
                  <a:pt x="87" y="64"/>
                  <a:pt x="87" y="64"/>
                </a:cubicBezTo>
                <a:cubicBezTo>
                  <a:pt x="98" y="68"/>
                  <a:pt x="98" y="68"/>
                  <a:pt x="98" y="68"/>
                </a:cubicBezTo>
                <a:cubicBezTo>
                  <a:pt x="103" y="60"/>
                  <a:pt x="103" y="60"/>
                  <a:pt x="103" y="60"/>
                </a:cubicBezTo>
                <a:cubicBezTo>
                  <a:pt x="98" y="53"/>
                  <a:pt x="98" y="53"/>
                  <a:pt x="98" y="53"/>
                </a:cubicBezTo>
                <a:cubicBezTo>
                  <a:pt x="92" y="53"/>
                  <a:pt x="92" y="53"/>
                  <a:pt x="92" y="53"/>
                </a:cubicBezTo>
                <a:cubicBezTo>
                  <a:pt x="74" y="62"/>
                  <a:pt x="74" y="62"/>
                  <a:pt x="74" y="62"/>
                </a:cubicBezTo>
                <a:cubicBezTo>
                  <a:pt x="66" y="55"/>
                  <a:pt x="66" y="55"/>
                  <a:pt x="66" y="55"/>
                </a:cubicBezTo>
                <a:cubicBezTo>
                  <a:pt x="61" y="57"/>
                  <a:pt x="61" y="57"/>
                  <a:pt x="61" y="57"/>
                </a:cubicBezTo>
                <a:cubicBezTo>
                  <a:pt x="52" y="71"/>
                  <a:pt x="52" y="71"/>
                  <a:pt x="52" y="71"/>
                </a:cubicBezTo>
                <a:cubicBezTo>
                  <a:pt x="48" y="71"/>
                  <a:pt x="48" y="71"/>
                  <a:pt x="48" y="71"/>
                </a:cubicBezTo>
                <a:cubicBezTo>
                  <a:pt x="42" y="62"/>
                  <a:pt x="42" y="62"/>
                  <a:pt x="42" y="62"/>
                </a:cubicBezTo>
                <a:cubicBezTo>
                  <a:pt x="33" y="57"/>
                  <a:pt x="33" y="57"/>
                  <a:pt x="33" y="57"/>
                </a:cubicBezTo>
                <a:cubicBezTo>
                  <a:pt x="26" y="44"/>
                  <a:pt x="31" y="33"/>
                  <a:pt x="42" y="26"/>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1" name="Freeform 66"/>
          <p:cNvSpPr>
            <a:spLocks/>
          </p:cNvSpPr>
          <p:nvPr/>
        </p:nvSpPr>
        <p:spPr bwMode="auto">
          <a:xfrm>
            <a:off x="7556508" y="3932242"/>
            <a:ext cx="25400" cy="42863"/>
          </a:xfrm>
          <a:custGeom>
            <a:avLst/>
            <a:gdLst>
              <a:gd name="T0" fmla="*/ 16 w 36"/>
              <a:gd name="T1" fmla="*/ 40 h 62"/>
              <a:gd name="T2" fmla="*/ 18 w 36"/>
              <a:gd name="T3" fmla="*/ 37 h 62"/>
              <a:gd name="T4" fmla="*/ 34 w 36"/>
              <a:gd name="T5" fmla="*/ 37 h 62"/>
              <a:gd name="T6" fmla="*/ 34 w 36"/>
              <a:gd name="T7" fmla="*/ 33 h 62"/>
              <a:gd name="T8" fmla="*/ 27 w 36"/>
              <a:gd name="T9" fmla="*/ 31 h 62"/>
              <a:gd name="T10" fmla="*/ 36 w 36"/>
              <a:gd name="T11" fmla="*/ 20 h 62"/>
              <a:gd name="T12" fmla="*/ 36 w 36"/>
              <a:gd name="T13" fmla="*/ 13 h 62"/>
              <a:gd name="T14" fmla="*/ 29 w 36"/>
              <a:gd name="T15" fmla="*/ 13 h 62"/>
              <a:gd name="T16" fmla="*/ 16 w 36"/>
              <a:gd name="T17" fmla="*/ 28 h 62"/>
              <a:gd name="T18" fmla="*/ 14 w 36"/>
              <a:gd name="T19" fmla="*/ 26 h 62"/>
              <a:gd name="T20" fmla="*/ 22 w 36"/>
              <a:gd name="T21" fmla="*/ 4 h 62"/>
              <a:gd name="T22" fmla="*/ 18 w 36"/>
              <a:gd name="T23" fmla="*/ 0 h 62"/>
              <a:gd name="T24" fmla="*/ 0 w 36"/>
              <a:gd name="T25" fmla="*/ 22 h 62"/>
              <a:gd name="T26" fmla="*/ 2 w 36"/>
              <a:gd name="T27" fmla="*/ 28 h 62"/>
              <a:gd name="T28" fmla="*/ 9 w 36"/>
              <a:gd name="T29" fmla="*/ 33 h 62"/>
              <a:gd name="T30" fmla="*/ 9 w 36"/>
              <a:gd name="T31" fmla="*/ 51 h 62"/>
              <a:gd name="T32" fmla="*/ 18 w 36"/>
              <a:gd name="T33" fmla="*/ 62 h 62"/>
              <a:gd name="T34" fmla="*/ 25 w 36"/>
              <a:gd name="T35" fmla="*/ 57 h 62"/>
              <a:gd name="T36" fmla="*/ 16 w 36"/>
              <a:gd name="T37" fmla="*/ 40 h 62"/>
              <a:gd name="T38" fmla="*/ 16 w 36"/>
              <a:gd name="T39" fmla="*/ 4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62">
                <a:moveTo>
                  <a:pt x="16" y="40"/>
                </a:moveTo>
                <a:cubicBezTo>
                  <a:pt x="18" y="37"/>
                  <a:pt x="18" y="37"/>
                  <a:pt x="18" y="37"/>
                </a:cubicBezTo>
                <a:cubicBezTo>
                  <a:pt x="34" y="37"/>
                  <a:pt x="34" y="37"/>
                  <a:pt x="34" y="37"/>
                </a:cubicBezTo>
                <a:cubicBezTo>
                  <a:pt x="34" y="33"/>
                  <a:pt x="34" y="33"/>
                  <a:pt x="34" y="33"/>
                </a:cubicBezTo>
                <a:cubicBezTo>
                  <a:pt x="27" y="31"/>
                  <a:pt x="27" y="31"/>
                  <a:pt x="27" y="31"/>
                </a:cubicBezTo>
                <a:cubicBezTo>
                  <a:pt x="36" y="20"/>
                  <a:pt x="36" y="20"/>
                  <a:pt x="36" y="20"/>
                </a:cubicBezTo>
                <a:cubicBezTo>
                  <a:pt x="36" y="13"/>
                  <a:pt x="36" y="13"/>
                  <a:pt x="36" y="13"/>
                </a:cubicBezTo>
                <a:cubicBezTo>
                  <a:pt x="29" y="13"/>
                  <a:pt x="29" y="13"/>
                  <a:pt x="29" y="13"/>
                </a:cubicBezTo>
                <a:cubicBezTo>
                  <a:pt x="16" y="28"/>
                  <a:pt x="16" y="28"/>
                  <a:pt x="16" y="28"/>
                </a:cubicBezTo>
                <a:cubicBezTo>
                  <a:pt x="14" y="26"/>
                  <a:pt x="14" y="26"/>
                  <a:pt x="14" y="26"/>
                </a:cubicBezTo>
                <a:cubicBezTo>
                  <a:pt x="22" y="4"/>
                  <a:pt x="22" y="4"/>
                  <a:pt x="22" y="4"/>
                </a:cubicBezTo>
                <a:cubicBezTo>
                  <a:pt x="18" y="0"/>
                  <a:pt x="18" y="0"/>
                  <a:pt x="18" y="0"/>
                </a:cubicBezTo>
                <a:cubicBezTo>
                  <a:pt x="11" y="6"/>
                  <a:pt x="7" y="15"/>
                  <a:pt x="0" y="22"/>
                </a:cubicBezTo>
                <a:cubicBezTo>
                  <a:pt x="2" y="28"/>
                  <a:pt x="2" y="28"/>
                  <a:pt x="2" y="28"/>
                </a:cubicBezTo>
                <a:cubicBezTo>
                  <a:pt x="9" y="33"/>
                  <a:pt x="9" y="33"/>
                  <a:pt x="9" y="33"/>
                </a:cubicBezTo>
                <a:cubicBezTo>
                  <a:pt x="9" y="40"/>
                  <a:pt x="9" y="46"/>
                  <a:pt x="9" y="51"/>
                </a:cubicBezTo>
                <a:cubicBezTo>
                  <a:pt x="18" y="62"/>
                  <a:pt x="18" y="62"/>
                  <a:pt x="18" y="62"/>
                </a:cubicBezTo>
                <a:cubicBezTo>
                  <a:pt x="25" y="57"/>
                  <a:pt x="25" y="57"/>
                  <a:pt x="25" y="57"/>
                </a:cubicBezTo>
                <a:cubicBezTo>
                  <a:pt x="16" y="40"/>
                  <a:pt x="16" y="40"/>
                  <a:pt x="16" y="40"/>
                </a:cubicBezTo>
                <a:cubicBezTo>
                  <a:pt x="16" y="40"/>
                  <a:pt x="16" y="40"/>
                  <a:pt x="16" y="40"/>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2" name="Freeform 67"/>
          <p:cNvSpPr>
            <a:spLocks/>
          </p:cNvSpPr>
          <p:nvPr/>
        </p:nvSpPr>
        <p:spPr bwMode="auto">
          <a:xfrm>
            <a:off x="7577146" y="3919542"/>
            <a:ext cx="11113" cy="14288"/>
          </a:xfrm>
          <a:custGeom>
            <a:avLst/>
            <a:gdLst>
              <a:gd name="T0" fmla="*/ 0 w 7"/>
              <a:gd name="T1" fmla="*/ 4 h 9"/>
              <a:gd name="T2" fmla="*/ 0 w 7"/>
              <a:gd name="T3" fmla="*/ 9 h 9"/>
              <a:gd name="T4" fmla="*/ 4 w 7"/>
              <a:gd name="T5" fmla="*/ 8 h 9"/>
              <a:gd name="T6" fmla="*/ 7 w 7"/>
              <a:gd name="T7" fmla="*/ 3 h 9"/>
              <a:gd name="T8" fmla="*/ 5 w 7"/>
              <a:gd name="T9" fmla="*/ 0 h 9"/>
              <a:gd name="T10" fmla="*/ 0 w 7"/>
              <a:gd name="T11" fmla="*/ 4 h 9"/>
              <a:gd name="T12" fmla="*/ 0 w 7"/>
              <a:gd name="T13" fmla="*/ 4 h 9"/>
              <a:gd name="T14" fmla="*/ 0 w 7"/>
              <a:gd name="T15" fmla="*/ 4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0" y="4"/>
                </a:moveTo>
                <a:lnTo>
                  <a:pt x="0" y="9"/>
                </a:lnTo>
                <a:lnTo>
                  <a:pt x="4" y="8"/>
                </a:lnTo>
                <a:lnTo>
                  <a:pt x="7" y="3"/>
                </a:lnTo>
                <a:lnTo>
                  <a:pt x="5" y="0"/>
                </a:lnTo>
                <a:lnTo>
                  <a:pt x="0" y="4"/>
                </a:lnTo>
                <a:lnTo>
                  <a:pt x="0" y="4"/>
                </a:lnTo>
                <a:lnTo>
                  <a:pt x="0" y="4"/>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3" name="Freeform 68"/>
          <p:cNvSpPr>
            <a:spLocks/>
          </p:cNvSpPr>
          <p:nvPr/>
        </p:nvSpPr>
        <p:spPr bwMode="auto">
          <a:xfrm>
            <a:off x="7521583" y="3984629"/>
            <a:ext cx="19050" cy="6350"/>
          </a:xfrm>
          <a:custGeom>
            <a:avLst/>
            <a:gdLst>
              <a:gd name="T0" fmla="*/ 10 w 12"/>
              <a:gd name="T1" fmla="*/ 4 h 4"/>
              <a:gd name="T2" fmla="*/ 12 w 12"/>
              <a:gd name="T3" fmla="*/ 1 h 4"/>
              <a:gd name="T4" fmla="*/ 8 w 12"/>
              <a:gd name="T5" fmla="*/ 0 h 4"/>
              <a:gd name="T6" fmla="*/ 0 w 12"/>
              <a:gd name="T7" fmla="*/ 0 h 4"/>
              <a:gd name="T8" fmla="*/ 0 w 12"/>
              <a:gd name="T9" fmla="*/ 4 h 4"/>
              <a:gd name="T10" fmla="*/ 6 w 12"/>
              <a:gd name="T11" fmla="*/ 4 h 4"/>
              <a:gd name="T12" fmla="*/ 10 w 12"/>
              <a:gd name="T13" fmla="*/ 4 h 4"/>
              <a:gd name="T14" fmla="*/ 10 w 12"/>
              <a:gd name="T15" fmla="*/ 4 h 4"/>
              <a:gd name="T16" fmla="*/ 10 w 12"/>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
                <a:moveTo>
                  <a:pt x="10" y="4"/>
                </a:moveTo>
                <a:lnTo>
                  <a:pt x="12" y="1"/>
                </a:lnTo>
                <a:lnTo>
                  <a:pt x="8" y="0"/>
                </a:lnTo>
                <a:lnTo>
                  <a:pt x="0" y="0"/>
                </a:lnTo>
                <a:lnTo>
                  <a:pt x="0" y="4"/>
                </a:lnTo>
                <a:lnTo>
                  <a:pt x="6" y="4"/>
                </a:lnTo>
                <a:lnTo>
                  <a:pt x="10" y="4"/>
                </a:lnTo>
                <a:lnTo>
                  <a:pt x="10" y="4"/>
                </a:lnTo>
                <a:lnTo>
                  <a:pt x="10" y="4"/>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4" name="Freeform 69"/>
          <p:cNvSpPr>
            <a:spLocks/>
          </p:cNvSpPr>
          <p:nvPr/>
        </p:nvSpPr>
        <p:spPr bwMode="auto">
          <a:xfrm>
            <a:off x="7494596" y="4024317"/>
            <a:ext cx="17463" cy="22225"/>
          </a:xfrm>
          <a:custGeom>
            <a:avLst/>
            <a:gdLst>
              <a:gd name="T0" fmla="*/ 20 w 25"/>
              <a:gd name="T1" fmla="*/ 29 h 33"/>
              <a:gd name="T2" fmla="*/ 16 w 25"/>
              <a:gd name="T3" fmla="*/ 20 h 33"/>
              <a:gd name="T4" fmla="*/ 25 w 25"/>
              <a:gd name="T5" fmla="*/ 11 h 33"/>
              <a:gd name="T6" fmla="*/ 20 w 25"/>
              <a:gd name="T7" fmla="*/ 0 h 33"/>
              <a:gd name="T8" fmla="*/ 16 w 25"/>
              <a:gd name="T9" fmla="*/ 2 h 33"/>
              <a:gd name="T10" fmla="*/ 0 w 25"/>
              <a:gd name="T11" fmla="*/ 31 h 33"/>
              <a:gd name="T12" fmla="*/ 0 w 25"/>
              <a:gd name="T13" fmla="*/ 33 h 33"/>
              <a:gd name="T14" fmla="*/ 11 w 25"/>
              <a:gd name="T15" fmla="*/ 33 h 33"/>
              <a:gd name="T16" fmla="*/ 20 w 25"/>
              <a:gd name="T17"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33">
                <a:moveTo>
                  <a:pt x="20" y="29"/>
                </a:moveTo>
                <a:cubicBezTo>
                  <a:pt x="16" y="20"/>
                  <a:pt x="16" y="20"/>
                  <a:pt x="16" y="20"/>
                </a:cubicBezTo>
                <a:cubicBezTo>
                  <a:pt x="25" y="11"/>
                  <a:pt x="25" y="11"/>
                  <a:pt x="25" y="11"/>
                </a:cubicBezTo>
                <a:cubicBezTo>
                  <a:pt x="20" y="0"/>
                  <a:pt x="20" y="0"/>
                  <a:pt x="20" y="0"/>
                </a:cubicBezTo>
                <a:cubicBezTo>
                  <a:pt x="16" y="2"/>
                  <a:pt x="16" y="2"/>
                  <a:pt x="16" y="2"/>
                </a:cubicBezTo>
                <a:cubicBezTo>
                  <a:pt x="0" y="31"/>
                  <a:pt x="0" y="31"/>
                  <a:pt x="0" y="31"/>
                </a:cubicBezTo>
                <a:cubicBezTo>
                  <a:pt x="0" y="33"/>
                  <a:pt x="0" y="33"/>
                  <a:pt x="0" y="33"/>
                </a:cubicBezTo>
                <a:cubicBezTo>
                  <a:pt x="5" y="33"/>
                  <a:pt x="7" y="33"/>
                  <a:pt x="11" y="33"/>
                </a:cubicBezTo>
                <a:cubicBezTo>
                  <a:pt x="13" y="31"/>
                  <a:pt x="18" y="31"/>
                  <a:pt x="20" y="29"/>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5" name="Freeform 70"/>
          <p:cNvSpPr>
            <a:spLocks/>
          </p:cNvSpPr>
          <p:nvPr/>
        </p:nvSpPr>
        <p:spPr bwMode="auto">
          <a:xfrm>
            <a:off x="7545396" y="4005267"/>
            <a:ext cx="15875" cy="11113"/>
          </a:xfrm>
          <a:custGeom>
            <a:avLst/>
            <a:gdLst>
              <a:gd name="T0" fmla="*/ 1 w 10"/>
              <a:gd name="T1" fmla="*/ 0 h 7"/>
              <a:gd name="T2" fmla="*/ 0 w 10"/>
              <a:gd name="T3" fmla="*/ 4 h 7"/>
              <a:gd name="T4" fmla="*/ 6 w 10"/>
              <a:gd name="T5" fmla="*/ 7 h 7"/>
              <a:gd name="T6" fmla="*/ 10 w 10"/>
              <a:gd name="T7" fmla="*/ 3 h 7"/>
              <a:gd name="T8" fmla="*/ 9 w 10"/>
              <a:gd name="T9" fmla="*/ 0 h 7"/>
              <a:gd name="T10" fmla="*/ 1 w 10"/>
              <a:gd name="T11" fmla="*/ 0 h 7"/>
              <a:gd name="T12" fmla="*/ 1 w 10"/>
              <a:gd name="T13" fmla="*/ 0 h 7"/>
              <a:gd name="T14" fmla="*/ 1 w 10"/>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7">
                <a:moveTo>
                  <a:pt x="1" y="0"/>
                </a:moveTo>
                <a:lnTo>
                  <a:pt x="0" y="4"/>
                </a:lnTo>
                <a:lnTo>
                  <a:pt x="6" y="7"/>
                </a:lnTo>
                <a:lnTo>
                  <a:pt x="10" y="3"/>
                </a:lnTo>
                <a:lnTo>
                  <a:pt x="9" y="0"/>
                </a:lnTo>
                <a:lnTo>
                  <a:pt x="1" y="0"/>
                </a:lnTo>
                <a:lnTo>
                  <a:pt x="1" y="0"/>
                </a:lnTo>
                <a:lnTo>
                  <a:pt x="1"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6" name="Freeform 71"/>
          <p:cNvSpPr>
            <a:spLocks/>
          </p:cNvSpPr>
          <p:nvPr/>
        </p:nvSpPr>
        <p:spPr bwMode="auto">
          <a:xfrm>
            <a:off x="7596196" y="3959229"/>
            <a:ext cx="15875" cy="11113"/>
          </a:xfrm>
          <a:custGeom>
            <a:avLst/>
            <a:gdLst>
              <a:gd name="T0" fmla="*/ 0 w 10"/>
              <a:gd name="T1" fmla="*/ 2 h 7"/>
              <a:gd name="T2" fmla="*/ 0 w 10"/>
              <a:gd name="T3" fmla="*/ 4 h 7"/>
              <a:gd name="T4" fmla="*/ 2 w 10"/>
              <a:gd name="T5" fmla="*/ 4 h 7"/>
              <a:gd name="T6" fmla="*/ 6 w 10"/>
              <a:gd name="T7" fmla="*/ 7 h 7"/>
              <a:gd name="T8" fmla="*/ 9 w 10"/>
              <a:gd name="T9" fmla="*/ 4 h 7"/>
              <a:gd name="T10" fmla="*/ 10 w 10"/>
              <a:gd name="T11" fmla="*/ 3 h 7"/>
              <a:gd name="T12" fmla="*/ 2 w 10"/>
              <a:gd name="T13" fmla="*/ 0 h 7"/>
              <a:gd name="T14" fmla="*/ 0 w 10"/>
              <a:gd name="T15" fmla="*/ 2 h 7"/>
              <a:gd name="T16" fmla="*/ 0 w 10"/>
              <a:gd name="T17" fmla="*/ 2 h 7"/>
              <a:gd name="T18" fmla="*/ 0 w 10"/>
              <a:gd name="T19"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7">
                <a:moveTo>
                  <a:pt x="0" y="2"/>
                </a:moveTo>
                <a:lnTo>
                  <a:pt x="0" y="4"/>
                </a:lnTo>
                <a:lnTo>
                  <a:pt x="2" y="4"/>
                </a:lnTo>
                <a:lnTo>
                  <a:pt x="6" y="7"/>
                </a:lnTo>
                <a:lnTo>
                  <a:pt x="9" y="4"/>
                </a:lnTo>
                <a:lnTo>
                  <a:pt x="10" y="3"/>
                </a:lnTo>
                <a:lnTo>
                  <a:pt x="2" y="0"/>
                </a:lnTo>
                <a:lnTo>
                  <a:pt x="0" y="2"/>
                </a:lnTo>
                <a:lnTo>
                  <a:pt x="0" y="2"/>
                </a:lnTo>
                <a:lnTo>
                  <a:pt x="0" y="2"/>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7" name="Freeform 72"/>
          <p:cNvSpPr>
            <a:spLocks/>
          </p:cNvSpPr>
          <p:nvPr/>
        </p:nvSpPr>
        <p:spPr bwMode="auto">
          <a:xfrm>
            <a:off x="7570796" y="4002092"/>
            <a:ext cx="36513" cy="11113"/>
          </a:xfrm>
          <a:custGeom>
            <a:avLst/>
            <a:gdLst>
              <a:gd name="T0" fmla="*/ 53 w 53"/>
              <a:gd name="T1" fmla="*/ 9 h 17"/>
              <a:gd name="T2" fmla="*/ 45 w 53"/>
              <a:gd name="T3" fmla="*/ 0 h 17"/>
              <a:gd name="T4" fmla="*/ 0 w 53"/>
              <a:gd name="T5" fmla="*/ 6 h 17"/>
              <a:gd name="T6" fmla="*/ 0 w 53"/>
              <a:gd name="T7" fmla="*/ 17 h 17"/>
              <a:gd name="T8" fmla="*/ 7 w 53"/>
              <a:gd name="T9" fmla="*/ 17 h 17"/>
              <a:gd name="T10" fmla="*/ 13 w 53"/>
              <a:gd name="T11" fmla="*/ 13 h 17"/>
              <a:gd name="T12" fmla="*/ 49 w 53"/>
              <a:gd name="T13" fmla="*/ 13 h 17"/>
              <a:gd name="T14" fmla="*/ 53 w 53"/>
              <a:gd name="T15" fmla="*/ 9 h 17"/>
              <a:gd name="T16" fmla="*/ 53 w 53"/>
              <a:gd name="T17"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17">
                <a:moveTo>
                  <a:pt x="53" y="9"/>
                </a:moveTo>
                <a:cubicBezTo>
                  <a:pt x="45" y="0"/>
                  <a:pt x="45" y="0"/>
                  <a:pt x="45" y="0"/>
                </a:cubicBezTo>
                <a:cubicBezTo>
                  <a:pt x="30" y="2"/>
                  <a:pt x="15" y="4"/>
                  <a:pt x="0" y="6"/>
                </a:cubicBezTo>
                <a:cubicBezTo>
                  <a:pt x="0" y="17"/>
                  <a:pt x="0" y="17"/>
                  <a:pt x="0" y="17"/>
                </a:cubicBezTo>
                <a:cubicBezTo>
                  <a:pt x="7" y="17"/>
                  <a:pt x="7" y="17"/>
                  <a:pt x="7" y="17"/>
                </a:cubicBezTo>
                <a:cubicBezTo>
                  <a:pt x="13" y="13"/>
                  <a:pt x="13" y="13"/>
                  <a:pt x="13" y="13"/>
                </a:cubicBezTo>
                <a:cubicBezTo>
                  <a:pt x="49" y="13"/>
                  <a:pt x="49" y="13"/>
                  <a:pt x="49" y="13"/>
                </a:cubicBezTo>
                <a:cubicBezTo>
                  <a:pt x="53" y="9"/>
                  <a:pt x="53" y="9"/>
                  <a:pt x="53" y="9"/>
                </a:cubicBezTo>
                <a:cubicBezTo>
                  <a:pt x="53" y="9"/>
                  <a:pt x="53" y="9"/>
                  <a:pt x="53" y="9"/>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8" name="Freeform 73"/>
          <p:cNvSpPr>
            <a:spLocks/>
          </p:cNvSpPr>
          <p:nvPr/>
        </p:nvSpPr>
        <p:spPr bwMode="auto">
          <a:xfrm>
            <a:off x="7604133" y="4073530"/>
            <a:ext cx="15875" cy="14288"/>
          </a:xfrm>
          <a:custGeom>
            <a:avLst/>
            <a:gdLst>
              <a:gd name="T0" fmla="*/ 5 w 10"/>
              <a:gd name="T1" fmla="*/ 0 h 9"/>
              <a:gd name="T2" fmla="*/ 0 w 10"/>
              <a:gd name="T3" fmla="*/ 4 h 9"/>
              <a:gd name="T4" fmla="*/ 0 w 10"/>
              <a:gd name="T5" fmla="*/ 9 h 9"/>
              <a:gd name="T6" fmla="*/ 5 w 10"/>
              <a:gd name="T7" fmla="*/ 7 h 9"/>
              <a:gd name="T8" fmla="*/ 10 w 10"/>
              <a:gd name="T9" fmla="*/ 3 h 9"/>
              <a:gd name="T10" fmla="*/ 8 w 10"/>
              <a:gd name="T11" fmla="*/ 0 h 9"/>
              <a:gd name="T12" fmla="*/ 5 w 10"/>
              <a:gd name="T13" fmla="*/ 0 h 9"/>
              <a:gd name="T14" fmla="*/ 5 w 10"/>
              <a:gd name="T15" fmla="*/ 0 h 9"/>
              <a:gd name="T16" fmla="*/ 5 w 10"/>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9">
                <a:moveTo>
                  <a:pt x="5" y="0"/>
                </a:moveTo>
                <a:lnTo>
                  <a:pt x="0" y="4"/>
                </a:lnTo>
                <a:lnTo>
                  <a:pt x="0" y="9"/>
                </a:lnTo>
                <a:lnTo>
                  <a:pt x="5" y="7"/>
                </a:lnTo>
                <a:lnTo>
                  <a:pt x="10" y="3"/>
                </a:lnTo>
                <a:lnTo>
                  <a:pt x="8" y="0"/>
                </a:lnTo>
                <a:lnTo>
                  <a:pt x="5" y="0"/>
                </a:lnTo>
                <a:lnTo>
                  <a:pt x="5" y="0"/>
                </a:lnTo>
                <a:lnTo>
                  <a:pt x="5"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9" name="Freeform 74"/>
          <p:cNvSpPr>
            <a:spLocks/>
          </p:cNvSpPr>
          <p:nvPr/>
        </p:nvSpPr>
        <p:spPr bwMode="auto">
          <a:xfrm>
            <a:off x="7637471" y="4043367"/>
            <a:ext cx="14288" cy="14288"/>
          </a:xfrm>
          <a:custGeom>
            <a:avLst/>
            <a:gdLst>
              <a:gd name="T0" fmla="*/ 0 w 9"/>
              <a:gd name="T1" fmla="*/ 5 h 9"/>
              <a:gd name="T2" fmla="*/ 0 w 9"/>
              <a:gd name="T3" fmla="*/ 8 h 9"/>
              <a:gd name="T4" fmla="*/ 3 w 9"/>
              <a:gd name="T5" fmla="*/ 9 h 9"/>
              <a:gd name="T6" fmla="*/ 9 w 9"/>
              <a:gd name="T7" fmla="*/ 3 h 9"/>
              <a:gd name="T8" fmla="*/ 6 w 9"/>
              <a:gd name="T9" fmla="*/ 0 h 9"/>
              <a:gd name="T10" fmla="*/ 0 w 9"/>
              <a:gd name="T11" fmla="*/ 5 h 9"/>
              <a:gd name="T12" fmla="*/ 0 w 9"/>
              <a:gd name="T13" fmla="*/ 5 h 9"/>
              <a:gd name="T14" fmla="*/ 0 w 9"/>
              <a:gd name="T15" fmla="*/ 5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0" y="5"/>
                </a:moveTo>
                <a:lnTo>
                  <a:pt x="0" y="8"/>
                </a:lnTo>
                <a:lnTo>
                  <a:pt x="3" y="9"/>
                </a:lnTo>
                <a:lnTo>
                  <a:pt x="9" y="3"/>
                </a:lnTo>
                <a:lnTo>
                  <a:pt x="6" y="0"/>
                </a:lnTo>
                <a:lnTo>
                  <a:pt x="0" y="5"/>
                </a:lnTo>
                <a:lnTo>
                  <a:pt x="0" y="5"/>
                </a:lnTo>
                <a:lnTo>
                  <a:pt x="0" y="5"/>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0" name="Freeform 75"/>
          <p:cNvSpPr>
            <a:spLocks/>
          </p:cNvSpPr>
          <p:nvPr/>
        </p:nvSpPr>
        <p:spPr bwMode="auto">
          <a:xfrm>
            <a:off x="7259645" y="3983042"/>
            <a:ext cx="22225" cy="22225"/>
          </a:xfrm>
          <a:custGeom>
            <a:avLst/>
            <a:gdLst>
              <a:gd name="T0" fmla="*/ 8 w 14"/>
              <a:gd name="T1" fmla="*/ 2 h 14"/>
              <a:gd name="T2" fmla="*/ 3 w 14"/>
              <a:gd name="T3" fmla="*/ 0 h 14"/>
              <a:gd name="T4" fmla="*/ 0 w 14"/>
              <a:gd name="T5" fmla="*/ 5 h 14"/>
              <a:gd name="T6" fmla="*/ 8 w 14"/>
              <a:gd name="T7" fmla="*/ 7 h 14"/>
              <a:gd name="T8" fmla="*/ 11 w 14"/>
              <a:gd name="T9" fmla="*/ 14 h 14"/>
              <a:gd name="T10" fmla="*/ 14 w 14"/>
              <a:gd name="T11" fmla="*/ 9 h 14"/>
              <a:gd name="T12" fmla="*/ 8 w 14"/>
              <a:gd name="T13" fmla="*/ 5 h 14"/>
              <a:gd name="T14" fmla="*/ 8 w 14"/>
              <a:gd name="T15" fmla="*/ 2 h 14"/>
              <a:gd name="T16" fmla="*/ 8 w 14"/>
              <a:gd name="T17" fmla="*/ 2 h 14"/>
              <a:gd name="T18" fmla="*/ 8 w 14"/>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8" y="2"/>
                </a:moveTo>
                <a:lnTo>
                  <a:pt x="3" y="0"/>
                </a:lnTo>
                <a:lnTo>
                  <a:pt x="0" y="5"/>
                </a:lnTo>
                <a:lnTo>
                  <a:pt x="8" y="7"/>
                </a:lnTo>
                <a:lnTo>
                  <a:pt x="11" y="14"/>
                </a:lnTo>
                <a:lnTo>
                  <a:pt x="14" y="9"/>
                </a:lnTo>
                <a:lnTo>
                  <a:pt x="8" y="5"/>
                </a:lnTo>
                <a:lnTo>
                  <a:pt x="8" y="2"/>
                </a:lnTo>
                <a:lnTo>
                  <a:pt x="8" y="2"/>
                </a:lnTo>
                <a:lnTo>
                  <a:pt x="8" y="2"/>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1" name="Freeform 76"/>
          <p:cNvSpPr>
            <a:spLocks/>
          </p:cNvSpPr>
          <p:nvPr/>
        </p:nvSpPr>
        <p:spPr bwMode="auto">
          <a:xfrm>
            <a:off x="7286633" y="3998917"/>
            <a:ext cx="11113" cy="11113"/>
          </a:xfrm>
          <a:custGeom>
            <a:avLst/>
            <a:gdLst>
              <a:gd name="T0" fmla="*/ 5 w 16"/>
              <a:gd name="T1" fmla="*/ 0 h 16"/>
              <a:gd name="T2" fmla="*/ 0 w 16"/>
              <a:gd name="T3" fmla="*/ 9 h 16"/>
              <a:gd name="T4" fmla="*/ 8 w 16"/>
              <a:gd name="T5" fmla="*/ 16 h 16"/>
              <a:gd name="T6" fmla="*/ 16 w 16"/>
              <a:gd name="T7" fmla="*/ 9 h 16"/>
              <a:gd name="T8" fmla="*/ 16 w 16"/>
              <a:gd name="T9" fmla="*/ 0 h 16"/>
              <a:gd name="T10" fmla="*/ 5 w 16"/>
              <a:gd name="T11" fmla="*/ 0 h 16"/>
            </a:gdLst>
            <a:ahLst/>
            <a:cxnLst>
              <a:cxn ang="0">
                <a:pos x="T0" y="T1"/>
              </a:cxn>
              <a:cxn ang="0">
                <a:pos x="T2" y="T3"/>
              </a:cxn>
              <a:cxn ang="0">
                <a:pos x="T4" y="T5"/>
              </a:cxn>
              <a:cxn ang="0">
                <a:pos x="T6" y="T7"/>
              </a:cxn>
              <a:cxn ang="0">
                <a:pos x="T8" y="T9"/>
              </a:cxn>
              <a:cxn ang="0">
                <a:pos x="T10" y="T11"/>
              </a:cxn>
            </a:cxnLst>
            <a:rect l="0" t="0" r="r" b="b"/>
            <a:pathLst>
              <a:path w="16" h="16">
                <a:moveTo>
                  <a:pt x="5" y="0"/>
                </a:moveTo>
                <a:cubicBezTo>
                  <a:pt x="0" y="9"/>
                  <a:pt x="0" y="9"/>
                  <a:pt x="0" y="9"/>
                </a:cubicBezTo>
                <a:cubicBezTo>
                  <a:pt x="8" y="16"/>
                  <a:pt x="8" y="16"/>
                  <a:pt x="8" y="16"/>
                </a:cubicBezTo>
                <a:cubicBezTo>
                  <a:pt x="16" y="9"/>
                  <a:pt x="16" y="9"/>
                  <a:pt x="16" y="9"/>
                </a:cubicBezTo>
                <a:cubicBezTo>
                  <a:pt x="16" y="0"/>
                  <a:pt x="16" y="0"/>
                  <a:pt x="16" y="0"/>
                </a:cubicBezTo>
                <a:cubicBezTo>
                  <a:pt x="16" y="0"/>
                  <a:pt x="11" y="0"/>
                  <a:pt x="5" y="0"/>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2" name="Freeform 77"/>
          <p:cNvSpPr>
            <a:spLocks/>
          </p:cNvSpPr>
          <p:nvPr/>
        </p:nvSpPr>
        <p:spPr bwMode="auto">
          <a:xfrm>
            <a:off x="7305683" y="3841754"/>
            <a:ext cx="147638" cy="180975"/>
          </a:xfrm>
          <a:custGeom>
            <a:avLst/>
            <a:gdLst>
              <a:gd name="T0" fmla="*/ 99 w 215"/>
              <a:gd name="T1" fmla="*/ 66 h 264"/>
              <a:gd name="T2" fmla="*/ 61 w 215"/>
              <a:gd name="T3" fmla="*/ 103 h 264"/>
              <a:gd name="T4" fmla="*/ 50 w 215"/>
              <a:gd name="T5" fmla="*/ 103 h 264"/>
              <a:gd name="T6" fmla="*/ 44 w 215"/>
              <a:gd name="T7" fmla="*/ 112 h 264"/>
              <a:gd name="T8" fmla="*/ 42 w 215"/>
              <a:gd name="T9" fmla="*/ 127 h 264"/>
              <a:gd name="T10" fmla="*/ 20 w 215"/>
              <a:gd name="T11" fmla="*/ 123 h 264"/>
              <a:gd name="T12" fmla="*/ 20 w 215"/>
              <a:gd name="T13" fmla="*/ 123 h 264"/>
              <a:gd name="T14" fmla="*/ 13 w 215"/>
              <a:gd name="T15" fmla="*/ 121 h 264"/>
              <a:gd name="T16" fmla="*/ 4 w 215"/>
              <a:gd name="T17" fmla="*/ 134 h 264"/>
              <a:gd name="T18" fmla="*/ 0 w 215"/>
              <a:gd name="T19" fmla="*/ 151 h 264"/>
              <a:gd name="T20" fmla="*/ 6 w 215"/>
              <a:gd name="T21" fmla="*/ 165 h 264"/>
              <a:gd name="T22" fmla="*/ 6 w 215"/>
              <a:gd name="T23" fmla="*/ 185 h 264"/>
              <a:gd name="T24" fmla="*/ 13 w 215"/>
              <a:gd name="T25" fmla="*/ 198 h 264"/>
              <a:gd name="T26" fmla="*/ 28 w 215"/>
              <a:gd name="T27" fmla="*/ 191 h 264"/>
              <a:gd name="T28" fmla="*/ 31 w 215"/>
              <a:gd name="T29" fmla="*/ 218 h 264"/>
              <a:gd name="T30" fmla="*/ 37 w 215"/>
              <a:gd name="T31" fmla="*/ 229 h 264"/>
              <a:gd name="T32" fmla="*/ 37 w 215"/>
              <a:gd name="T33" fmla="*/ 237 h 264"/>
              <a:gd name="T34" fmla="*/ 70 w 215"/>
              <a:gd name="T35" fmla="*/ 244 h 264"/>
              <a:gd name="T36" fmla="*/ 70 w 215"/>
              <a:gd name="T37" fmla="*/ 253 h 264"/>
              <a:gd name="T38" fmla="*/ 99 w 215"/>
              <a:gd name="T39" fmla="*/ 251 h 264"/>
              <a:gd name="T40" fmla="*/ 114 w 215"/>
              <a:gd name="T41" fmla="*/ 255 h 264"/>
              <a:gd name="T42" fmla="*/ 121 w 215"/>
              <a:gd name="T43" fmla="*/ 264 h 264"/>
              <a:gd name="T44" fmla="*/ 134 w 215"/>
              <a:gd name="T45" fmla="*/ 257 h 264"/>
              <a:gd name="T46" fmla="*/ 154 w 215"/>
              <a:gd name="T47" fmla="*/ 229 h 264"/>
              <a:gd name="T48" fmla="*/ 149 w 215"/>
              <a:gd name="T49" fmla="*/ 220 h 264"/>
              <a:gd name="T50" fmla="*/ 173 w 215"/>
              <a:gd name="T51" fmla="*/ 191 h 264"/>
              <a:gd name="T52" fmla="*/ 173 w 215"/>
              <a:gd name="T53" fmla="*/ 189 h 264"/>
              <a:gd name="T54" fmla="*/ 167 w 215"/>
              <a:gd name="T55" fmla="*/ 178 h 264"/>
              <a:gd name="T56" fmla="*/ 176 w 215"/>
              <a:gd name="T57" fmla="*/ 165 h 264"/>
              <a:gd name="T58" fmla="*/ 178 w 215"/>
              <a:gd name="T59" fmla="*/ 149 h 264"/>
              <a:gd name="T60" fmla="*/ 204 w 215"/>
              <a:gd name="T61" fmla="*/ 147 h 264"/>
              <a:gd name="T62" fmla="*/ 206 w 215"/>
              <a:gd name="T63" fmla="*/ 143 h 264"/>
              <a:gd name="T64" fmla="*/ 178 w 215"/>
              <a:gd name="T65" fmla="*/ 123 h 264"/>
              <a:gd name="T66" fmla="*/ 178 w 215"/>
              <a:gd name="T67" fmla="*/ 116 h 264"/>
              <a:gd name="T68" fmla="*/ 189 w 215"/>
              <a:gd name="T69" fmla="*/ 114 h 264"/>
              <a:gd name="T70" fmla="*/ 171 w 215"/>
              <a:gd name="T71" fmla="*/ 92 h 264"/>
              <a:gd name="T72" fmla="*/ 182 w 215"/>
              <a:gd name="T73" fmla="*/ 88 h 264"/>
              <a:gd name="T74" fmla="*/ 180 w 215"/>
              <a:gd name="T75" fmla="*/ 83 h 264"/>
              <a:gd name="T76" fmla="*/ 167 w 215"/>
              <a:gd name="T77" fmla="*/ 77 h 264"/>
              <a:gd name="T78" fmla="*/ 173 w 215"/>
              <a:gd name="T79" fmla="*/ 70 h 264"/>
              <a:gd name="T80" fmla="*/ 178 w 215"/>
              <a:gd name="T81" fmla="*/ 70 h 264"/>
              <a:gd name="T82" fmla="*/ 202 w 215"/>
              <a:gd name="T83" fmla="*/ 70 h 264"/>
              <a:gd name="T84" fmla="*/ 202 w 215"/>
              <a:gd name="T85" fmla="*/ 66 h 264"/>
              <a:gd name="T86" fmla="*/ 191 w 215"/>
              <a:gd name="T87" fmla="*/ 52 h 264"/>
              <a:gd name="T88" fmla="*/ 215 w 215"/>
              <a:gd name="T89" fmla="*/ 50 h 264"/>
              <a:gd name="T90" fmla="*/ 215 w 215"/>
              <a:gd name="T91" fmla="*/ 44 h 264"/>
              <a:gd name="T92" fmla="*/ 193 w 215"/>
              <a:gd name="T93" fmla="*/ 30 h 264"/>
              <a:gd name="T94" fmla="*/ 184 w 215"/>
              <a:gd name="T95" fmla="*/ 30 h 264"/>
              <a:gd name="T96" fmla="*/ 182 w 215"/>
              <a:gd name="T97" fmla="*/ 19 h 264"/>
              <a:gd name="T98" fmla="*/ 171 w 215"/>
              <a:gd name="T99" fmla="*/ 13 h 264"/>
              <a:gd name="T100" fmla="*/ 167 w 215"/>
              <a:gd name="T101" fmla="*/ 4 h 264"/>
              <a:gd name="T102" fmla="*/ 160 w 215"/>
              <a:gd name="T103" fmla="*/ 6 h 264"/>
              <a:gd name="T104" fmla="*/ 160 w 215"/>
              <a:gd name="T105" fmla="*/ 0 h 264"/>
              <a:gd name="T106" fmla="*/ 154 w 215"/>
              <a:gd name="T107" fmla="*/ 0 h 264"/>
              <a:gd name="T108" fmla="*/ 136 w 215"/>
              <a:gd name="T109" fmla="*/ 26 h 264"/>
              <a:gd name="T110" fmla="*/ 129 w 215"/>
              <a:gd name="T111" fmla="*/ 37 h 264"/>
              <a:gd name="T112" fmla="*/ 136 w 215"/>
              <a:gd name="T113" fmla="*/ 37 h 264"/>
              <a:gd name="T114" fmla="*/ 138 w 215"/>
              <a:gd name="T115" fmla="*/ 48 h 264"/>
              <a:gd name="T116" fmla="*/ 127 w 215"/>
              <a:gd name="T117" fmla="*/ 55 h 264"/>
              <a:gd name="T118" fmla="*/ 121 w 215"/>
              <a:gd name="T119" fmla="*/ 50 h 264"/>
              <a:gd name="T120" fmla="*/ 114 w 215"/>
              <a:gd name="T121" fmla="*/ 55 h 264"/>
              <a:gd name="T122" fmla="*/ 101 w 215"/>
              <a:gd name="T123" fmla="*/ 59 h 264"/>
              <a:gd name="T124" fmla="*/ 99 w 215"/>
              <a:gd name="T125" fmla="*/ 6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5" h="264">
                <a:moveTo>
                  <a:pt x="99" y="66"/>
                </a:moveTo>
                <a:cubicBezTo>
                  <a:pt x="88" y="88"/>
                  <a:pt x="75" y="101"/>
                  <a:pt x="61" y="103"/>
                </a:cubicBezTo>
                <a:cubicBezTo>
                  <a:pt x="50" y="103"/>
                  <a:pt x="50" y="103"/>
                  <a:pt x="50" y="103"/>
                </a:cubicBezTo>
                <a:cubicBezTo>
                  <a:pt x="44" y="112"/>
                  <a:pt x="44" y="112"/>
                  <a:pt x="44" y="112"/>
                </a:cubicBezTo>
                <a:cubicBezTo>
                  <a:pt x="42" y="127"/>
                  <a:pt x="42" y="127"/>
                  <a:pt x="42" y="127"/>
                </a:cubicBezTo>
                <a:cubicBezTo>
                  <a:pt x="20" y="123"/>
                  <a:pt x="20" y="123"/>
                  <a:pt x="20" y="123"/>
                </a:cubicBezTo>
                <a:cubicBezTo>
                  <a:pt x="20" y="123"/>
                  <a:pt x="20" y="123"/>
                  <a:pt x="20" y="123"/>
                </a:cubicBezTo>
                <a:cubicBezTo>
                  <a:pt x="13" y="121"/>
                  <a:pt x="13" y="121"/>
                  <a:pt x="13" y="121"/>
                </a:cubicBezTo>
                <a:cubicBezTo>
                  <a:pt x="4" y="134"/>
                  <a:pt x="4" y="134"/>
                  <a:pt x="4" y="134"/>
                </a:cubicBezTo>
                <a:cubicBezTo>
                  <a:pt x="0" y="151"/>
                  <a:pt x="0" y="151"/>
                  <a:pt x="0" y="151"/>
                </a:cubicBezTo>
                <a:cubicBezTo>
                  <a:pt x="6" y="165"/>
                  <a:pt x="6" y="165"/>
                  <a:pt x="6" y="165"/>
                </a:cubicBezTo>
                <a:cubicBezTo>
                  <a:pt x="6" y="185"/>
                  <a:pt x="6" y="185"/>
                  <a:pt x="6" y="185"/>
                </a:cubicBezTo>
                <a:cubicBezTo>
                  <a:pt x="13" y="198"/>
                  <a:pt x="13" y="198"/>
                  <a:pt x="13" y="198"/>
                </a:cubicBezTo>
                <a:cubicBezTo>
                  <a:pt x="28" y="191"/>
                  <a:pt x="28" y="191"/>
                  <a:pt x="28" y="191"/>
                </a:cubicBezTo>
                <a:cubicBezTo>
                  <a:pt x="31" y="218"/>
                  <a:pt x="31" y="218"/>
                  <a:pt x="31" y="218"/>
                </a:cubicBezTo>
                <a:cubicBezTo>
                  <a:pt x="37" y="229"/>
                  <a:pt x="37" y="229"/>
                  <a:pt x="37" y="229"/>
                </a:cubicBezTo>
                <a:cubicBezTo>
                  <a:pt x="37" y="237"/>
                  <a:pt x="37" y="237"/>
                  <a:pt x="37" y="237"/>
                </a:cubicBezTo>
                <a:cubicBezTo>
                  <a:pt x="70" y="244"/>
                  <a:pt x="70" y="244"/>
                  <a:pt x="70" y="244"/>
                </a:cubicBezTo>
                <a:cubicBezTo>
                  <a:pt x="70" y="253"/>
                  <a:pt x="70" y="253"/>
                  <a:pt x="70" y="253"/>
                </a:cubicBezTo>
                <a:cubicBezTo>
                  <a:pt x="99" y="251"/>
                  <a:pt x="99" y="251"/>
                  <a:pt x="99" y="251"/>
                </a:cubicBezTo>
                <a:cubicBezTo>
                  <a:pt x="114" y="255"/>
                  <a:pt x="114" y="255"/>
                  <a:pt x="114" y="255"/>
                </a:cubicBezTo>
                <a:cubicBezTo>
                  <a:pt x="121" y="264"/>
                  <a:pt x="121" y="264"/>
                  <a:pt x="121" y="264"/>
                </a:cubicBezTo>
                <a:cubicBezTo>
                  <a:pt x="134" y="257"/>
                  <a:pt x="134" y="257"/>
                  <a:pt x="134" y="257"/>
                </a:cubicBezTo>
                <a:cubicBezTo>
                  <a:pt x="145" y="248"/>
                  <a:pt x="151" y="240"/>
                  <a:pt x="154" y="229"/>
                </a:cubicBezTo>
                <a:cubicBezTo>
                  <a:pt x="149" y="220"/>
                  <a:pt x="149" y="220"/>
                  <a:pt x="149" y="220"/>
                </a:cubicBezTo>
                <a:cubicBezTo>
                  <a:pt x="173" y="191"/>
                  <a:pt x="173" y="191"/>
                  <a:pt x="173" y="191"/>
                </a:cubicBezTo>
                <a:cubicBezTo>
                  <a:pt x="173" y="189"/>
                  <a:pt x="173" y="189"/>
                  <a:pt x="173" y="189"/>
                </a:cubicBezTo>
                <a:cubicBezTo>
                  <a:pt x="167" y="178"/>
                  <a:pt x="167" y="178"/>
                  <a:pt x="167" y="178"/>
                </a:cubicBezTo>
                <a:cubicBezTo>
                  <a:pt x="176" y="165"/>
                  <a:pt x="176" y="165"/>
                  <a:pt x="176" y="165"/>
                </a:cubicBezTo>
                <a:cubicBezTo>
                  <a:pt x="178" y="149"/>
                  <a:pt x="178" y="149"/>
                  <a:pt x="178" y="149"/>
                </a:cubicBezTo>
                <a:cubicBezTo>
                  <a:pt x="204" y="147"/>
                  <a:pt x="204" y="147"/>
                  <a:pt x="204" y="147"/>
                </a:cubicBezTo>
                <a:cubicBezTo>
                  <a:pt x="206" y="143"/>
                  <a:pt x="206" y="143"/>
                  <a:pt x="206" y="143"/>
                </a:cubicBezTo>
                <a:cubicBezTo>
                  <a:pt x="178" y="123"/>
                  <a:pt x="178" y="123"/>
                  <a:pt x="178" y="123"/>
                </a:cubicBezTo>
                <a:cubicBezTo>
                  <a:pt x="178" y="116"/>
                  <a:pt x="178" y="116"/>
                  <a:pt x="178" y="116"/>
                </a:cubicBezTo>
                <a:cubicBezTo>
                  <a:pt x="189" y="114"/>
                  <a:pt x="189" y="114"/>
                  <a:pt x="189" y="114"/>
                </a:cubicBezTo>
                <a:cubicBezTo>
                  <a:pt x="171" y="92"/>
                  <a:pt x="171" y="92"/>
                  <a:pt x="171" y="92"/>
                </a:cubicBezTo>
                <a:cubicBezTo>
                  <a:pt x="182" y="88"/>
                  <a:pt x="182" y="88"/>
                  <a:pt x="182" y="88"/>
                </a:cubicBezTo>
                <a:cubicBezTo>
                  <a:pt x="180" y="83"/>
                  <a:pt x="180" y="83"/>
                  <a:pt x="180" y="83"/>
                </a:cubicBezTo>
                <a:cubicBezTo>
                  <a:pt x="167" y="77"/>
                  <a:pt x="167" y="77"/>
                  <a:pt x="167" y="77"/>
                </a:cubicBezTo>
                <a:cubicBezTo>
                  <a:pt x="173" y="70"/>
                  <a:pt x="173" y="70"/>
                  <a:pt x="173" y="70"/>
                </a:cubicBezTo>
                <a:cubicBezTo>
                  <a:pt x="178" y="70"/>
                  <a:pt x="178" y="70"/>
                  <a:pt x="178" y="70"/>
                </a:cubicBezTo>
                <a:cubicBezTo>
                  <a:pt x="202" y="70"/>
                  <a:pt x="202" y="70"/>
                  <a:pt x="202" y="70"/>
                </a:cubicBezTo>
                <a:cubicBezTo>
                  <a:pt x="202" y="66"/>
                  <a:pt x="202" y="66"/>
                  <a:pt x="202" y="66"/>
                </a:cubicBezTo>
                <a:cubicBezTo>
                  <a:pt x="198" y="63"/>
                  <a:pt x="193" y="59"/>
                  <a:pt x="191" y="52"/>
                </a:cubicBezTo>
                <a:cubicBezTo>
                  <a:pt x="198" y="55"/>
                  <a:pt x="206" y="52"/>
                  <a:pt x="215" y="50"/>
                </a:cubicBezTo>
                <a:cubicBezTo>
                  <a:pt x="215" y="44"/>
                  <a:pt x="215" y="44"/>
                  <a:pt x="215" y="44"/>
                </a:cubicBezTo>
                <a:cubicBezTo>
                  <a:pt x="193" y="30"/>
                  <a:pt x="193" y="30"/>
                  <a:pt x="193" y="30"/>
                </a:cubicBezTo>
                <a:cubicBezTo>
                  <a:pt x="184" y="30"/>
                  <a:pt x="184" y="30"/>
                  <a:pt x="184" y="30"/>
                </a:cubicBezTo>
                <a:cubicBezTo>
                  <a:pt x="182" y="19"/>
                  <a:pt x="182" y="19"/>
                  <a:pt x="182" y="19"/>
                </a:cubicBezTo>
                <a:cubicBezTo>
                  <a:pt x="171" y="13"/>
                  <a:pt x="171" y="13"/>
                  <a:pt x="171" y="13"/>
                </a:cubicBezTo>
                <a:cubicBezTo>
                  <a:pt x="167" y="4"/>
                  <a:pt x="167" y="4"/>
                  <a:pt x="167" y="4"/>
                </a:cubicBezTo>
                <a:cubicBezTo>
                  <a:pt x="160" y="6"/>
                  <a:pt x="160" y="6"/>
                  <a:pt x="160" y="6"/>
                </a:cubicBezTo>
                <a:cubicBezTo>
                  <a:pt x="160" y="0"/>
                  <a:pt x="160" y="0"/>
                  <a:pt x="160" y="0"/>
                </a:cubicBezTo>
                <a:cubicBezTo>
                  <a:pt x="154" y="0"/>
                  <a:pt x="154" y="0"/>
                  <a:pt x="154" y="0"/>
                </a:cubicBezTo>
                <a:cubicBezTo>
                  <a:pt x="151" y="4"/>
                  <a:pt x="145" y="13"/>
                  <a:pt x="136" y="26"/>
                </a:cubicBezTo>
                <a:cubicBezTo>
                  <a:pt x="129" y="37"/>
                  <a:pt x="129" y="37"/>
                  <a:pt x="129" y="37"/>
                </a:cubicBezTo>
                <a:cubicBezTo>
                  <a:pt x="136" y="37"/>
                  <a:pt x="136" y="37"/>
                  <a:pt x="136" y="37"/>
                </a:cubicBezTo>
                <a:cubicBezTo>
                  <a:pt x="138" y="48"/>
                  <a:pt x="138" y="48"/>
                  <a:pt x="138" y="48"/>
                </a:cubicBezTo>
                <a:cubicBezTo>
                  <a:pt x="127" y="55"/>
                  <a:pt x="127" y="55"/>
                  <a:pt x="127" y="55"/>
                </a:cubicBezTo>
                <a:cubicBezTo>
                  <a:pt x="121" y="50"/>
                  <a:pt x="121" y="50"/>
                  <a:pt x="121" y="50"/>
                </a:cubicBezTo>
                <a:cubicBezTo>
                  <a:pt x="118" y="52"/>
                  <a:pt x="116" y="52"/>
                  <a:pt x="114" y="55"/>
                </a:cubicBezTo>
                <a:cubicBezTo>
                  <a:pt x="110" y="57"/>
                  <a:pt x="105" y="57"/>
                  <a:pt x="101" y="59"/>
                </a:cubicBezTo>
                <a:cubicBezTo>
                  <a:pt x="99" y="66"/>
                  <a:pt x="99" y="66"/>
                  <a:pt x="99" y="66"/>
                </a:cubicBezTo>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3" name="Freeform 78"/>
          <p:cNvSpPr>
            <a:spLocks/>
          </p:cNvSpPr>
          <p:nvPr/>
        </p:nvSpPr>
        <p:spPr bwMode="auto">
          <a:xfrm>
            <a:off x="7305683" y="3841754"/>
            <a:ext cx="147638" cy="180975"/>
          </a:xfrm>
          <a:custGeom>
            <a:avLst/>
            <a:gdLst>
              <a:gd name="T0" fmla="*/ 99 w 215"/>
              <a:gd name="T1" fmla="*/ 66 h 264"/>
              <a:gd name="T2" fmla="*/ 61 w 215"/>
              <a:gd name="T3" fmla="*/ 103 h 264"/>
              <a:gd name="T4" fmla="*/ 50 w 215"/>
              <a:gd name="T5" fmla="*/ 103 h 264"/>
              <a:gd name="T6" fmla="*/ 44 w 215"/>
              <a:gd name="T7" fmla="*/ 112 h 264"/>
              <a:gd name="T8" fmla="*/ 42 w 215"/>
              <a:gd name="T9" fmla="*/ 127 h 264"/>
              <a:gd name="T10" fmla="*/ 20 w 215"/>
              <a:gd name="T11" fmla="*/ 123 h 264"/>
              <a:gd name="T12" fmla="*/ 20 w 215"/>
              <a:gd name="T13" fmla="*/ 123 h 264"/>
              <a:gd name="T14" fmla="*/ 13 w 215"/>
              <a:gd name="T15" fmla="*/ 121 h 264"/>
              <a:gd name="T16" fmla="*/ 4 w 215"/>
              <a:gd name="T17" fmla="*/ 134 h 264"/>
              <a:gd name="T18" fmla="*/ 0 w 215"/>
              <a:gd name="T19" fmla="*/ 151 h 264"/>
              <a:gd name="T20" fmla="*/ 6 w 215"/>
              <a:gd name="T21" fmla="*/ 165 h 264"/>
              <a:gd name="T22" fmla="*/ 6 w 215"/>
              <a:gd name="T23" fmla="*/ 185 h 264"/>
              <a:gd name="T24" fmla="*/ 13 w 215"/>
              <a:gd name="T25" fmla="*/ 198 h 264"/>
              <a:gd name="T26" fmla="*/ 28 w 215"/>
              <a:gd name="T27" fmla="*/ 191 h 264"/>
              <a:gd name="T28" fmla="*/ 31 w 215"/>
              <a:gd name="T29" fmla="*/ 218 h 264"/>
              <a:gd name="T30" fmla="*/ 37 w 215"/>
              <a:gd name="T31" fmla="*/ 229 h 264"/>
              <a:gd name="T32" fmla="*/ 37 w 215"/>
              <a:gd name="T33" fmla="*/ 237 h 264"/>
              <a:gd name="T34" fmla="*/ 70 w 215"/>
              <a:gd name="T35" fmla="*/ 244 h 264"/>
              <a:gd name="T36" fmla="*/ 70 w 215"/>
              <a:gd name="T37" fmla="*/ 253 h 264"/>
              <a:gd name="T38" fmla="*/ 99 w 215"/>
              <a:gd name="T39" fmla="*/ 251 h 264"/>
              <a:gd name="T40" fmla="*/ 114 w 215"/>
              <a:gd name="T41" fmla="*/ 255 h 264"/>
              <a:gd name="T42" fmla="*/ 121 w 215"/>
              <a:gd name="T43" fmla="*/ 264 h 264"/>
              <a:gd name="T44" fmla="*/ 134 w 215"/>
              <a:gd name="T45" fmla="*/ 257 h 264"/>
              <a:gd name="T46" fmla="*/ 154 w 215"/>
              <a:gd name="T47" fmla="*/ 229 h 264"/>
              <a:gd name="T48" fmla="*/ 149 w 215"/>
              <a:gd name="T49" fmla="*/ 220 h 264"/>
              <a:gd name="T50" fmla="*/ 173 w 215"/>
              <a:gd name="T51" fmla="*/ 191 h 264"/>
              <a:gd name="T52" fmla="*/ 173 w 215"/>
              <a:gd name="T53" fmla="*/ 189 h 264"/>
              <a:gd name="T54" fmla="*/ 167 w 215"/>
              <a:gd name="T55" fmla="*/ 178 h 264"/>
              <a:gd name="T56" fmla="*/ 176 w 215"/>
              <a:gd name="T57" fmla="*/ 165 h 264"/>
              <a:gd name="T58" fmla="*/ 178 w 215"/>
              <a:gd name="T59" fmla="*/ 149 h 264"/>
              <a:gd name="T60" fmla="*/ 204 w 215"/>
              <a:gd name="T61" fmla="*/ 147 h 264"/>
              <a:gd name="T62" fmla="*/ 206 w 215"/>
              <a:gd name="T63" fmla="*/ 143 h 264"/>
              <a:gd name="T64" fmla="*/ 178 w 215"/>
              <a:gd name="T65" fmla="*/ 123 h 264"/>
              <a:gd name="T66" fmla="*/ 178 w 215"/>
              <a:gd name="T67" fmla="*/ 116 h 264"/>
              <a:gd name="T68" fmla="*/ 189 w 215"/>
              <a:gd name="T69" fmla="*/ 114 h 264"/>
              <a:gd name="T70" fmla="*/ 171 w 215"/>
              <a:gd name="T71" fmla="*/ 92 h 264"/>
              <a:gd name="T72" fmla="*/ 182 w 215"/>
              <a:gd name="T73" fmla="*/ 88 h 264"/>
              <a:gd name="T74" fmla="*/ 180 w 215"/>
              <a:gd name="T75" fmla="*/ 83 h 264"/>
              <a:gd name="T76" fmla="*/ 167 w 215"/>
              <a:gd name="T77" fmla="*/ 77 h 264"/>
              <a:gd name="T78" fmla="*/ 173 w 215"/>
              <a:gd name="T79" fmla="*/ 70 h 264"/>
              <a:gd name="T80" fmla="*/ 178 w 215"/>
              <a:gd name="T81" fmla="*/ 70 h 264"/>
              <a:gd name="T82" fmla="*/ 202 w 215"/>
              <a:gd name="T83" fmla="*/ 70 h 264"/>
              <a:gd name="T84" fmla="*/ 202 w 215"/>
              <a:gd name="T85" fmla="*/ 66 h 264"/>
              <a:gd name="T86" fmla="*/ 191 w 215"/>
              <a:gd name="T87" fmla="*/ 52 h 264"/>
              <a:gd name="T88" fmla="*/ 215 w 215"/>
              <a:gd name="T89" fmla="*/ 50 h 264"/>
              <a:gd name="T90" fmla="*/ 215 w 215"/>
              <a:gd name="T91" fmla="*/ 44 h 264"/>
              <a:gd name="T92" fmla="*/ 193 w 215"/>
              <a:gd name="T93" fmla="*/ 30 h 264"/>
              <a:gd name="T94" fmla="*/ 184 w 215"/>
              <a:gd name="T95" fmla="*/ 30 h 264"/>
              <a:gd name="T96" fmla="*/ 182 w 215"/>
              <a:gd name="T97" fmla="*/ 19 h 264"/>
              <a:gd name="T98" fmla="*/ 171 w 215"/>
              <a:gd name="T99" fmla="*/ 13 h 264"/>
              <a:gd name="T100" fmla="*/ 167 w 215"/>
              <a:gd name="T101" fmla="*/ 4 h 264"/>
              <a:gd name="T102" fmla="*/ 160 w 215"/>
              <a:gd name="T103" fmla="*/ 6 h 264"/>
              <a:gd name="T104" fmla="*/ 160 w 215"/>
              <a:gd name="T105" fmla="*/ 0 h 264"/>
              <a:gd name="T106" fmla="*/ 154 w 215"/>
              <a:gd name="T107" fmla="*/ 0 h 264"/>
              <a:gd name="T108" fmla="*/ 136 w 215"/>
              <a:gd name="T109" fmla="*/ 26 h 264"/>
              <a:gd name="T110" fmla="*/ 129 w 215"/>
              <a:gd name="T111" fmla="*/ 37 h 264"/>
              <a:gd name="T112" fmla="*/ 136 w 215"/>
              <a:gd name="T113" fmla="*/ 37 h 264"/>
              <a:gd name="T114" fmla="*/ 138 w 215"/>
              <a:gd name="T115" fmla="*/ 48 h 264"/>
              <a:gd name="T116" fmla="*/ 127 w 215"/>
              <a:gd name="T117" fmla="*/ 55 h 264"/>
              <a:gd name="T118" fmla="*/ 121 w 215"/>
              <a:gd name="T119" fmla="*/ 50 h 264"/>
              <a:gd name="T120" fmla="*/ 114 w 215"/>
              <a:gd name="T121" fmla="*/ 55 h 264"/>
              <a:gd name="T122" fmla="*/ 101 w 215"/>
              <a:gd name="T123" fmla="*/ 59 h 264"/>
              <a:gd name="T124" fmla="*/ 99 w 215"/>
              <a:gd name="T125" fmla="*/ 6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5" h="264">
                <a:moveTo>
                  <a:pt x="99" y="66"/>
                </a:moveTo>
                <a:cubicBezTo>
                  <a:pt x="88" y="88"/>
                  <a:pt x="75" y="101"/>
                  <a:pt x="61" y="103"/>
                </a:cubicBezTo>
                <a:cubicBezTo>
                  <a:pt x="50" y="103"/>
                  <a:pt x="50" y="103"/>
                  <a:pt x="50" y="103"/>
                </a:cubicBezTo>
                <a:cubicBezTo>
                  <a:pt x="44" y="112"/>
                  <a:pt x="44" y="112"/>
                  <a:pt x="44" y="112"/>
                </a:cubicBezTo>
                <a:cubicBezTo>
                  <a:pt x="42" y="127"/>
                  <a:pt x="42" y="127"/>
                  <a:pt x="42" y="127"/>
                </a:cubicBezTo>
                <a:cubicBezTo>
                  <a:pt x="20" y="123"/>
                  <a:pt x="20" y="123"/>
                  <a:pt x="20" y="123"/>
                </a:cubicBezTo>
                <a:cubicBezTo>
                  <a:pt x="20" y="123"/>
                  <a:pt x="20" y="123"/>
                  <a:pt x="20" y="123"/>
                </a:cubicBezTo>
                <a:cubicBezTo>
                  <a:pt x="13" y="121"/>
                  <a:pt x="13" y="121"/>
                  <a:pt x="13" y="121"/>
                </a:cubicBezTo>
                <a:cubicBezTo>
                  <a:pt x="4" y="134"/>
                  <a:pt x="4" y="134"/>
                  <a:pt x="4" y="134"/>
                </a:cubicBezTo>
                <a:cubicBezTo>
                  <a:pt x="0" y="151"/>
                  <a:pt x="0" y="151"/>
                  <a:pt x="0" y="151"/>
                </a:cubicBezTo>
                <a:cubicBezTo>
                  <a:pt x="6" y="165"/>
                  <a:pt x="6" y="165"/>
                  <a:pt x="6" y="165"/>
                </a:cubicBezTo>
                <a:cubicBezTo>
                  <a:pt x="6" y="185"/>
                  <a:pt x="6" y="185"/>
                  <a:pt x="6" y="185"/>
                </a:cubicBezTo>
                <a:cubicBezTo>
                  <a:pt x="13" y="198"/>
                  <a:pt x="13" y="198"/>
                  <a:pt x="13" y="198"/>
                </a:cubicBezTo>
                <a:cubicBezTo>
                  <a:pt x="28" y="191"/>
                  <a:pt x="28" y="191"/>
                  <a:pt x="28" y="191"/>
                </a:cubicBezTo>
                <a:cubicBezTo>
                  <a:pt x="31" y="218"/>
                  <a:pt x="31" y="218"/>
                  <a:pt x="31" y="218"/>
                </a:cubicBezTo>
                <a:cubicBezTo>
                  <a:pt x="37" y="229"/>
                  <a:pt x="37" y="229"/>
                  <a:pt x="37" y="229"/>
                </a:cubicBezTo>
                <a:cubicBezTo>
                  <a:pt x="37" y="237"/>
                  <a:pt x="37" y="237"/>
                  <a:pt x="37" y="237"/>
                </a:cubicBezTo>
                <a:cubicBezTo>
                  <a:pt x="70" y="244"/>
                  <a:pt x="70" y="244"/>
                  <a:pt x="70" y="244"/>
                </a:cubicBezTo>
                <a:cubicBezTo>
                  <a:pt x="70" y="253"/>
                  <a:pt x="70" y="253"/>
                  <a:pt x="70" y="253"/>
                </a:cubicBezTo>
                <a:cubicBezTo>
                  <a:pt x="99" y="251"/>
                  <a:pt x="99" y="251"/>
                  <a:pt x="99" y="251"/>
                </a:cubicBezTo>
                <a:cubicBezTo>
                  <a:pt x="114" y="255"/>
                  <a:pt x="114" y="255"/>
                  <a:pt x="114" y="255"/>
                </a:cubicBezTo>
                <a:cubicBezTo>
                  <a:pt x="121" y="264"/>
                  <a:pt x="121" y="264"/>
                  <a:pt x="121" y="264"/>
                </a:cubicBezTo>
                <a:cubicBezTo>
                  <a:pt x="134" y="257"/>
                  <a:pt x="134" y="257"/>
                  <a:pt x="134" y="257"/>
                </a:cubicBezTo>
                <a:cubicBezTo>
                  <a:pt x="145" y="248"/>
                  <a:pt x="151" y="240"/>
                  <a:pt x="154" y="229"/>
                </a:cubicBezTo>
                <a:cubicBezTo>
                  <a:pt x="149" y="220"/>
                  <a:pt x="149" y="220"/>
                  <a:pt x="149" y="220"/>
                </a:cubicBezTo>
                <a:cubicBezTo>
                  <a:pt x="173" y="191"/>
                  <a:pt x="173" y="191"/>
                  <a:pt x="173" y="191"/>
                </a:cubicBezTo>
                <a:cubicBezTo>
                  <a:pt x="173" y="189"/>
                  <a:pt x="173" y="189"/>
                  <a:pt x="173" y="189"/>
                </a:cubicBezTo>
                <a:cubicBezTo>
                  <a:pt x="167" y="178"/>
                  <a:pt x="167" y="178"/>
                  <a:pt x="167" y="178"/>
                </a:cubicBezTo>
                <a:cubicBezTo>
                  <a:pt x="176" y="165"/>
                  <a:pt x="176" y="165"/>
                  <a:pt x="176" y="165"/>
                </a:cubicBezTo>
                <a:cubicBezTo>
                  <a:pt x="178" y="149"/>
                  <a:pt x="178" y="149"/>
                  <a:pt x="178" y="149"/>
                </a:cubicBezTo>
                <a:cubicBezTo>
                  <a:pt x="204" y="147"/>
                  <a:pt x="204" y="147"/>
                  <a:pt x="204" y="147"/>
                </a:cubicBezTo>
                <a:cubicBezTo>
                  <a:pt x="206" y="143"/>
                  <a:pt x="206" y="143"/>
                  <a:pt x="206" y="143"/>
                </a:cubicBezTo>
                <a:cubicBezTo>
                  <a:pt x="178" y="123"/>
                  <a:pt x="178" y="123"/>
                  <a:pt x="178" y="123"/>
                </a:cubicBezTo>
                <a:cubicBezTo>
                  <a:pt x="178" y="116"/>
                  <a:pt x="178" y="116"/>
                  <a:pt x="178" y="116"/>
                </a:cubicBezTo>
                <a:cubicBezTo>
                  <a:pt x="189" y="114"/>
                  <a:pt x="189" y="114"/>
                  <a:pt x="189" y="114"/>
                </a:cubicBezTo>
                <a:cubicBezTo>
                  <a:pt x="171" y="92"/>
                  <a:pt x="171" y="92"/>
                  <a:pt x="171" y="92"/>
                </a:cubicBezTo>
                <a:cubicBezTo>
                  <a:pt x="182" y="88"/>
                  <a:pt x="182" y="88"/>
                  <a:pt x="182" y="88"/>
                </a:cubicBezTo>
                <a:cubicBezTo>
                  <a:pt x="180" y="83"/>
                  <a:pt x="180" y="83"/>
                  <a:pt x="180" y="83"/>
                </a:cubicBezTo>
                <a:cubicBezTo>
                  <a:pt x="167" y="77"/>
                  <a:pt x="167" y="77"/>
                  <a:pt x="167" y="77"/>
                </a:cubicBezTo>
                <a:cubicBezTo>
                  <a:pt x="173" y="70"/>
                  <a:pt x="173" y="70"/>
                  <a:pt x="173" y="70"/>
                </a:cubicBezTo>
                <a:cubicBezTo>
                  <a:pt x="178" y="70"/>
                  <a:pt x="178" y="70"/>
                  <a:pt x="178" y="70"/>
                </a:cubicBezTo>
                <a:cubicBezTo>
                  <a:pt x="202" y="70"/>
                  <a:pt x="202" y="70"/>
                  <a:pt x="202" y="70"/>
                </a:cubicBezTo>
                <a:cubicBezTo>
                  <a:pt x="202" y="66"/>
                  <a:pt x="202" y="66"/>
                  <a:pt x="202" y="66"/>
                </a:cubicBezTo>
                <a:cubicBezTo>
                  <a:pt x="198" y="63"/>
                  <a:pt x="193" y="59"/>
                  <a:pt x="191" y="52"/>
                </a:cubicBezTo>
                <a:cubicBezTo>
                  <a:pt x="198" y="55"/>
                  <a:pt x="206" y="52"/>
                  <a:pt x="215" y="50"/>
                </a:cubicBezTo>
                <a:cubicBezTo>
                  <a:pt x="215" y="44"/>
                  <a:pt x="215" y="44"/>
                  <a:pt x="215" y="44"/>
                </a:cubicBezTo>
                <a:cubicBezTo>
                  <a:pt x="193" y="30"/>
                  <a:pt x="193" y="30"/>
                  <a:pt x="193" y="30"/>
                </a:cubicBezTo>
                <a:cubicBezTo>
                  <a:pt x="184" y="30"/>
                  <a:pt x="184" y="30"/>
                  <a:pt x="184" y="30"/>
                </a:cubicBezTo>
                <a:cubicBezTo>
                  <a:pt x="182" y="19"/>
                  <a:pt x="182" y="19"/>
                  <a:pt x="182" y="19"/>
                </a:cubicBezTo>
                <a:cubicBezTo>
                  <a:pt x="171" y="13"/>
                  <a:pt x="171" y="13"/>
                  <a:pt x="171" y="13"/>
                </a:cubicBezTo>
                <a:cubicBezTo>
                  <a:pt x="167" y="4"/>
                  <a:pt x="167" y="4"/>
                  <a:pt x="167" y="4"/>
                </a:cubicBezTo>
                <a:cubicBezTo>
                  <a:pt x="160" y="6"/>
                  <a:pt x="160" y="6"/>
                  <a:pt x="160" y="6"/>
                </a:cubicBezTo>
                <a:cubicBezTo>
                  <a:pt x="160" y="0"/>
                  <a:pt x="160" y="0"/>
                  <a:pt x="160" y="0"/>
                </a:cubicBezTo>
                <a:cubicBezTo>
                  <a:pt x="154" y="0"/>
                  <a:pt x="154" y="0"/>
                  <a:pt x="154" y="0"/>
                </a:cubicBezTo>
                <a:cubicBezTo>
                  <a:pt x="151" y="4"/>
                  <a:pt x="145" y="13"/>
                  <a:pt x="136" y="26"/>
                </a:cubicBezTo>
                <a:cubicBezTo>
                  <a:pt x="129" y="37"/>
                  <a:pt x="129" y="37"/>
                  <a:pt x="129" y="37"/>
                </a:cubicBezTo>
                <a:cubicBezTo>
                  <a:pt x="136" y="37"/>
                  <a:pt x="136" y="37"/>
                  <a:pt x="136" y="37"/>
                </a:cubicBezTo>
                <a:cubicBezTo>
                  <a:pt x="138" y="48"/>
                  <a:pt x="138" y="48"/>
                  <a:pt x="138" y="48"/>
                </a:cubicBezTo>
                <a:cubicBezTo>
                  <a:pt x="127" y="55"/>
                  <a:pt x="127" y="55"/>
                  <a:pt x="127" y="55"/>
                </a:cubicBezTo>
                <a:cubicBezTo>
                  <a:pt x="121" y="50"/>
                  <a:pt x="121" y="50"/>
                  <a:pt x="121" y="50"/>
                </a:cubicBezTo>
                <a:cubicBezTo>
                  <a:pt x="118" y="52"/>
                  <a:pt x="116" y="52"/>
                  <a:pt x="114" y="55"/>
                </a:cubicBezTo>
                <a:cubicBezTo>
                  <a:pt x="110" y="57"/>
                  <a:pt x="105" y="57"/>
                  <a:pt x="101" y="59"/>
                </a:cubicBezTo>
                <a:cubicBezTo>
                  <a:pt x="99" y="66"/>
                  <a:pt x="99" y="66"/>
                  <a:pt x="99" y="66"/>
                </a:cubicBezTo>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4" name="Freeform 79"/>
          <p:cNvSpPr>
            <a:spLocks/>
          </p:cNvSpPr>
          <p:nvPr/>
        </p:nvSpPr>
        <p:spPr bwMode="auto">
          <a:xfrm>
            <a:off x="7537458" y="3398841"/>
            <a:ext cx="15875" cy="14288"/>
          </a:xfrm>
          <a:custGeom>
            <a:avLst/>
            <a:gdLst>
              <a:gd name="T0" fmla="*/ 6 w 10"/>
              <a:gd name="T1" fmla="*/ 7 h 9"/>
              <a:gd name="T2" fmla="*/ 10 w 10"/>
              <a:gd name="T3" fmla="*/ 4 h 9"/>
              <a:gd name="T4" fmla="*/ 10 w 10"/>
              <a:gd name="T5" fmla="*/ 0 h 9"/>
              <a:gd name="T6" fmla="*/ 5 w 10"/>
              <a:gd name="T7" fmla="*/ 1 h 9"/>
              <a:gd name="T8" fmla="*/ 0 w 10"/>
              <a:gd name="T9" fmla="*/ 6 h 9"/>
              <a:gd name="T10" fmla="*/ 2 w 10"/>
              <a:gd name="T11" fmla="*/ 9 h 9"/>
              <a:gd name="T12" fmla="*/ 6 w 10"/>
              <a:gd name="T13" fmla="*/ 7 h 9"/>
              <a:gd name="T14" fmla="*/ 6 w 10"/>
              <a:gd name="T15" fmla="*/ 7 h 9"/>
              <a:gd name="T16" fmla="*/ 6 w 10"/>
              <a:gd name="T17"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9">
                <a:moveTo>
                  <a:pt x="6" y="7"/>
                </a:moveTo>
                <a:lnTo>
                  <a:pt x="10" y="4"/>
                </a:lnTo>
                <a:lnTo>
                  <a:pt x="10" y="0"/>
                </a:lnTo>
                <a:lnTo>
                  <a:pt x="5" y="1"/>
                </a:lnTo>
                <a:lnTo>
                  <a:pt x="0" y="6"/>
                </a:lnTo>
                <a:lnTo>
                  <a:pt x="2" y="9"/>
                </a:lnTo>
                <a:lnTo>
                  <a:pt x="6" y="7"/>
                </a:lnTo>
                <a:lnTo>
                  <a:pt x="6" y="7"/>
                </a:lnTo>
                <a:lnTo>
                  <a:pt x="6" y="7"/>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5" name="Freeform 80"/>
          <p:cNvSpPr>
            <a:spLocks/>
          </p:cNvSpPr>
          <p:nvPr/>
        </p:nvSpPr>
        <p:spPr bwMode="auto">
          <a:xfrm>
            <a:off x="7485071" y="3455991"/>
            <a:ext cx="7938" cy="9525"/>
          </a:xfrm>
          <a:custGeom>
            <a:avLst/>
            <a:gdLst>
              <a:gd name="T0" fmla="*/ 5 w 5"/>
              <a:gd name="T1" fmla="*/ 3 h 6"/>
              <a:gd name="T2" fmla="*/ 0 w 5"/>
              <a:gd name="T3" fmla="*/ 0 h 6"/>
              <a:gd name="T4" fmla="*/ 0 w 5"/>
              <a:gd name="T5" fmla="*/ 3 h 6"/>
              <a:gd name="T6" fmla="*/ 2 w 5"/>
              <a:gd name="T7" fmla="*/ 6 h 6"/>
              <a:gd name="T8" fmla="*/ 5 w 5"/>
              <a:gd name="T9" fmla="*/ 3 h 6"/>
              <a:gd name="T10" fmla="*/ 5 w 5"/>
              <a:gd name="T11" fmla="*/ 3 h 6"/>
              <a:gd name="T12" fmla="*/ 5 w 5"/>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5" y="3"/>
                </a:moveTo>
                <a:lnTo>
                  <a:pt x="0" y="0"/>
                </a:lnTo>
                <a:lnTo>
                  <a:pt x="0" y="3"/>
                </a:lnTo>
                <a:lnTo>
                  <a:pt x="2" y="6"/>
                </a:lnTo>
                <a:lnTo>
                  <a:pt x="5" y="3"/>
                </a:lnTo>
                <a:lnTo>
                  <a:pt x="5" y="3"/>
                </a:lnTo>
                <a:lnTo>
                  <a:pt x="5" y="3"/>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6" name="Freeform 81"/>
          <p:cNvSpPr>
            <a:spLocks/>
          </p:cNvSpPr>
          <p:nvPr/>
        </p:nvSpPr>
        <p:spPr bwMode="auto">
          <a:xfrm>
            <a:off x="7310445" y="3625854"/>
            <a:ext cx="26988" cy="23813"/>
          </a:xfrm>
          <a:custGeom>
            <a:avLst/>
            <a:gdLst>
              <a:gd name="T0" fmla="*/ 5 w 40"/>
              <a:gd name="T1" fmla="*/ 14 h 34"/>
              <a:gd name="T2" fmla="*/ 0 w 40"/>
              <a:gd name="T3" fmla="*/ 23 h 34"/>
              <a:gd name="T4" fmla="*/ 5 w 40"/>
              <a:gd name="T5" fmla="*/ 32 h 34"/>
              <a:gd name="T6" fmla="*/ 13 w 40"/>
              <a:gd name="T7" fmla="*/ 34 h 34"/>
              <a:gd name="T8" fmla="*/ 40 w 40"/>
              <a:gd name="T9" fmla="*/ 7 h 34"/>
              <a:gd name="T10" fmla="*/ 38 w 40"/>
              <a:gd name="T11" fmla="*/ 0 h 34"/>
              <a:gd name="T12" fmla="*/ 5 w 40"/>
              <a:gd name="T13" fmla="*/ 14 h 34"/>
            </a:gdLst>
            <a:ahLst/>
            <a:cxnLst>
              <a:cxn ang="0">
                <a:pos x="T0" y="T1"/>
              </a:cxn>
              <a:cxn ang="0">
                <a:pos x="T2" y="T3"/>
              </a:cxn>
              <a:cxn ang="0">
                <a:pos x="T4" y="T5"/>
              </a:cxn>
              <a:cxn ang="0">
                <a:pos x="T6" y="T7"/>
              </a:cxn>
              <a:cxn ang="0">
                <a:pos x="T8" y="T9"/>
              </a:cxn>
              <a:cxn ang="0">
                <a:pos x="T10" y="T11"/>
              </a:cxn>
              <a:cxn ang="0">
                <a:pos x="T12" y="T13"/>
              </a:cxn>
            </a:cxnLst>
            <a:rect l="0" t="0" r="r" b="b"/>
            <a:pathLst>
              <a:path w="40" h="34">
                <a:moveTo>
                  <a:pt x="5" y="14"/>
                </a:moveTo>
                <a:cubicBezTo>
                  <a:pt x="3" y="16"/>
                  <a:pt x="0" y="20"/>
                  <a:pt x="0" y="23"/>
                </a:cubicBezTo>
                <a:cubicBezTo>
                  <a:pt x="5" y="32"/>
                  <a:pt x="5" y="32"/>
                  <a:pt x="5" y="32"/>
                </a:cubicBezTo>
                <a:cubicBezTo>
                  <a:pt x="13" y="34"/>
                  <a:pt x="13" y="34"/>
                  <a:pt x="13" y="34"/>
                </a:cubicBezTo>
                <a:cubicBezTo>
                  <a:pt x="22" y="25"/>
                  <a:pt x="32" y="16"/>
                  <a:pt x="40" y="7"/>
                </a:cubicBezTo>
                <a:cubicBezTo>
                  <a:pt x="38" y="0"/>
                  <a:pt x="38" y="0"/>
                  <a:pt x="38" y="0"/>
                </a:cubicBezTo>
                <a:cubicBezTo>
                  <a:pt x="26" y="5"/>
                  <a:pt x="15" y="9"/>
                  <a:pt x="5" y="14"/>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7" name="Freeform 82"/>
          <p:cNvSpPr>
            <a:spLocks/>
          </p:cNvSpPr>
          <p:nvPr/>
        </p:nvSpPr>
        <p:spPr bwMode="auto">
          <a:xfrm>
            <a:off x="7502533" y="4092580"/>
            <a:ext cx="58738" cy="33338"/>
          </a:xfrm>
          <a:custGeom>
            <a:avLst/>
            <a:gdLst>
              <a:gd name="T0" fmla="*/ 38 w 85"/>
              <a:gd name="T1" fmla="*/ 20 h 47"/>
              <a:gd name="T2" fmla="*/ 29 w 85"/>
              <a:gd name="T3" fmla="*/ 20 h 47"/>
              <a:gd name="T4" fmla="*/ 14 w 85"/>
              <a:gd name="T5" fmla="*/ 22 h 47"/>
              <a:gd name="T6" fmla="*/ 0 w 85"/>
              <a:gd name="T7" fmla="*/ 42 h 47"/>
              <a:gd name="T8" fmla="*/ 0 w 85"/>
              <a:gd name="T9" fmla="*/ 47 h 47"/>
              <a:gd name="T10" fmla="*/ 11 w 85"/>
              <a:gd name="T11" fmla="*/ 47 h 47"/>
              <a:gd name="T12" fmla="*/ 42 w 85"/>
              <a:gd name="T13" fmla="*/ 29 h 47"/>
              <a:gd name="T14" fmla="*/ 65 w 85"/>
              <a:gd name="T15" fmla="*/ 15 h 47"/>
              <a:gd name="T16" fmla="*/ 85 w 85"/>
              <a:gd name="T17" fmla="*/ 4 h 47"/>
              <a:gd name="T18" fmla="*/ 85 w 85"/>
              <a:gd name="T19" fmla="*/ 0 h 47"/>
              <a:gd name="T20" fmla="*/ 51 w 85"/>
              <a:gd name="T21" fmla="*/ 4 h 47"/>
              <a:gd name="T22" fmla="*/ 38 w 85"/>
              <a:gd name="T23" fmla="*/ 20 h 47"/>
              <a:gd name="T24" fmla="*/ 38 w 85"/>
              <a:gd name="T25"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47">
                <a:moveTo>
                  <a:pt x="38" y="20"/>
                </a:moveTo>
                <a:cubicBezTo>
                  <a:pt x="29" y="20"/>
                  <a:pt x="29" y="20"/>
                  <a:pt x="29" y="20"/>
                </a:cubicBezTo>
                <a:cubicBezTo>
                  <a:pt x="25" y="20"/>
                  <a:pt x="20" y="22"/>
                  <a:pt x="14" y="22"/>
                </a:cubicBezTo>
                <a:cubicBezTo>
                  <a:pt x="9" y="29"/>
                  <a:pt x="5" y="35"/>
                  <a:pt x="0" y="42"/>
                </a:cubicBezTo>
                <a:cubicBezTo>
                  <a:pt x="0" y="42"/>
                  <a:pt x="0" y="44"/>
                  <a:pt x="0" y="47"/>
                </a:cubicBezTo>
                <a:cubicBezTo>
                  <a:pt x="11" y="47"/>
                  <a:pt x="11" y="47"/>
                  <a:pt x="11" y="47"/>
                </a:cubicBezTo>
                <a:cubicBezTo>
                  <a:pt x="22" y="42"/>
                  <a:pt x="31" y="35"/>
                  <a:pt x="42" y="29"/>
                </a:cubicBezTo>
                <a:cubicBezTo>
                  <a:pt x="51" y="24"/>
                  <a:pt x="58" y="20"/>
                  <a:pt x="65" y="15"/>
                </a:cubicBezTo>
                <a:cubicBezTo>
                  <a:pt x="71" y="13"/>
                  <a:pt x="78" y="9"/>
                  <a:pt x="85" y="4"/>
                </a:cubicBezTo>
                <a:cubicBezTo>
                  <a:pt x="85" y="0"/>
                  <a:pt x="85" y="0"/>
                  <a:pt x="85" y="0"/>
                </a:cubicBezTo>
                <a:cubicBezTo>
                  <a:pt x="74" y="2"/>
                  <a:pt x="62" y="2"/>
                  <a:pt x="51" y="4"/>
                </a:cubicBezTo>
                <a:cubicBezTo>
                  <a:pt x="38" y="20"/>
                  <a:pt x="38" y="20"/>
                  <a:pt x="38" y="20"/>
                </a:cubicBezTo>
                <a:cubicBezTo>
                  <a:pt x="38" y="20"/>
                  <a:pt x="38" y="20"/>
                  <a:pt x="38" y="20"/>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8" name="Freeform 83"/>
          <p:cNvSpPr>
            <a:spLocks/>
          </p:cNvSpPr>
          <p:nvPr/>
        </p:nvSpPr>
        <p:spPr bwMode="auto">
          <a:xfrm>
            <a:off x="7813683" y="3998917"/>
            <a:ext cx="19050" cy="9525"/>
          </a:xfrm>
          <a:custGeom>
            <a:avLst/>
            <a:gdLst>
              <a:gd name="T0" fmla="*/ 4 w 12"/>
              <a:gd name="T1" fmla="*/ 6 h 6"/>
              <a:gd name="T2" fmla="*/ 11 w 12"/>
              <a:gd name="T3" fmla="*/ 4 h 6"/>
              <a:gd name="T4" fmla="*/ 12 w 12"/>
              <a:gd name="T5" fmla="*/ 3 h 6"/>
              <a:gd name="T6" fmla="*/ 7 w 12"/>
              <a:gd name="T7" fmla="*/ 0 h 6"/>
              <a:gd name="T8" fmla="*/ 0 w 12"/>
              <a:gd name="T9" fmla="*/ 0 h 6"/>
              <a:gd name="T10" fmla="*/ 1 w 12"/>
              <a:gd name="T11" fmla="*/ 4 h 6"/>
              <a:gd name="T12" fmla="*/ 4 w 12"/>
              <a:gd name="T13" fmla="*/ 6 h 6"/>
              <a:gd name="T14" fmla="*/ 4 w 12"/>
              <a:gd name="T15" fmla="*/ 6 h 6"/>
              <a:gd name="T16" fmla="*/ 4 w 12"/>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6">
                <a:moveTo>
                  <a:pt x="4" y="6"/>
                </a:moveTo>
                <a:lnTo>
                  <a:pt x="11" y="4"/>
                </a:lnTo>
                <a:lnTo>
                  <a:pt x="12" y="3"/>
                </a:lnTo>
                <a:lnTo>
                  <a:pt x="7" y="0"/>
                </a:lnTo>
                <a:lnTo>
                  <a:pt x="0" y="0"/>
                </a:lnTo>
                <a:lnTo>
                  <a:pt x="1" y="4"/>
                </a:lnTo>
                <a:lnTo>
                  <a:pt x="4" y="6"/>
                </a:lnTo>
                <a:lnTo>
                  <a:pt x="4" y="6"/>
                </a:lnTo>
                <a:lnTo>
                  <a:pt x="4" y="6"/>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9" name="Freeform 84"/>
          <p:cNvSpPr>
            <a:spLocks/>
          </p:cNvSpPr>
          <p:nvPr/>
        </p:nvSpPr>
        <p:spPr bwMode="auto">
          <a:xfrm>
            <a:off x="7896233" y="4024317"/>
            <a:ext cx="11113" cy="15875"/>
          </a:xfrm>
          <a:custGeom>
            <a:avLst/>
            <a:gdLst>
              <a:gd name="T0" fmla="*/ 0 w 7"/>
              <a:gd name="T1" fmla="*/ 1 h 10"/>
              <a:gd name="T2" fmla="*/ 4 w 7"/>
              <a:gd name="T3" fmla="*/ 10 h 10"/>
              <a:gd name="T4" fmla="*/ 7 w 7"/>
              <a:gd name="T5" fmla="*/ 8 h 10"/>
              <a:gd name="T6" fmla="*/ 7 w 7"/>
              <a:gd name="T7" fmla="*/ 4 h 10"/>
              <a:gd name="T8" fmla="*/ 2 w 7"/>
              <a:gd name="T9" fmla="*/ 0 h 10"/>
              <a:gd name="T10" fmla="*/ 0 w 7"/>
              <a:gd name="T11" fmla="*/ 1 h 10"/>
              <a:gd name="T12" fmla="*/ 0 w 7"/>
              <a:gd name="T13" fmla="*/ 1 h 10"/>
              <a:gd name="T14" fmla="*/ 0 w 7"/>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0">
                <a:moveTo>
                  <a:pt x="0" y="1"/>
                </a:moveTo>
                <a:lnTo>
                  <a:pt x="4" y="10"/>
                </a:lnTo>
                <a:lnTo>
                  <a:pt x="7" y="8"/>
                </a:lnTo>
                <a:lnTo>
                  <a:pt x="7" y="4"/>
                </a:lnTo>
                <a:lnTo>
                  <a:pt x="2" y="0"/>
                </a:lnTo>
                <a:lnTo>
                  <a:pt x="0" y="1"/>
                </a:lnTo>
                <a:lnTo>
                  <a:pt x="0" y="1"/>
                </a:lnTo>
                <a:lnTo>
                  <a:pt x="0" y="1"/>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0" name="Freeform 85"/>
          <p:cNvSpPr>
            <a:spLocks/>
          </p:cNvSpPr>
          <p:nvPr/>
        </p:nvSpPr>
        <p:spPr bwMode="auto">
          <a:xfrm>
            <a:off x="7874008" y="4011617"/>
            <a:ext cx="22225" cy="12700"/>
          </a:xfrm>
          <a:custGeom>
            <a:avLst/>
            <a:gdLst>
              <a:gd name="T0" fmla="*/ 4 w 14"/>
              <a:gd name="T1" fmla="*/ 0 h 8"/>
              <a:gd name="T2" fmla="*/ 0 w 14"/>
              <a:gd name="T3" fmla="*/ 0 h 8"/>
              <a:gd name="T4" fmla="*/ 0 w 14"/>
              <a:gd name="T5" fmla="*/ 1 h 8"/>
              <a:gd name="T6" fmla="*/ 13 w 14"/>
              <a:gd name="T7" fmla="*/ 8 h 8"/>
              <a:gd name="T8" fmla="*/ 14 w 14"/>
              <a:gd name="T9" fmla="*/ 7 h 8"/>
              <a:gd name="T10" fmla="*/ 4 w 14"/>
              <a:gd name="T11" fmla="*/ 0 h 8"/>
              <a:gd name="T12" fmla="*/ 4 w 14"/>
              <a:gd name="T13" fmla="*/ 0 h 8"/>
              <a:gd name="T14" fmla="*/ 4 w 14"/>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0"/>
                </a:moveTo>
                <a:lnTo>
                  <a:pt x="0" y="0"/>
                </a:lnTo>
                <a:lnTo>
                  <a:pt x="0" y="1"/>
                </a:lnTo>
                <a:lnTo>
                  <a:pt x="13" y="8"/>
                </a:lnTo>
                <a:lnTo>
                  <a:pt x="14" y="7"/>
                </a:lnTo>
                <a:lnTo>
                  <a:pt x="4" y="0"/>
                </a:lnTo>
                <a:lnTo>
                  <a:pt x="4" y="0"/>
                </a:lnTo>
                <a:lnTo>
                  <a:pt x="4"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1" name="Freeform 86"/>
          <p:cNvSpPr>
            <a:spLocks/>
          </p:cNvSpPr>
          <p:nvPr/>
        </p:nvSpPr>
        <p:spPr bwMode="auto">
          <a:xfrm>
            <a:off x="7843846" y="4032254"/>
            <a:ext cx="50800" cy="25400"/>
          </a:xfrm>
          <a:custGeom>
            <a:avLst/>
            <a:gdLst>
              <a:gd name="T0" fmla="*/ 51 w 75"/>
              <a:gd name="T1" fmla="*/ 0 h 38"/>
              <a:gd name="T2" fmla="*/ 51 w 75"/>
              <a:gd name="T3" fmla="*/ 6 h 38"/>
              <a:gd name="T4" fmla="*/ 57 w 75"/>
              <a:gd name="T5" fmla="*/ 13 h 38"/>
              <a:gd name="T6" fmla="*/ 57 w 75"/>
              <a:gd name="T7" fmla="*/ 19 h 38"/>
              <a:gd name="T8" fmla="*/ 42 w 75"/>
              <a:gd name="T9" fmla="*/ 27 h 38"/>
              <a:gd name="T10" fmla="*/ 31 w 75"/>
              <a:gd name="T11" fmla="*/ 32 h 38"/>
              <a:gd name="T12" fmla="*/ 6 w 75"/>
              <a:gd name="T13" fmla="*/ 21 h 38"/>
              <a:gd name="T14" fmla="*/ 0 w 75"/>
              <a:gd name="T15" fmla="*/ 27 h 38"/>
              <a:gd name="T16" fmla="*/ 0 w 75"/>
              <a:gd name="T17" fmla="*/ 36 h 38"/>
              <a:gd name="T18" fmla="*/ 44 w 75"/>
              <a:gd name="T19" fmla="*/ 38 h 38"/>
              <a:gd name="T20" fmla="*/ 71 w 75"/>
              <a:gd name="T21" fmla="*/ 32 h 38"/>
              <a:gd name="T22" fmla="*/ 75 w 75"/>
              <a:gd name="T23" fmla="*/ 6 h 38"/>
              <a:gd name="T24" fmla="*/ 64 w 75"/>
              <a:gd name="T25" fmla="*/ 0 h 38"/>
              <a:gd name="T26" fmla="*/ 51 w 75"/>
              <a:gd name="T27" fmla="*/ 0 h 38"/>
              <a:gd name="T28" fmla="*/ 51 w 75"/>
              <a:gd name="T2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38">
                <a:moveTo>
                  <a:pt x="51" y="0"/>
                </a:moveTo>
                <a:cubicBezTo>
                  <a:pt x="51" y="6"/>
                  <a:pt x="51" y="6"/>
                  <a:pt x="51" y="6"/>
                </a:cubicBezTo>
                <a:cubicBezTo>
                  <a:pt x="57" y="13"/>
                  <a:pt x="57" y="13"/>
                  <a:pt x="57" y="13"/>
                </a:cubicBezTo>
                <a:cubicBezTo>
                  <a:pt x="57" y="19"/>
                  <a:pt x="57" y="19"/>
                  <a:pt x="57" y="19"/>
                </a:cubicBezTo>
                <a:cubicBezTo>
                  <a:pt x="51" y="21"/>
                  <a:pt x="46" y="23"/>
                  <a:pt x="42" y="27"/>
                </a:cubicBezTo>
                <a:cubicBezTo>
                  <a:pt x="37" y="27"/>
                  <a:pt x="33" y="29"/>
                  <a:pt x="31" y="32"/>
                </a:cubicBezTo>
                <a:cubicBezTo>
                  <a:pt x="6" y="21"/>
                  <a:pt x="6" y="21"/>
                  <a:pt x="6" y="21"/>
                </a:cubicBezTo>
                <a:cubicBezTo>
                  <a:pt x="0" y="27"/>
                  <a:pt x="0" y="27"/>
                  <a:pt x="0" y="27"/>
                </a:cubicBezTo>
                <a:cubicBezTo>
                  <a:pt x="0" y="36"/>
                  <a:pt x="0" y="36"/>
                  <a:pt x="0" y="36"/>
                </a:cubicBezTo>
                <a:cubicBezTo>
                  <a:pt x="15" y="38"/>
                  <a:pt x="31" y="38"/>
                  <a:pt x="44" y="38"/>
                </a:cubicBezTo>
                <a:cubicBezTo>
                  <a:pt x="53" y="38"/>
                  <a:pt x="62" y="36"/>
                  <a:pt x="71" y="32"/>
                </a:cubicBezTo>
                <a:cubicBezTo>
                  <a:pt x="75" y="6"/>
                  <a:pt x="75" y="6"/>
                  <a:pt x="75" y="6"/>
                </a:cubicBezTo>
                <a:cubicBezTo>
                  <a:pt x="64" y="0"/>
                  <a:pt x="64" y="0"/>
                  <a:pt x="64" y="0"/>
                </a:cubicBezTo>
                <a:cubicBezTo>
                  <a:pt x="51" y="0"/>
                  <a:pt x="51" y="0"/>
                  <a:pt x="51" y="0"/>
                </a:cubicBezTo>
                <a:cubicBezTo>
                  <a:pt x="51" y="0"/>
                  <a:pt x="51" y="0"/>
                  <a:pt x="51" y="0"/>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2" name="Freeform 87"/>
          <p:cNvSpPr>
            <a:spLocks/>
          </p:cNvSpPr>
          <p:nvPr/>
        </p:nvSpPr>
        <p:spPr bwMode="auto">
          <a:xfrm>
            <a:off x="7923221" y="4054479"/>
            <a:ext cx="20638" cy="23813"/>
          </a:xfrm>
          <a:custGeom>
            <a:avLst/>
            <a:gdLst>
              <a:gd name="T0" fmla="*/ 19 w 31"/>
              <a:gd name="T1" fmla="*/ 17 h 34"/>
              <a:gd name="T2" fmla="*/ 15 w 31"/>
              <a:gd name="T3" fmla="*/ 3 h 34"/>
              <a:gd name="T4" fmla="*/ 2 w 31"/>
              <a:gd name="T5" fmla="*/ 0 h 34"/>
              <a:gd name="T6" fmla="*/ 0 w 31"/>
              <a:gd name="T7" fmla="*/ 3 h 34"/>
              <a:gd name="T8" fmla="*/ 13 w 31"/>
              <a:gd name="T9" fmla="*/ 27 h 34"/>
              <a:gd name="T10" fmla="*/ 27 w 31"/>
              <a:gd name="T11" fmla="*/ 34 h 34"/>
              <a:gd name="T12" fmla="*/ 31 w 31"/>
              <a:gd name="T13" fmla="*/ 31 h 34"/>
              <a:gd name="T14" fmla="*/ 31 w 31"/>
              <a:gd name="T15" fmla="*/ 27 h 34"/>
              <a:gd name="T16" fmla="*/ 19 w 31"/>
              <a:gd name="T17" fmla="*/ 17 h 34"/>
              <a:gd name="T18" fmla="*/ 19 w 31"/>
              <a:gd name="T19"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4">
                <a:moveTo>
                  <a:pt x="19" y="17"/>
                </a:moveTo>
                <a:cubicBezTo>
                  <a:pt x="15" y="3"/>
                  <a:pt x="15" y="3"/>
                  <a:pt x="15" y="3"/>
                </a:cubicBezTo>
                <a:cubicBezTo>
                  <a:pt x="2" y="0"/>
                  <a:pt x="2" y="0"/>
                  <a:pt x="2" y="0"/>
                </a:cubicBezTo>
                <a:cubicBezTo>
                  <a:pt x="0" y="3"/>
                  <a:pt x="0" y="3"/>
                  <a:pt x="0" y="3"/>
                </a:cubicBezTo>
                <a:cubicBezTo>
                  <a:pt x="4" y="10"/>
                  <a:pt x="8" y="17"/>
                  <a:pt x="13" y="27"/>
                </a:cubicBezTo>
                <a:cubicBezTo>
                  <a:pt x="27" y="34"/>
                  <a:pt x="27" y="34"/>
                  <a:pt x="27" y="34"/>
                </a:cubicBezTo>
                <a:cubicBezTo>
                  <a:pt x="31" y="31"/>
                  <a:pt x="31" y="31"/>
                  <a:pt x="31" y="31"/>
                </a:cubicBezTo>
                <a:cubicBezTo>
                  <a:pt x="31" y="27"/>
                  <a:pt x="31" y="27"/>
                  <a:pt x="31" y="27"/>
                </a:cubicBezTo>
                <a:cubicBezTo>
                  <a:pt x="19" y="17"/>
                  <a:pt x="19" y="17"/>
                  <a:pt x="19" y="17"/>
                </a:cubicBezTo>
                <a:cubicBezTo>
                  <a:pt x="19" y="17"/>
                  <a:pt x="19" y="17"/>
                  <a:pt x="19" y="17"/>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3" name="Freeform 88"/>
          <p:cNvSpPr>
            <a:spLocks/>
          </p:cNvSpPr>
          <p:nvPr/>
        </p:nvSpPr>
        <p:spPr bwMode="auto">
          <a:xfrm>
            <a:off x="7615246" y="3970342"/>
            <a:ext cx="260350" cy="163513"/>
          </a:xfrm>
          <a:custGeom>
            <a:avLst/>
            <a:gdLst>
              <a:gd name="T0" fmla="*/ 346 w 379"/>
              <a:gd name="T1" fmla="*/ 209 h 238"/>
              <a:gd name="T2" fmla="*/ 333 w 379"/>
              <a:gd name="T3" fmla="*/ 202 h 238"/>
              <a:gd name="T4" fmla="*/ 303 w 379"/>
              <a:gd name="T5" fmla="*/ 150 h 238"/>
              <a:gd name="T6" fmla="*/ 327 w 379"/>
              <a:gd name="T7" fmla="*/ 143 h 238"/>
              <a:gd name="T8" fmla="*/ 287 w 379"/>
              <a:gd name="T9" fmla="*/ 119 h 238"/>
              <a:gd name="T10" fmla="*/ 274 w 379"/>
              <a:gd name="T11" fmla="*/ 92 h 238"/>
              <a:gd name="T12" fmla="*/ 182 w 379"/>
              <a:gd name="T13" fmla="*/ 40 h 238"/>
              <a:gd name="T14" fmla="*/ 158 w 379"/>
              <a:gd name="T15" fmla="*/ 20 h 238"/>
              <a:gd name="T16" fmla="*/ 120 w 379"/>
              <a:gd name="T17" fmla="*/ 31 h 238"/>
              <a:gd name="T18" fmla="*/ 90 w 379"/>
              <a:gd name="T19" fmla="*/ 62 h 238"/>
              <a:gd name="T20" fmla="*/ 61 w 379"/>
              <a:gd name="T21" fmla="*/ 42 h 238"/>
              <a:gd name="T22" fmla="*/ 50 w 379"/>
              <a:gd name="T23" fmla="*/ 29 h 238"/>
              <a:gd name="T24" fmla="*/ 57 w 379"/>
              <a:gd name="T25" fmla="*/ 9 h 238"/>
              <a:gd name="T26" fmla="*/ 15 w 379"/>
              <a:gd name="T27" fmla="*/ 9 h 238"/>
              <a:gd name="T28" fmla="*/ 0 w 379"/>
              <a:gd name="T29" fmla="*/ 24 h 238"/>
              <a:gd name="T30" fmla="*/ 15 w 379"/>
              <a:gd name="T31" fmla="*/ 37 h 238"/>
              <a:gd name="T32" fmla="*/ 46 w 379"/>
              <a:gd name="T33" fmla="*/ 40 h 238"/>
              <a:gd name="T34" fmla="*/ 35 w 379"/>
              <a:gd name="T35" fmla="*/ 48 h 238"/>
              <a:gd name="T36" fmla="*/ 13 w 379"/>
              <a:gd name="T37" fmla="*/ 48 h 238"/>
              <a:gd name="T38" fmla="*/ 19 w 379"/>
              <a:gd name="T39" fmla="*/ 57 h 238"/>
              <a:gd name="T40" fmla="*/ 33 w 379"/>
              <a:gd name="T41" fmla="*/ 77 h 238"/>
              <a:gd name="T42" fmla="*/ 54 w 379"/>
              <a:gd name="T43" fmla="*/ 55 h 238"/>
              <a:gd name="T44" fmla="*/ 54 w 379"/>
              <a:gd name="T45" fmla="*/ 70 h 238"/>
              <a:gd name="T46" fmla="*/ 127 w 379"/>
              <a:gd name="T47" fmla="*/ 99 h 238"/>
              <a:gd name="T48" fmla="*/ 151 w 379"/>
              <a:gd name="T49" fmla="*/ 176 h 238"/>
              <a:gd name="T50" fmla="*/ 182 w 379"/>
              <a:gd name="T51" fmla="*/ 189 h 238"/>
              <a:gd name="T52" fmla="*/ 206 w 379"/>
              <a:gd name="T53" fmla="*/ 196 h 238"/>
              <a:gd name="T54" fmla="*/ 237 w 379"/>
              <a:gd name="T55" fmla="*/ 187 h 238"/>
              <a:gd name="T56" fmla="*/ 226 w 379"/>
              <a:gd name="T57" fmla="*/ 176 h 238"/>
              <a:gd name="T58" fmla="*/ 245 w 379"/>
              <a:gd name="T59" fmla="*/ 163 h 238"/>
              <a:gd name="T60" fmla="*/ 256 w 379"/>
              <a:gd name="T61" fmla="*/ 167 h 238"/>
              <a:gd name="T62" fmla="*/ 292 w 379"/>
              <a:gd name="T63" fmla="*/ 198 h 238"/>
              <a:gd name="T64" fmla="*/ 318 w 379"/>
              <a:gd name="T65" fmla="*/ 227 h 238"/>
              <a:gd name="T66" fmla="*/ 377 w 379"/>
              <a:gd name="T67" fmla="*/ 238 h 238"/>
              <a:gd name="T68" fmla="*/ 362 w 379"/>
              <a:gd name="T69" fmla="*/ 2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9" h="238">
                <a:moveTo>
                  <a:pt x="342" y="213"/>
                </a:moveTo>
                <a:cubicBezTo>
                  <a:pt x="346" y="209"/>
                  <a:pt x="346" y="209"/>
                  <a:pt x="346" y="209"/>
                </a:cubicBezTo>
                <a:cubicBezTo>
                  <a:pt x="346" y="205"/>
                  <a:pt x="346" y="205"/>
                  <a:pt x="346" y="205"/>
                </a:cubicBezTo>
                <a:cubicBezTo>
                  <a:pt x="333" y="202"/>
                  <a:pt x="333" y="202"/>
                  <a:pt x="333" y="202"/>
                </a:cubicBezTo>
                <a:cubicBezTo>
                  <a:pt x="324" y="189"/>
                  <a:pt x="313" y="176"/>
                  <a:pt x="307" y="161"/>
                </a:cubicBezTo>
                <a:cubicBezTo>
                  <a:pt x="305" y="156"/>
                  <a:pt x="303" y="154"/>
                  <a:pt x="303" y="150"/>
                </a:cubicBezTo>
                <a:cubicBezTo>
                  <a:pt x="318" y="154"/>
                  <a:pt x="318" y="154"/>
                  <a:pt x="318" y="154"/>
                </a:cubicBezTo>
                <a:cubicBezTo>
                  <a:pt x="327" y="143"/>
                  <a:pt x="327" y="143"/>
                  <a:pt x="327" y="143"/>
                </a:cubicBezTo>
                <a:cubicBezTo>
                  <a:pt x="313" y="128"/>
                  <a:pt x="313" y="128"/>
                  <a:pt x="313" y="128"/>
                </a:cubicBezTo>
                <a:cubicBezTo>
                  <a:pt x="305" y="125"/>
                  <a:pt x="296" y="121"/>
                  <a:pt x="287" y="119"/>
                </a:cubicBezTo>
                <a:cubicBezTo>
                  <a:pt x="285" y="117"/>
                  <a:pt x="283" y="114"/>
                  <a:pt x="278" y="112"/>
                </a:cubicBezTo>
                <a:cubicBezTo>
                  <a:pt x="274" y="92"/>
                  <a:pt x="274" y="92"/>
                  <a:pt x="274" y="92"/>
                </a:cubicBezTo>
                <a:cubicBezTo>
                  <a:pt x="261" y="84"/>
                  <a:pt x="248" y="75"/>
                  <a:pt x="232" y="68"/>
                </a:cubicBezTo>
                <a:cubicBezTo>
                  <a:pt x="217" y="57"/>
                  <a:pt x="199" y="48"/>
                  <a:pt x="182" y="40"/>
                </a:cubicBezTo>
                <a:cubicBezTo>
                  <a:pt x="171" y="29"/>
                  <a:pt x="171" y="29"/>
                  <a:pt x="171" y="29"/>
                </a:cubicBezTo>
                <a:cubicBezTo>
                  <a:pt x="162" y="22"/>
                  <a:pt x="158" y="20"/>
                  <a:pt x="158" y="20"/>
                </a:cubicBezTo>
                <a:cubicBezTo>
                  <a:pt x="125" y="22"/>
                  <a:pt x="125" y="22"/>
                  <a:pt x="125" y="22"/>
                </a:cubicBezTo>
                <a:cubicBezTo>
                  <a:pt x="120" y="31"/>
                  <a:pt x="120" y="31"/>
                  <a:pt x="120" y="31"/>
                </a:cubicBezTo>
                <a:cubicBezTo>
                  <a:pt x="109" y="40"/>
                  <a:pt x="109" y="40"/>
                  <a:pt x="109" y="40"/>
                </a:cubicBezTo>
                <a:cubicBezTo>
                  <a:pt x="107" y="48"/>
                  <a:pt x="103" y="55"/>
                  <a:pt x="90" y="62"/>
                </a:cubicBezTo>
                <a:cubicBezTo>
                  <a:pt x="79" y="62"/>
                  <a:pt x="79" y="62"/>
                  <a:pt x="79" y="62"/>
                </a:cubicBezTo>
                <a:cubicBezTo>
                  <a:pt x="61" y="42"/>
                  <a:pt x="61" y="42"/>
                  <a:pt x="61" y="42"/>
                </a:cubicBezTo>
                <a:cubicBezTo>
                  <a:pt x="57" y="42"/>
                  <a:pt x="57" y="42"/>
                  <a:pt x="57" y="42"/>
                </a:cubicBezTo>
                <a:cubicBezTo>
                  <a:pt x="50" y="29"/>
                  <a:pt x="50" y="29"/>
                  <a:pt x="50" y="29"/>
                </a:cubicBezTo>
                <a:cubicBezTo>
                  <a:pt x="59" y="18"/>
                  <a:pt x="59" y="18"/>
                  <a:pt x="59" y="18"/>
                </a:cubicBezTo>
                <a:cubicBezTo>
                  <a:pt x="57" y="9"/>
                  <a:pt x="57" y="9"/>
                  <a:pt x="57" y="9"/>
                </a:cubicBezTo>
                <a:cubicBezTo>
                  <a:pt x="35" y="0"/>
                  <a:pt x="35" y="0"/>
                  <a:pt x="35" y="0"/>
                </a:cubicBezTo>
                <a:cubicBezTo>
                  <a:pt x="15" y="9"/>
                  <a:pt x="15" y="9"/>
                  <a:pt x="15" y="9"/>
                </a:cubicBezTo>
                <a:cubicBezTo>
                  <a:pt x="2" y="15"/>
                  <a:pt x="2" y="15"/>
                  <a:pt x="2" y="15"/>
                </a:cubicBezTo>
                <a:cubicBezTo>
                  <a:pt x="0" y="24"/>
                  <a:pt x="0" y="24"/>
                  <a:pt x="0" y="24"/>
                </a:cubicBezTo>
                <a:cubicBezTo>
                  <a:pt x="11" y="26"/>
                  <a:pt x="11" y="26"/>
                  <a:pt x="11" y="26"/>
                </a:cubicBezTo>
                <a:cubicBezTo>
                  <a:pt x="15" y="37"/>
                  <a:pt x="15" y="37"/>
                  <a:pt x="15" y="37"/>
                </a:cubicBezTo>
                <a:cubicBezTo>
                  <a:pt x="41" y="35"/>
                  <a:pt x="41" y="35"/>
                  <a:pt x="41" y="35"/>
                </a:cubicBezTo>
                <a:cubicBezTo>
                  <a:pt x="46" y="40"/>
                  <a:pt x="46" y="40"/>
                  <a:pt x="46" y="40"/>
                </a:cubicBezTo>
                <a:cubicBezTo>
                  <a:pt x="41" y="44"/>
                  <a:pt x="41" y="44"/>
                  <a:pt x="41" y="44"/>
                </a:cubicBezTo>
                <a:cubicBezTo>
                  <a:pt x="35" y="48"/>
                  <a:pt x="35" y="48"/>
                  <a:pt x="35" y="48"/>
                </a:cubicBezTo>
                <a:cubicBezTo>
                  <a:pt x="26" y="44"/>
                  <a:pt x="26" y="44"/>
                  <a:pt x="26" y="44"/>
                </a:cubicBezTo>
                <a:cubicBezTo>
                  <a:pt x="13" y="48"/>
                  <a:pt x="13" y="48"/>
                  <a:pt x="13" y="48"/>
                </a:cubicBezTo>
                <a:cubicBezTo>
                  <a:pt x="8" y="55"/>
                  <a:pt x="8" y="55"/>
                  <a:pt x="8" y="55"/>
                </a:cubicBezTo>
                <a:cubicBezTo>
                  <a:pt x="19" y="57"/>
                  <a:pt x="19" y="57"/>
                  <a:pt x="19" y="57"/>
                </a:cubicBezTo>
                <a:cubicBezTo>
                  <a:pt x="33" y="70"/>
                  <a:pt x="33" y="70"/>
                  <a:pt x="33" y="70"/>
                </a:cubicBezTo>
                <a:cubicBezTo>
                  <a:pt x="33" y="77"/>
                  <a:pt x="33" y="77"/>
                  <a:pt x="33" y="77"/>
                </a:cubicBezTo>
                <a:cubicBezTo>
                  <a:pt x="41" y="81"/>
                  <a:pt x="41" y="81"/>
                  <a:pt x="41" y="81"/>
                </a:cubicBezTo>
                <a:cubicBezTo>
                  <a:pt x="54" y="55"/>
                  <a:pt x="54" y="55"/>
                  <a:pt x="54" y="55"/>
                </a:cubicBezTo>
                <a:cubicBezTo>
                  <a:pt x="57" y="55"/>
                  <a:pt x="57" y="55"/>
                  <a:pt x="57" y="55"/>
                </a:cubicBezTo>
                <a:cubicBezTo>
                  <a:pt x="54" y="70"/>
                  <a:pt x="54" y="70"/>
                  <a:pt x="54" y="70"/>
                </a:cubicBezTo>
                <a:cubicBezTo>
                  <a:pt x="72" y="86"/>
                  <a:pt x="72" y="86"/>
                  <a:pt x="72" y="86"/>
                </a:cubicBezTo>
                <a:cubicBezTo>
                  <a:pt x="92" y="81"/>
                  <a:pt x="109" y="86"/>
                  <a:pt x="127" y="99"/>
                </a:cubicBezTo>
                <a:cubicBezTo>
                  <a:pt x="149" y="154"/>
                  <a:pt x="149" y="154"/>
                  <a:pt x="149" y="154"/>
                </a:cubicBezTo>
                <a:cubicBezTo>
                  <a:pt x="151" y="176"/>
                  <a:pt x="151" y="176"/>
                  <a:pt x="151" y="176"/>
                </a:cubicBezTo>
                <a:cubicBezTo>
                  <a:pt x="169" y="176"/>
                  <a:pt x="169" y="176"/>
                  <a:pt x="169" y="176"/>
                </a:cubicBezTo>
                <a:cubicBezTo>
                  <a:pt x="182" y="189"/>
                  <a:pt x="182" y="189"/>
                  <a:pt x="182" y="189"/>
                </a:cubicBezTo>
                <a:cubicBezTo>
                  <a:pt x="186" y="194"/>
                  <a:pt x="186" y="194"/>
                  <a:pt x="186" y="194"/>
                </a:cubicBezTo>
                <a:cubicBezTo>
                  <a:pt x="206" y="196"/>
                  <a:pt x="206" y="196"/>
                  <a:pt x="206" y="196"/>
                </a:cubicBezTo>
                <a:cubicBezTo>
                  <a:pt x="210" y="196"/>
                  <a:pt x="215" y="198"/>
                  <a:pt x="219" y="198"/>
                </a:cubicBezTo>
                <a:cubicBezTo>
                  <a:pt x="237" y="187"/>
                  <a:pt x="237" y="187"/>
                  <a:pt x="237" y="187"/>
                </a:cubicBezTo>
                <a:cubicBezTo>
                  <a:pt x="237" y="185"/>
                  <a:pt x="237" y="185"/>
                  <a:pt x="237" y="185"/>
                </a:cubicBezTo>
                <a:cubicBezTo>
                  <a:pt x="226" y="176"/>
                  <a:pt x="226" y="176"/>
                  <a:pt x="226" y="176"/>
                </a:cubicBezTo>
                <a:cubicBezTo>
                  <a:pt x="241" y="174"/>
                  <a:pt x="241" y="174"/>
                  <a:pt x="241" y="174"/>
                </a:cubicBezTo>
                <a:cubicBezTo>
                  <a:pt x="245" y="163"/>
                  <a:pt x="245" y="163"/>
                  <a:pt x="245" y="163"/>
                </a:cubicBezTo>
                <a:cubicBezTo>
                  <a:pt x="250" y="169"/>
                  <a:pt x="250" y="169"/>
                  <a:pt x="250" y="169"/>
                </a:cubicBezTo>
                <a:cubicBezTo>
                  <a:pt x="256" y="167"/>
                  <a:pt x="256" y="167"/>
                  <a:pt x="256" y="167"/>
                </a:cubicBezTo>
                <a:cubicBezTo>
                  <a:pt x="261" y="161"/>
                  <a:pt x="261" y="161"/>
                  <a:pt x="261" y="161"/>
                </a:cubicBezTo>
                <a:cubicBezTo>
                  <a:pt x="272" y="174"/>
                  <a:pt x="283" y="185"/>
                  <a:pt x="292" y="198"/>
                </a:cubicBezTo>
                <a:cubicBezTo>
                  <a:pt x="296" y="202"/>
                  <a:pt x="298" y="209"/>
                  <a:pt x="300" y="213"/>
                </a:cubicBezTo>
                <a:cubicBezTo>
                  <a:pt x="318" y="227"/>
                  <a:pt x="318" y="227"/>
                  <a:pt x="318" y="227"/>
                </a:cubicBezTo>
                <a:cubicBezTo>
                  <a:pt x="331" y="231"/>
                  <a:pt x="344" y="233"/>
                  <a:pt x="360" y="235"/>
                </a:cubicBezTo>
                <a:cubicBezTo>
                  <a:pt x="364" y="238"/>
                  <a:pt x="371" y="238"/>
                  <a:pt x="377" y="238"/>
                </a:cubicBezTo>
                <a:cubicBezTo>
                  <a:pt x="379" y="229"/>
                  <a:pt x="379" y="229"/>
                  <a:pt x="379" y="229"/>
                </a:cubicBezTo>
                <a:cubicBezTo>
                  <a:pt x="373" y="227"/>
                  <a:pt x="366" y="227"/>
                  <a:pt x="362" y="222"/>
                </a:cubicBezTo>
                <a:cubicBezTo>
                  <a:pt x="355" y="220"/>
                  <a:pt x="349" y="218"/>
                  <a:pt x="342" y="213"/>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4" name="Freeform 89"/>
          <p:cNvSpPr>
            <a:spLocks/>
          </p:cNvSpPr>
          <p:nvPr/>
        </p:nvSpPr>
        <p:spPr bwMode="auto">
          <a:xfrm>
            <a:off x="8174046" y="4516443"/>
            <a:ext cx="80963" cy="130175"/>
          </a:xfrm>
          <a:custGeom>
            <a:avLst/>
            <a:gdLst>
              <a:gd name="T0" fmla="*/ 104 w 117"/>
              <a:gd name="T1" fmla="*/ 88 h 189"/>
              <a:gd name="T2" fmla="*/ 88 w 117"/>
              <a:gd name="T3" fmla="*/ 97 h 189"/>
              <a:gd name="T4" fmla="*/ 71 w 117"/>
              <a:gd name="T5" fmla="*/ 92 h 189"/>
              <a:gd name="T6" fmla="*/ 66 w 117"/>
              <a:gd name="T7" fmla="*/ 73 h 189"/>
              <a:gd name="T8" fmla="*/ 62 w 117"/>
              <a:gd name="T9" fmla="*/ 60 h 189"/>
              <a:gd name="T10" fmla="*/ 55 w 117"/>
              <a:gd name="T11" fmla="*/ 60 h 189"/>
              <a:gd name="T12" fmla="*/ 55 w 117"/>
              <a:gd name="T13" fmla="*/ 79 h 189"/>
              <a:gd name="T14" fmla="*/ 48 w 117"/>
              <a:gd name="T15" fmla="*/ 79 h 189"/>
              <a:gd name="T16" fmla="*/ 42 w 117"/>
              <a:gd name="T17" fmla="*/ 64 h 189"/>
              <a:gd name="T18" fmla="*/ 35 w 117"/>
              <a:gd name="T19" fmla="*/ 62 h 189"/>
              <a:gd name="T20" fmla="*/ 35 w 117"/>
              <a:gd name="T21" fmla="*/ 42 h 189"/>
              <a:gd name="T22" fmla="*/ 24 w 117"/>
              <a:gd name="T23" fmla="*/ 22 h 189"/>
              <a:gd name="T24" fmla="*/ 15 w 117"/>
              <a:gd name="T25" fmla="*/ 18 h 189"/>
              <a:gd name="T26" fmla="*/ 13 w 117"/>
              <a:gd name="T27" fmla="*/ 9 h 189"/>
              <a:gd name="T28" fmla="*/ 8 w 117"/>
              <a:gd name="T29" fmla="*/ 0 h 189"/>
              <a:gd name="T30" fmla="*/ 2 w 117"/>
              <a:gd name="T31" fmla="*/ 0 h 189"/>
              <a:gd name="T32" fmla="*/ 6 w 117"/>
              <a:gd name="T33" fmla="*/ 13 h 189"/>
              <a:gd name="T34" fmla="*/ 0 w 117"/>
              <a:gd name="T35" fmla="*/ 22 h 189"/>
              <a:gd name="T36" fmla="*/ 35 w 117"/>
              <a:gd name="T37" fmla="*/ 99 h 189"/>
              <a:gd name="T38" fmla="*/ 15 w 117"/>
              <a:gd name="T39" fmla="*/ 130 h 189"/>
              <a:gd name="T40" fmla="*/ 24 w 117"/>
              <a:gd name="T41" fmla="*/ 143 h 189"/>
              <a:gd name="T42" fmla="*/ 35 w 117"/>
              <a:gd name="T43" fmla="*/ 145 h 189"/>
              <a:gd name="T44" fmla="*/ 42 w 117"/>
              <a:gd name="T45" fmla="*/ 156 h 189"/>
              <a:gd name="T46" fmla="*/ 40 w 117"/>
              <a:gd name="T47" fmla="*/ 169 h 189"/>
              <a:gd name="T48" fmla="*/ 33 w 117"/>
              <a:gd name="T49" fmla="*/ 178 h 189"/>
              <a:gd name="T50" fmla="*/ 46 w 117"/>
              <a:gd name="T51" fmla="*/ 189 h 189"/>
              <a:gd name="T52" fmla="*/ 84 w 117"/>
              <a:gd name="T53" fmla="*/ 141 h 189"/>
              <a:gd name="T54" fmla="*/ 80 w 117"/>
              <a:gd name="T55" fmla="*/ 136 h 189"/>
              <a:gd name="T56" fmla="*/ 80 w 117"/>
              <a:gd name="T57" fmla="*/ 123 h 189"/>
              <a:gd name="T58" fmla="*/ 86 w 117"/>
              <a:gd name="T59" fmla="*/ 117 h 189"/>
              <a:gd name="T60" fmla="*/ 95 w 117"/>
              <a:gd name="T61" fmla="*/ 121 h 189"/>
              <a:gd name="T62" fmla="*/ 100 w 117"/>
              <a:gd name="T63" fmla="*/ 125 h 189"/>
              <a:gd name="T64" fmla="*/ 117 w 117"/>
              <a:gd name="T65" fmla="*/ 95 h 189"/>
              <a:gd name="T66" fmla="*/ 111 w 117"/>
              <a:gd name="T67" fmla="*/ 86 h 189"/>
              <a:gd name="T68" fmla="*/ 104 w 117"/>
              <a:gd name="T69" fmla="*/ 88 h 189"/>
              <a:gd name="T70" fmla="*/ 104 w 117"/>
              <a:gd name="T71" fmla="*/ 8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189">
                <a:moveTo>
                  <a:pt x="104" y="88"/>
                </a:moveTo>
                <a:cubicBezTo>
                  <a:pt x="88" y="97"/>
                  <a:pt x="88" y="97"/>
                  <a:pt x="88" y="97"/>
                </a:cubicBezTo>
                <a:cubicBezTo>
                  <a:pt x="71" y="92"/>
                  <a:pt x="71" y="92"/>
                  <a:pt x="71" y="92"/>
                </a:cubicBezTo>
                <a:cubicBezTo>
                  <a:pt x="71" y="86"/>
                  <a:pt x="68" y="79"/>
                  <a:pt x="66" y="73"/>
                </a:cubicBezTo>
                <a:cubicBezTo>
                  <a:pt x="64" y="68"/>
                  <a:pt x="62" y="64"/>
                  <a:pt x="62" y="60"/>
                </a:cubicBezTo>
                <a:cubicBezTo>
                  <a:pt x="55" y="60"/>
                  <a:pt x="55" y="60"/>
                  <a:pt x="55" y="60"/>
                </a:cubicBezTo>
                <a:cubicBezTo>
                  <a:pt x="55" y="79"/>
                  <a:pt x="55" y="79"/>
                  <a:pt x="55" y="79"/>
                </a:cubicBezTo>
                <a:cubicBezTo>
                  <a:pt x="48" y="79"/>
                  <a:pt x="48" y="79"/>
                  <a:pt x="48" y="79"/>
                </a:cubicBezTo>
                <a:cubicBezTo>
                  <a:pt x="42" y="64"/>
                  <a:pt x="42" y="64"/>
                  <a:pt x="42" y="64"/>
                </a:cubicBezTo>
                <a:cubicBezTo>
                  <a:pt x="35" y="62"/>
                  <a:pt x="35" y="62"/>
                  <a:pt x="35" y="62"/>
                </a:cubicBezTo>
                <a:cubicBezTo>
                  <a:pt x="35" y="42"/>
                  <a:pt x="35" y="42"/>
                  <a:pt x="35" y="42"/>
                </a:cubicBezTo>
                <a:cubicBezTo>
                  <a:pt x="24" y="22"/>
                  <a:pt x="24" y="22"/>
                  <a:pt x="24" y="22"/>
                </a:cubicBezTo>
                <a:cubicBezTo>
                  <a:pt x="15" y="18"/>
                  <a:pt x="15" y="18"/>
                  <a:pt x="15" y="18"/>
                </a:cubicBezTo>
                <a:cubicBezTo>
                  <a:pt x="15" y="13"/>
                  <a:pt x="15" y="11"/>
                  <a:pt x="13" y="9"/>
                </a:cubicBezTo>
                <a:cubicBezTo>
                  <a:pt x="11" y="5"/>
                  <a:pt x="8" y="2"/>
                  <a:pt x="8" y="0"/>
                </a:cubicBezTo>
                <a:cubicBezTo>
                  <a:pt x="2" y="0"/>
                  <a:pt x="2" y="0"/>
                  <a:pt x="2" y="0"/>
                </a:cubicBezTo>
                <a:cubicBezTo>
                  <a:pt x="6" y="13"/>
                  <a:pt x="6" y="13"/>
                  <a:pt x="6" y="13"/>
                </a:cubicBezTo>
                <a:cubicBezTo>
                  <a:pt x="0" y="22"/>
                  <a:pt x="0" y="22"/>
                  <a:pt x="0" y="22"/>
                </a:cubicBezTo>
                <a:cubicBezTo>
                  <a:pt x="11" y="46"/>
                  <a:pt x="22" y="73"/>
                  <a:pt x="35" y="99"/>
                </a:cubicBezTo>
                <a:cubicBezTo>
                  <a:pt x="28" y="110"/>
                  <a:pt x="22" y="119"/>
                  <a:pt x="15" y="130"/>
                </a:cubicBezTo>
                <a:cubicBezTo>
                  <a:pt x="24" y="143"/>
                  <a:pt x="24" y="143"/>
                  <a:pt x="24" y="143"/>
                </a:cubicBezTo>
                <a:cubicBezTo>
                  <a:pt x="35" y="145"/>
                  <a:pt x="35" y="145"/>
                  <a:pt x="35" y="145"/>
                </a:cubicBezTo>
                <a:cubicBezTo>
                  <a:pt x="42" y="156"/>
                  <a:pt x="42" y="156"/>
                  <a:pt x="42" y="156"/>
                </a:cubicBezTo>
                <a:cubicBezTo>
                  <a:pt x="42" y="161"/>
                  <a:pt x="40" y="165"/>
                  <a:pt x="40" y="169"/>
                </a:cubicBezTo>
                <a:cubicBezTo>
                  <a:pt x="37" y="171"/>
                  <a:pt x="35" y="176"/>
                  <a:pt x="33" y="178"/>
                </a:cubicBezTo>
                <a:cubicBezTo>
                  <a:pt x="46" y="189"/>
                  <a:pt x="46" y="189"/>
                  <a:pt x="46" y="189"/>
                </a:cubicBezTo>
                <a:cubicBezTo>
                  <a:pt x="60" y="174"/>
                  <a:pt x="73" y="156"/>
                  <a:pt x="84" y="141"/>
                </a:cubicBezTo>
                <a:cubicBezTo>
                  <a:pt x="80" y="136"/>
                  <a:pt x="80" y="136"/>
                  <a:pt x="80" y="136"/>
                </a:cubicBezTo>
                <a:cubicBezTo>
                  <a:pt x="80" y="123"/>
                  <a:pt x="80" y="123"/>
                  <a:pt x="80" y="123"/>
                </a:cubicBezTo>
                <a:cubicBezTo>
                  <a:pt x="86" y="117"/>
                  <a:pt x="86" y="117"/>
                  <a:pt x="86" y="117"/>
                </a:cubicBezTo>
                <a:cubicBezTo>
                  <a:pt x="91" y="119"/>
                  <a:pt x="91" y="119"/>
                  <a:pt x="95" y="121"/>
                </a:cubicBezTo>
                <a:cubicBezTo>
                  <a:pt x="97" y="123"/>
                  <a:pt x="97" y="123"/>
                  <a:pt x="100" y="125"/>
                </a:cubicBezTo>
                <a:cubicBezTo>
                  <a:pt x="117" y="95"/>
                  <a:pt x="117" y="95"/>
                  <a:pt x="117" y="95"/>
                </a:cubicBezTo>
                <a:cubicBezTo>
                  <a:pt x="111" y="86"/>
                  <a:pt x="111" y="86"/>
                  <a:pt x="111" y="86"/>
                </a:cubicBezTo>
                <a:cubicBezTo>
                  <a:pt x="104" y="88"/>
                  <a:pt x="104" y="88"/>
                  <a:pt x="104" y="88"/>
                </a:cubicBezTo>
                <a:cubicBezTo>
                  <a:pt x="104" y="88"/>
                  <a:pt x="104" y="88"/>
                  <a:pt x="104" y="88"/>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5" name="Freeform 90"/>
          <p:cNvSpPr>
            <a:spLocks/>
          </p:cNvSpPr>
          <p:nvPr/>
        </p:nvSpPr>
        <p:spPr bwMode="auto">
          <a:xfrm>
            <a:off x="8093084" y="4632330"/>
            <a:ext cx="100013" cy="117475"/>
          </a:xfrm>
          <a:custGeom>
            <a:avLst/>
            <a:gdLst>
              <a:gd name="T0" fmla="*/ 140 w 144"/>
              <a:gd name="T1" fmla="*/ 2 h 169"/>
              <a:gd name="T2" fmla="*/ 118 w 144"/>
              <a:gd name="T3" fmla="*/ 16 h 169"/>
              <a:gd name="T4" fmla="*/ 114 w 144"/>
              <a:gd name="T5" fmla="*/ 9 h 169"/>
              <a:gd name="T6" fmla="*/ 118 w 144"/>
              <a:gd name="T7" fmla="*/ 0 h 169"/>
              <a:gd name="T8" fmla="*/ 107 w 144"/>
              <a:gd name="T9" fmla="*/ 5 h 169"/>
              <a:gd name="T10" fmla="*/ 103 w 144"/>
              <a:gd name="T11" fmla="*/ 20 h 169"/>
              <a:gd name="T12" fmla="*/ 94 w 144"/>
              <a:gd name="T13" fmla="*/ 27 h 169"/>
              <a:gd name="T14" fmla="*/ 94 w 144"/>
              <a:gd name="T15" fmla="*/ 38 h 169"/>
              <a:gd name="T16" fmla="*/ 50 w 144"/>
              <a:gd name="T17" fmla="*/ 80 h 169"/>
              <a:gd name="T18" fmla="*/ 0 w 144"/>
              <a:gd name="T19" fmla="*/ 147 h 169"/>
              <a:gd name="T20" fmla="*/ 39 w 144"/>
              <a:gd name="T21" fmla="*/ 169 h 169"/>
              <a:gd name="T22" fmla="*/ 59 w 144"/>
              <a:gd name="T23" fmla="*/ 169 h 169"/>
              <a:gd name="T24" fmla="*/ 85 w 144"/>
              <a:gd name="T25" fmla="*/ 133 h 169"/>
              <a:gd name="T26" fmla="*/ 114 w 144"/>
              <a:gd name="T27" fmla="*/ 80 h 169"/>
              <a:gd name="T28" fmla="*/ 127 w 144"/>
              <a:gd name="T29" fmla="*/ 80 h 169"/>
              <a:gd name="T30" fmla="*/ 129 w 144"/>
              <a:gd name="T31" fmla="*/ 73 h 169"/>
              <a:gd name="T32" fmla="*/ 120 w 144"/>
              <a:gd name="T33" fmla="*/ 67 h 169"/>
              <a:gd name="T34" fmla="*/ 142 w 144"/>
              <a:gd name="T35" fmla="*/ 36 h 169"/>
              <a:gd name="T36" fmla="*/ 140 w 144"/>
              <a:gd name="T37" fmla="*/ 20 h 169"/>
              <a:gd name="T38" fmla="*/ 144 w 144"/>
              <a:gd name="T39" fmla="*/ 13 h 169"/>
              <a:gd name="T40" fmla="*/ 140 w 144"/>
              <a:gd name="T41" fmla="*/ 2 h 169"/>
              <a:gd name="T42" fmla="*/ 140 w 144"/>
              <a:gd name="T43" fmla="*/ 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69">
                <a:moveTo>
                  <a:pt x="140" y="2"/>
                </a:moveTo>
                <a:cubicBezTo>
                  <a:pt x="118" y="16"/>
                  <a:pt x="118" y="16"/>
                  <a:pt x="118" y="16"/>
                </a:cubicBezTo>
                <a:cubicBezTo>
                  <a:pt x="114" y="9"/>
                  <a:pt x="114" y="9"/>
                  <a:pt x="114" y="9"/>
                </a:cubicBezTo>
                <a:cubicBezTo>
                  <a:pt x="118" y="0"/>
                  <a:pt x="118" y="0"/>
                  <a:pt x="118" y="0"/>
                </a:cubicBezTo>
                <a:cubicBezTo>
                  <a:pt x="107" y="5"/>
                  <a:pt x="107" y="5"/>
                  <a:pt x="107" y="5"/>
                </a:cubicBezTo>
                <a:cubicBezTo>
                  <a:pt x="103" y="20"/>
                  <a:pt x="103" y="20"/>
                  <a:pt x="103" y="20"/>
                </a:cubicBezTo>
                <a:cubicBezTo>
                  <a:pt x="94" y="27"/>
                  <a:pt x="94" y="27"/>
                  <a:pt x="94" y="27"/>
                </a:cubicBezTo>
                <a:cubicBezTo>
                  <a:pt x="94" y="38"/>
                  <a:pt x="94" y="38"/>
                  <a:pt x="94" y="38"/>
                </a:cubicBezTo>
                <a:cubicBezTo>
                  <a:pt x="76" y="51"/>
                  <a:pt x="63" y="64"/>
                  <a:pt x="50" y="80"/>
                </a:cubicBezTo>
                <a:cubicBezTo>
                  <a:pt x="31" y="102"/>
                  <a:pt x="15" y="122"/>
                  <a:pt x="0" y="147"/>
                </a:cubicBezTo>
                <a:cubicBezTo>
                  <a:pt x="13" y="153"/>
                  <a:pt x="26" y="160"/>
                  <a:pt x="39" y="169"/>
                </a:cubicBezTo>
                <a:cubicBezTo>
                  <a:pt x="59" y="169"/>
                  <a:pt x="59" y="169"/>
                  <a:pt x="59" y="169"/>
                </a:cubicBezTo>
                <a:cubicBezTo>
                  <a:pt x="70" y="158"/>
                  <a:pt x="79" y="147"/>
                  <a:pt x="85" y="133"/>
                </a:cubicBezTo>
                <a:cubicBezTo>
                  <a:pt x="96" y="116"/>
                  <a:pt x="107" y="98"/>
                  <a:pt x="114" y="80"/>
                </a:cubicBezTo>
                <a:cubicBezTo>
                  <a:pt x="127" y="80"/>
                  <a:pt x="127" y="80"/>
                  <a:pt x="127" y="80"/>
                </a:cubicBezTo>
                <a:cubicBezTo>
                  <a:pt x="129" y="73"/>
                  <a:pt x="129" y="73"/>
                  <a:pt x="129" y="73"/>
                </a:cubicBezTo>
                <a:cubicBezTo>
                  <a:pt x="120" y="67"/>
                  <a:pt x="120" y="67"/>
                  <a:pt x="120" y="67"/>
                </a:cubicBezTo>
                <a:cubicBezTo>
                  <a:pt x="142" y="36"/>
                  <a:pt x="142" y="36"/>
                  <a:pt x="142" y="36"/>
                </a:cubicBezTo>
                <a:cubicBezTo>
                  <a:pt x="140" y="20"/>
                  <a:pt x="140" y="20"/>
                  <a:pt x="140" y="20"/>
                </a:cubicBezTo>
                <a:cubicBezTo>
                  <a:pt x="144" y="13"/>
                  <a:pt x="144" y="13"/>
                  <a:pt x="144" y="13"/>
                </a:cubicBezTo>
                <a:cubicBezTo>
                  <a:pt x="140" y="2"/>
                  <a:pt x="140" y="2"/>
                  <a:pt x="140" y="2"/>
                </a:cubicBezTo>
                <a:cubicBezTo>
                  <a:pt x="140" y="2"/>
                  <a:pt x="140" y="2"/>
                  <a:pt x="140" y="2"/>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6" name="Freeform 91"/>
          <p:cNvSpPr>
            <a:spLocks/>
          </p:cNvSpPr>
          <p:nvPr/>
        </p:nvSpPr>
        <p:spPr bwMode="auto">
          <a:xfrm>
            <a:off x="8097846" y="4745043"/>
            <a:ext cx="15875" cy="15875"/>
          </a:xfrm>
          <a:custGeom>
            <a:avLst/>
            <a:gdLst>
              <a:gd name="T0" fmla="*/ 5 w 10"/>
              <a:gd name="T1" fmla="*/ 0 h 10"/>
              <a:gd name="T2" fmla="*/ 3 w 10"/>
              <a:gd name="T3" fmla="*/ 7 h 10"/>
              <a:gd name="T4" fmla="*/ 0 w 10"/>
              <a:gd name="T5" fmla="*/ 10 h 10"/>
              <a:gd name="T6" fmla="*/ 3 w 10"/>
              <a:gd name="T7" fmla="*/ 10 h 10"/>
              <a:gd name="T8" fmla="*/ 8 w 10"/>
              <a:gd name="T9" fmla="*/ 9 h 10"/>
              <a:gd name="T10" fmla="*/ 10 w 10"/>
              <a:gd name="T11" fmla="*/ 4 h 10"/>
              <a:gd name="T12" fmla="*/ 5 w 10"/>
              <a:gd name="T13" fmla="*/ 0 h 10"/>
              <a:gd name="T14" fmla="*/ 5 w 10"/>
              <a:gd name="T15" fmla="*/ 0 h 10"/>
              <a:gd name="T16" fmla="*/ 5 w 1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5" y="0"/>
                </a:moveTo>
                <a:lnTo>
                  <a:pt x="3" y="7"/>
                </a:lnTo>
                <a:lnTo>
                  <a:pt x="0" y="10"/>
                </a:lnTo>
                <a:lnTo>
                  <a:pt x="3" y="10"/>
                </a:lnTo>
                <a:lnTo>
                  <a:pt x="8" y="9"/>
                </a:lnTo>
                <a:lnTo>
                  <a:pt x="10" y="4"/>
                </a:lnTo>
                <a:lnTo>
                  <a:pt x="5" y="0"/>
                </a:lnTo>
                <a:lnTo>
                  <a:pt x="5" y="0"/>
                </a:lnTo>
                <a:lnTo>
                  <a:pt x="5"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7" name="Freeform 92"/>
          <p:cNvSpPr>
            <a:spLocks/>
          </p:cNvSpPr>
          <p:nvPr/>
        </p:nvSpPr>
        <p:spPr bwMode="auto">
          <a:xfrm>
            <a:off x="8018471" y="4116392"/>
            <a:ext cx="20638" cy="9525"/>
          </a:xfrm>
          <a:custGeom>
            <a:avLst/>
            <a:gdLst>
              <a:gd name="T0" fmla="*/ 4 w 13"/>
              <a:gd name="T1" fmla="*/ 0 h 6"/>
              <a:gd name="T2" fmla="*/ 0 w 13"/>
              <a:gd name="T3" fmla="*/ 0 h 6"/>
              <a:gd name="T4" fmla="*/ 6 w 13"/>
              <a:gd name="T5" fmla="*/ 4 h 6"/>
              <a:gd name="T6" fmla="*/ 10 w 13"/>
              <a:gd name="T7" fmla="*/ 6 h 6"/>
              <a:gd name="T8" fmla="*/ 13 w 13"/>
              <a:gd name="T9" fmla="*/ 6 h 6"/>
              <a:gd name="T10" fmla="*/ 12 w 13"/>
              <a:gd name="T11" fmla="*/ 3 h 6"/>
              <a:gd name="T12" fmla="*/ 4 w 13"/>
              <a:gd name="T13" fmla="*/ 0 h 6"/>
              <a:gd name="T14" fmla="*/ 4 w 13"/>
              <a:gd name="T15" fmla="*/ 0 h 6"/>
              <a:gd name="T16" fmla="*/ 4 w 13"/>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6">
                <a:moveTo>
                  <a:pt x="4" y="0"/>
                </a:moveTo>
                <a:lnTo>
                  <a:pt x="0" y="0"/>
                </a:lnTo>
                <a:lnTo>
                  <a:pt x="6" y="4"/>
                </a:lnTo>
                <a:lnTo>
                  <a:pt x="10" y="6"/>
                </a:lnTo>
                <a:lnTo>
                  <a:pt x="13" y="6"/>
                </a:lnTo>
                <a:lnTo>
                  <a:pt x="12" y="3"/>
                </a:lnTo>
                <a:lnTo>
                  <a:pt x="4" y="0"/>
                </a:lnTo>
                <a:lnTo>
                  <a:pt x="4" y="0"/>
                </a:lnTo>
                <a:lnTo>
                  <a:pt x="4"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8" name="Freeform 93"/>
          <p:cNvSpPr>
            <a:spLocks/>
          </p:cNvSpPr>
          <p:nvPr/>
        </p:nvSpPr>
        <p:spPr bwMode="auto">
          <a:xfrm>
            <a:off x="8088321" y="4183067"/>
            <a:ext cx="12700" cy="19050"/>
          </a:xfrm>
          <a:custGeom>
            <a:avLst/>
            <a:gdLst>
              <a:gd name="T0" fmla="*/ 18 w 18"/>
              <a:gd name="T1" fmla="*/ 6 h 27"/>
              <a:gd name="T2" fmla="*/ 10 w 18"/>
              <a:gd name="T3" fmla="*/ 8 h 27"/>
              <a:gd name="T4" fmla="*/ 4 w 18"/>
              <a:gd name="T5" fmla="*/ 0 h 27"/>
              <a:gd name="T6" fmla="*/ 0 w 18"/>
              <a:gd name="T7" fmla="*/ 2 h 27"/>
              <a:gd name="T8" fmla="*/ 0 w 18"/>
              <a:gd name="T9" fmla="*/ 20 h 27"/>
              <a:gd name="T10" fmla="*/ 6 w 18"/>
              <a:gd name="T11" fmla="*/ 27 h 27"/>
              <a:gd name="T12" fmla="*/ 18 w 18"/>
              <a:gd name="T13" fmla="*/ 16 h 27"/>
              <a:gd name="T14" fmla="*/ 18 w 18"/>
              <a:gd name="T15" fmla="*/ 6 h 27"/>
              <a:gd name="T16" fmla="*/ 18 w 18"/>
              <a:gd name="T17"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7">
                <a:moveTo>
                  <a:pt x="18" y="6"/>
                </a:moveTo>
                <a:cubicBezTo>
                  <a:pt x="10" y="8"/>
                  <a:pt x="10" y="8"/>
                  <a:pt x="10" y="8"/>
                </a:cubicBezTo>
                <a:cubicBezTo>
                  <a:pt x="4" y="0"/>
                  <a:pt x="4" y="0"/>
                  <a:pt x="4" y="0"/>
                </a:cubicBezTo>
                <a:cubicBezTo>
                  <a:pt x="0" y="2"/>
                  <a:pt x="0" y="2"/>
                  <a:pt x="0" y="2"/>
                </a:cubicBezTo>
                <a:cubicBezTo>
                  <a:pt x="0" y="8"/>
                  <a:pt x="0" y="14"/>
                  <a:pt x="0" y="20"/>
                </a:cubicBezTo>
                <a:cubicBezTo>
                  <a:pt x="6" y="27"/>
                  <a:pt x="6" y="27"/>
                  <a:pt x="6" y="27"/>
                </a:cubicBezTo>
                <a:cubicBezTo>
                  <a:pt x="18" y="16"/>
                  <a:pt x="18" y="16"/>
                  <a:pt x="18" y="16"/>
                </a:cubicBezTo>
                <a:cubicBezTo>
                  <a:pt x="18" y="6"/>
                  <a:pt x="18" y="6"/>
                  <a:pt x="18" y="6"/>
                </a:cubicBezTo>
                <a:cubicBezTo>
                  <a:pt x="18" y="6"/>
                  <a:pt x="18" y="6"/>
                  <a:pt x="18" y="6"/>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9" name="Freeform 94"/>
          <p:cNvSpPr>
            <a:spLocks/>
          </p:cNvSpPr>
          <p:nvPr/>
        </p:nvSpPr>
        <p:spPr bwMode="auto">
          <a:xfrm>
            <a:off x="8251834" y="4210055"/>
            <a:ext cx="17463" cy="11113"/>
          </a:xfrm>
          <a:custGeom>
            <a:avLst/>
            <a:gdLst>
              <a:gd name="T0" fmla="*/ 0 w 11"/>
              <a:gd name="T1" fmla="*/ 3 h 7"/>
              <a:gd name="T2" fmla="*/ 3 w 11"/>
              <a:gd name="T3" fmla="*/ 7 h 7"/>
              <a:gd name="T4" fmla="*/ 7 w 11"/>
              <a:gd name="T5" fmla="*/ 7 h 7"/>
              <a:gd name="T6" fmla="*/ 8 w 11"/>
              <a:gd name="T7" fmla="*/ 4 h 7"/>
              <a:gd name="T8" fmla="*/ 11 w 11"/>
              <a:gd name="T9" fmla="*/ 2 h 7"/>
              <a:gd name="T10" fmla="*/ 11 w 11"/>
              <a:gd name="T11" fmla="*/ 0 h 7"/>
              <a:gd name="T12" fmla="*/ 8 w 11"/>
              <a:gd name="T13" fmla="*/ 0 h 7"/>
              <a:gd name="T14" fmla="*/ 0 w 11"/>
              <a:gd name="T15" fmla="*/ 3 h 7"/>
              <a:gd name="T16" fmla="*/ 0 w 11"/>
              <a:gd name="T17" fmla="*/ 3 h 7"/>
              <a:gd name="T18" fmla="*/ 0 w 11"/>
              <a:gd name="T1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7">
                <a:moveTo>
                  <a:pt x="0" y="3"/>
                </a:moveTo>
                <a:lnTo>
                  <a:pt x="3" y="7"/>
                </a:lnTo>
                <a:lnTo>
                  <a:pt x="7" y="7"/>
                </a:lnTo>
                <a:lnTo>
                  <a:pt x="8" y="4"/>
                </a:lnTo>
                <a:lnTo>
                  <a:pt x="11" y="2"/>
                </a:lnTo>
                <a:lnTo>
                  <a:pt x="11" y="0"/>
                </a:lnTo>
                <a:lnTo>
                  <a:pt x="8" y="0"/>
                </a:lnTo>
                <a:lnTo>
                  <a:pt x="0" y="3"/>
                </a:lnTo>
                <a:lnTo>
                  <a:pt x="0" y="3"/>
                </a:lnTo>
                <a:lnTo>
                  <a:pt x="0" y="3"/>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0" name="Freeform 95"/>
          <p:cNvSpPr>
            <a:spLocks/>
          </p:cNvSpPr>
          <p:nvPr/>
        </p:nvSpPr>
        <p:spPr bwMode="auto">
          <a:xfrm>
            <a:off x="8239134" y="4227517"/>
            <a:ext cx="15875" cy="17463"/>
          </a:xfrm>
          <a:custGeom>
            <a:avLst/>
            <a:gdLst>
              <a:gd name="T0" fmla="*/ 0 w 10"/>
              <a:gd name="T1" fmla="*/ 4 h 11"/>
              <a:gd name="T2" fmla="*/ 0 w 10"/>
              <a:gd name="T3" fmla="*/ 8 h 11"/>
              <a:gd name="T4" fmla="*/ 2 w 10"/>
              <a:gd name="T5" fmla="*/ 11 h 11"/>
              <a:gd name="T6" fmla="*/ 9 w 10"/>
              <a:gd name="T7" fmla="*/ 6 h 11"/>
              <a:gd name="T8" fmla="*/ 10 w 10"/>
              <a:gd name="T9" fmla="*/ 2 h 11"/>
              <a:gd name="T10" fmla="*/ 6 w 10"/>
              <a:gd name="T11" fmla="*/ 0 h 11"/>
              <a:gd name="T12" fmla="*/ 0 w 10"/>
              <a:gd name="T13" fmla="*/ 4 h 11"/>
              <a:gd name="T14" fmla="*/ 0 w 10"/>
              <a:gd name="T15" fmla="*/ 4 h 11"/>
              <a:gd name="T16" fmla="*/ 0 w 10"/>
              <a:gd name="T1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1">
                <a:moveTo>
                  <a:pt x="0" y="4"/>
                </a:moveTo>
                <a:lnTo>
                  <a:pt x="0" y="8"/>
                </a:lnTo>
                <a:lnTo>
                  <a:pt x="2" y="11"/>
                </a:lnTo>
                <a:lnTo>
                  <a:pt x="9" y="6"/>
                </a:lnTo>
                <a:lnTo>
                  <a:pt x="10" y="2"/>
                </a:lnTo>
                <a:lnTo>
                  <a:pt x="6" y="0"/>
                </a:lnTo>
                <a:lnTo>
                  <a:pt x="0" y="4"/>
                </a:lnTo>
                <a:lnTo>
                  <a:pt x="0" y="4"/>
                </a:lnTo>
                <a:lnTo>
                  <a:pt x="0" y="4"/>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1" name="Freeform 96"/>
          <p:cNvSpPr>
            <a:spLocks/>
          </p:cNvSpPr>
          <p:nvPr/>
        </p:nvSpPr>
        <p:spPr bwMode="auto">
          <a:xfrm>
            <a:off x="8097846" y="4208467"/>
            <a:ext cx="11113" cy="12700"/>
          </a:xfrm>
          <a:custGeom>
            <a:avLst/>
            <a:gdLst>
              <a:gd name="T0" fmla="*/ 1 w 7"/>
              <a:gd name="T1" fmla="*/ 0 h 8"/>
              <a:gd name="T2" fmla="*/ 0 w 7"/>
              <a:gd name="T3" fmla="*/ 1 h 8"/>
              <a:gd name="T4" fmla="*/ 3 w 7"/>
              <a:gd name="T5" fmla="*/ 8 h 8"/>
              <a:gd name="T6" fmla="*/ 7 w 7"/>
              <a:gd name="T7" fmla="*/ 6 h 8"/>
              <a:gd name="T8" fmla="*/ 4 w 7"/>
              <a:gd name="T9" fmla="*/ 0 h 8"/>
              <a:gd name="T10" fmla="*/ 1 w 7"/>
              <a:gd name="T11" fmla="*/ 0 h 8"/>
              <a:gd name="T12" fmla="*/ 1 w 7"/>
              <a:gd name="T13" fmla="*/ 0 h 8"/>
              <a:gd name="T14" fmla="*/ 1 w 7"/>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8">
                <a:moveTo>
                  <a:pt x="1" y="0"/>
                </a:moveTo>
                <a:lnTo>
                  <a:pt x="0" y="1"/>
                </a:lnTo>
                <a:lnTo>
                  <a:pt x="3" y="8"/>
                </a:lnTo>
                <a:lnTo>
                  <a:pt x="7" y="6"/>
                </a:lnTo>
                <a:lnTo>
                  <a:pt x="4" y="0"/>
                </a:lnTo>
                <a:lnTo>
                  <a:pt x="1" y="0"/>
                </a:lnTo>
                <a:lnTo>
                  <a:pt x="1" y="0"/>
                </a:lnTo>
                <a:lnTo>
                  <a:pt x="1"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2" name="Freeform 97"/>
          <p:cNvSpPr>
            <a:spLocks/>
          </p:cNvSpPr>
          <p:nvPr/>
        </p:nvSpPr>
        <p:spPr bwMode="auto">
          <a:xfrm>
            <a:off x="8051809" y="4278317"/>
            <a:ext cx="38100" cy="36513"/>
          </a:xfrm>
          <a:custGeom>
            <a:avLst/>
            <a:gdLst>
              <a:gd name="T0" fmla="*/ 2 w 55"/>
              <a:gd name="T1" fmla="*/ 0 h 53"/>
              <a:gd name="T2" fmla="*/ 0 w 55"/>
              <a:gd name="T3" fmla="*/ 4 h 53"/>
              <a:gd name="T4" fmla="*/ 13 w 55"/>
              <a:gd name="T5" fmla="*/ 20 h 53"/>
              <a:gd name="T6" fmla="*/ 51 w 55"/>
              <a:gd name="T7" fmla="*/ 53 h 53"/>
              <a:gd name="T8" fmla="*/ 55 w 55"/>
              <a:gd name="T9" fmla="*/ 53 h 53"/>
              <a:gd name="T10" fmla="*/ 55 w 55"/>
              <a:gd name="T11" fmla="*/ 44 h 53"/>
              <a:gd name="T12" fmla="*/ 18 w 55"/>
              <a:gd name="T13" fmla="*/ 11 h 53"/>
              <a:gd name="T14" fmla="*/ 2 w 55"/>
              <a:gd name="T15" fmla="*/ 0 h 53"/>
              <a:gd name="T16" fmla="*/ 2 w 55"/>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3">
                <a:moveTo>
                  <a:pt x="2" y="0"/>
                </a:moveTo>
                <a:cubicBezTo>
                  <a:pt x="0" y="4"/>
                  <a:pt x="0" y="4"/>
                  <a:pt x="0" y="4"/>
                </a:cubicBezTo>
                <a:cubicBezTo>
                  <a:pt x="2" y="11"/>
                  <a:pt x="7" y="15"/>
                  <a:pt x="13" y="20"/>
                </a:cubicBezTo>
                <a:cubicBezTo>
                  <a:pt x="24" y="33"/>
                  <a:pt x="38" y="44"/>
                  <a:pt x="51" y="53"/>
                </a:cubicBezTo>
                <a:cubicBezTo>
                  <a:pt x="53" y="53"/>
                  <a:pt x="53" y="53"/>
                  <a:pt x="55" y="53"/>
                </a:cubicBezTo>
                <a:cubicBezTo>
                  <a:pt x="55" y="44"/>
                  <a:pt x="55" y="44"/>
                  <a:pt x="55" y="44"/>
                </a:cubicBezTo>
                <a:cubicBezTo>
                  <a:pt x="42" y="33"/>
                  <a:pt x="31" y="22"/>
                  <a:pt x="18" y="11"/>
                </a:cubicBezTo>
                <a:cubicBezTo>
                  <a:pt x="2" y="0"/>
                  <a:pt x="2" y="0"/>
                  <a:pt x="2" y="0"/>
                </a:cubicBezTo>
                <a:cubicBezTo>
                  <a:pt x="2" y="0"/>
                  <a:pt x="2" y="0"/>
                  <a:pt x="2" y="0"/>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3" name="Freeform 98"/>
          <p:cNvSpPr>
            <a:spLocks/>
          </p:cNvSpPr>
          <p:nvPr/>
        </p:nvSpPr>
        <p:spPr bwMode="auto">
          <a:xfrm>
            <a:off x="7596196" y="4141792"/>
            <a:ext cx="15875" cy="11113"/>
          </a:xfrm>
          <a:custGeom>
            <a:avLst/>
            <a:gdLst>
              <a:gd name="T0" fmla="*/ 9 w 10"/>
              <a:gd name="T1" fmla="*/ 4 h 7"/>
              <a:gd name="T2" fmla="*/ 10 w 10"/>
              <a:gd name="T3" fmla="*/ 1 h 7"/>
              <a:gd name="T4" fmla="*/ 7 w 10"/>
              <a:gd name="T5" fmla="*/ 0 h 7"/>
              <a:gd name="T6" fmla="*/ 4 w 10"/>
              <a:gd name="T7" fmla="*/ 1 h 7"/>
              <a:gd name="T8" fmla="*/ 1 w 10"/>
              <a:gd name="T9" fmla="*/ 0 h 7"/>
              <a:gd name="T10" fmla="*/ 0 w 10"/>
              <a:gd name="T11" fmla="*/ 3 h 7"/>
              <a:gd name="T12" fmla="*/ 3 w 10"/>
              <a:gd name="T13" fmla="*/ 7 h 7"/>
              <a:gd name="T14" fmla="*/ 9 w 10"/>
              <a:gd name="T15" fmla="*/ 4 h 7"/>
              <a:gd name="T16" fmla="*/ 9 w 10"/>
              <a:gd name="T17" fmla="*/ 4 h 7"/>
              <a:gd name="T18" fmla="*/ 9 w 10"/>
              <a:gd name="T19"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7">
                <a:moveTo>
                  <a:pt x="9" y="4"/>
                </a:moveTo>
                <a:lnTo>
                  <a:pt x="10" y="1"/>
                </a:lnTo>
                <a:lnTo>
                  <a:pt x="7" y="0"/>
                </a:lnTo>
                <a:lnTo>
                  <a:pt x="4" y="1"/>
                </a:lnTo>
                <a:lnTo>
                  <a:pt x="1" y="0"/>
                </a:lnTo>
                <a:lnTo>
                  <a:pt x="0" y="3"/>
                </a:lnTo>
                <a:lnTo>
                  <a:pt x="3" y="7"/>
                </a:lnTo>
                <a:lnTo>
                  <a:pt x="9" y="4"/>
                </a:lnTo>
                <a:lnTo>
                  <a:pt x="9" y="4"/>
                </a:lnTo>
                <a:lnTo>
                  <a:pt x="9" y="4"/>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4" name="Freeform 99"/>
          <p:cNvSpPr>
            <a:spLocks/>
          </p:cNvSpPr>
          <p:nvPr/>
        </p:nvSpPr>
        <p:spPr bwMode="auto">
          <a:xfrm>
            <a:off x="7623183" y="4146555"/>
            <a:ext cx="7938" cy="9525"/>
          </a:xfrm>
          <a:custGeom>
            <a:avLst/>
            <a:gdLst>
              <a:gd name="T0" fmla="*/ 5 w 5"/>
              <a:gd name="T1" fmla="*/ 4 h 6"/>
              <a:gd name="T2" fmla="*/ 5 w 5"/>
              <a:gd name="T3" fmla="*/ 0 h 6"/>
              <a:gd name="T4" fmla="*/ 2 w 5"/>
              <a:gd name="T5" fmla="*/ 0 h 6"/>
              <a:gd name="T6" fmla="*/ 0 w 5"/>
              <a:gd name="T7" fmla="*/ 3 h 6"/>
              <a:gd name="T8" fmla="*/ 1 w 5"/>
              <a:gd name="T9" fmla="*/ 6 h 6"/>
              <a:gd name="T10" fmla="*/ 5 w 5"/>
              <a:gd name="T11" fmla="*/ 4 h 6"/>
              <a:gd name="T12" fmla="*/ 5 w 5"/>
              <a:gd name="T13" fmla="*/ 4 h 6"/>
              <a:gd name="T14" fmla="*/ 5 w 5"/>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5" y="4"/>
                </a:moveTo>
                <a:lnTo>
                  <a:pt x="5" y="0"/>
                </a:lnTo>
                <a:lnTo>
                  <a:pt x="2" y="0"/>
                </a:lnTo>
                <a:lnTo>
                  <a:pt x="0" y="3"/>
                </a:lnTo>
                <a:lnTo>
                  <a:pt x="1" y="6"/>
                </a:lnTo>
                <a:lnTo>
                  <a:pt x="5" y="4"/>
                </a:lnTo>
                <a:lnTo>
                  <a:pt x="5" y="4"/>
                </a:lnTo>
                <a:lnTo>
                  <a:pt x="5" y="4"/>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5" name="Freeform 100"/>
          <p:cNvSpPr>
            <a:spLocks/>
          </p:cNvSpPr>
          <p:nvPr/>
        </p:nvSpPr>
        <p:spPr bwMode="auto">
          <a:xfrm>
            <a:off x="7688271" y="4179892"/>
            <a:ext cx="11113" cy="11113"/>
          </a:xfrm>
          <a:custGeom>
            <a:avLst/>
            <a:gdLst>
              <a:gd name="T0" fmla="*/ 3 w 7"/>
              <a:gd name="T1" fmla="*/ 0 h 7"/>
              <a:gd name="T2" fmla="*/ 0 w 7"/>
              <a:gd name="T3" fmla="*/ 3 h 7"/>
              <a:gd name="T4" fmla="*/ 0 w 7"/>
              <a:gd name="T5" fmla="*/ 7 h 7"/>
              <a:gd name="T6" fmla="*/ 7 w 7"/>
              <a:gd name="T7" fmla="*/ 6 h 7"/>
              <a:gd name="T8" fmla="*/ 7 w 7"/>
              <a:gd name="T9" fmla="*/ 4 h 7"/>
              <a:gd name="T10" fmla="*/ 5 w 7"/>
              <a:gd name="T11" fmla="*/ 3 h 7"/>
              <a:gd name="T12" fmla="*/ 3 w 7"/>
              <a:gd name="T13" fmla="*/ 0 h 7"/>
              <a:gd name="T14" fmla="*/ 3 w 7"/>
              <a:gd name="T15" fmla="*/ 0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0" y="3"/>
                </a:lnTo>
                <a:lnTo>
                  <a:pt x="0" y="7"/>
                </a:lnTo>
                <a:lnTo>
                  <a:pt x="7" y="6"/>
                </a:lnTo>
                <a:lnTo>
                  <a:pt x="7" y="4"/>
                </a:lnTo>
                <a:lnTo>
                  <a:pt x="5" y="3"/>
                </a:lnTo>
                <a:lnTo>
                  <a:pt x="3" y="0"/>
                </a:lnTo>
                <a:lnTo>
                  <a:pt x="3" y="0"/>
                </a:lnTo>
                <a:lnTo>
                  <a:pt x="3"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6" name="Freeform 101"/>
          <p:cNvSpPr>
            <a:spLocks/>
          </p:cNvSpPr>
          <p:nvPr/>
        </p:nvSpPr>
        <p:spPr bwMode="auto">
          <a:xfrm>
            <a:off x="7723196" y="4213230"/>
            <a:ext cx="12700" cy="11113"/>
          </a:xfrm>
          <a:custGeom>
            <a:avLst/>
            <a:gdLst>
              <a:gd name="T0" fmla="*/ 5 w 8"/>
              <a:gd name="T1" fmla="*/ 5 h 7"/>
              <a:gd name="T2" fmla="*/ 8 w 8"/>
              <a:gd name="T3" fmla="*/ 2 h 7"/>
              <a:gd name="T4" fmla="*/ 6 w 8"/>
              <a:gd name="T5" fmla="*/ 0 h 7"/>
              <a:gd name="T6" fmla="*/ 1 w 8"/>
              <a:gd name="T7" fmla="*/ 5 h 7"/>
              <a:gd name="T8" fmla="*/ 0 w 8"/>
              <a:gd name="T9" fmla="*/ 7 h 7"/>
              <a:gd name="T10" fmla="*/ 3 w 8"/>
              <a:gd name="T11" fmla="*/ 7 h 7"/>
              <a:gd name="T12" fmla="*/ 5 w 8"/>
              <a:gd name="T13" fmla="*/ 5 h 7"/>
              <a:gd name="T14" fmla="*/ 5 w 8"/>
              <a:gd name="T15" fmla="*/ 5 h 7"/>
              <a:gd name="T16" fmla="*/ 5 w 8"/>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5" y="5"/>
                </a:moveTo>
                <a:lnTo>
                  <a:pt x="8" y="2"/>
                </a:lnTo>
                <a:lnTo>
                  <a:pt x="6" y="0"/>
                </a:lnTo>
                <a:lnTo>
                  <a:pt x="1" y="5"/>
                </a:lnTo>
                <a:lnTo>
                  <a:pt x="0" y="7"/>
                </a:lnTo>
                <a:lnTo>
                  <a:pt x="3" y="7"/>
                </a:lnTo>
                <a:lnTo>
                  <a:pt x="5" y="5"/>
                </a:lnTo>
                <a:lnTo>
                  <a:pt x="5" y="5"/>
                </a:lnTo>
                <a:lnTo>
                  <a:pt x="5" y="5"/>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7" name="Freeform 102"/>
          <p:cNvSpPr>
            <a:spLocks/>
          </p:cNvSpPr>
          <p:nvPr/>
        </p:nvSpPr>
        <p:spPr bwMode="auto">
          <a:xfrm>
            <a:off x="7380295" y="4130680"/>
            <a:ext cx="531813" cy="476251"/>
          </a:xfrm>
          <a:custGeom>
            <a:avLst/>
            <a:gdLst>
              <a:gd name="T0" fmla="*/ 750 w 775"/>
              <a:gd name="T1" fmla="*/ 322 h 693"/>
              <a:gd name="T2" fmla="*/ 717 w 775"/>
              <a:gd name="T3" fmla="*/ 269 h 693"/>
              <a:gd name="T4" fmla="*/ 687 w 775"/>
              <a:gd name="T5" fmla="*/ 240 h 693"/>
              <a:gd name="T6" fmla="*/ 662 w 775"/>
              <a:gd name="T7" fmla="*/ 201 h 693"/>
              <a:gd name="T8" fmla="*/ 625 w 775"/>
              <a:gd name="T9" fmla="*/ 143 h 693"/>
              <a:gd name="T10" fmla="*/ 601 w 775"/>
              <a:gd name="T11" fmla="*/ 80 h 693"/>
              <a:gd name="T12" fmla="*/ 574 w 775"/>
              <a:gd name="T13" fmla="*/ 29 h 693"/>
              <a:gd name="T14" fmla="*/ 559 w 775"/>
              <a:gd name="T15" fmla="*/ 27 h 693"/>
              <a:gd name="T16" fmla="*/ 541 w 775"/>
              <a:gd name="T17" fmla="*/ 124 h 693"/>
              <a:gd name="T18" fmla="*/ 493 w 775"/>
              <a:gd name="T19" fmla="*/ 141 h 693"/>
              <a:gd name="T20" fmla="*/ 433 w 775"/>
              <a:gd name="T21" fmla="*/ 62 h 693"/>
              <a:gd name="T22" fmla="*/ 444 w 775"/>
              <a:gd name="T23" fmla="*/ 49 h 693"/>
              <a:gd name="T24" fmla="*/ 414 w 775"/>
              <a:gd name="T25" fmla="*/ 38 h 693"/>
              <a:gd name="T26" fmla="*/ 336 w 775"/>
              <a:gd name="T27" fmla="*/ 42 h 693"/>
              <a:gd name="T28" fmla="*/ 306 w 775"/>
              <a:gd name="T29" fmla="*/ 99 h 693"/>
              <a:gd name="T30" fmla="*/ 281 w 775"/>
              <a:gd name="T31" fmla="*/ 91 h 693"/>
              <a:gd name="T32" fmla="*/ 240 w 775"/>
              <a:gd name="T33" fmla="*/ 93 h 693"/>
              <a:gd name="T34" fmla="*/ 226 w 775"/>
              <a:gd name="T35" fmla="*/ 106 h 693"/>
              <a:gd name="T36" fmla="*/ 193 w 775"/>
              <a:gd name="T37" fmla="*/ 126 h 693"/>
              <a:gd name="T38" fmla="*/ 189 w 775"/>
              <a:gd name="T39" fmla="*/ 150 h 693"/>
              <a:gd name="T40" fmla="*/ 163 w 775"/>
              <a:gd name="T41" fmla="*/ 141 h 693"/>
              <a:gd name="T42" fmla="*/ 149 w 775"/>
              <a:gd name="T43" fmla="*/ 194 h 693"/>
              <a:gd name="T44" fmla="*/ 66 w 775"/>
              <a:gd name="T45" fmla="*/ 236 h 693"/>
              <a:gd name="T46" fmla="*/ 11 w 775"/>
              <a:gd name="T47" fmla="*/ 249 h 693"/>
              <a:gd name="T48" fmla="*/ 17 w 775"/>
              <a:gd name="T49" fmla="*/ 348 h 693"/>
              <a:gd name="T50" fmla="*/ 6 w 775"/>
              <a:gd name="T51" fmla="*/ 361 h 693"/>
              <a:gd name="T52" fmla="*/ 24 w 775"/>
              <a:gd name="T53" fmla="*/ 436 h 693"/>
              <a:gd name="T54" fmla="*/ 22 w 775"/>
              <a:gd name="T55" fmla="*/ 555 h 693"/>
              <a:gd name="T56" fmla="*/ 70 w 775"/>
              <a:gd name="T57" fmla="*/ 601 h 693"/>
              <a:gd name="T58" fmla="*/ 110 w 775"/>
              <a:gd name="T59" fmla="*/ 577 h 693"/>
              <a:gd name="T60" fmla="*/ 207 w 775"/>
              <a:gd name="T61" fmla="*/ 559 h 693"/>
              <a:gd name="T62" fmla="*/ 301 w 775"/>
              <a:gd name="T63" fmla="*/ 517 h 693"/>
              <a:gd name="T64" fmla="*/ 396 w 775"/>
              <a:gd name="T65" fmla="*/ 535 h 693"/>
              <a:gd name="T66" fmla="*/ 403 w 775"/>
              <a:gd name="T67" fmla="*/ 561 h 693"/>
              <a:gd name="T68" fmla="*/ 425 w 775"/>
              <a:gd name="T69" fmla="*/ 590 h 693"/>
              <a:gd name="T70" fmla="*/ 453 w 775"/>
              <a:gd name="T71" fmla="*/ 559 h 693"/>
              <a:gd name="T72" fmla="*/ 473 w 775"/>
              <a:gd name="T73" fmla="*/ 557 h 693"/>
              <a:gd name="T74" fmla="*/ 451 w 775"/>
              <a:gd name="T75" fmla="*/ 608 h 693"/>
              <a:gd name="T76" fmla="*/ 486 w 775"/>
              <a:gd name="T77" fmla="*/ 592 h 693"/>
              <a:gd name="T78" fmla="*/ 497 w 775"/>
              <a:gd name="T79" fmla="*/ 603 h 693"/>
              <a:gd name="T80" fmla="*/ 510 w 775"/>
              <a:gd name="T81" fmla="*/ 660 h 693"/>
              <a:gd name="T82" fmla="*/ 554 w 775"/>
              <a:gd name="T83" fmla="*/ 678 h 693"/>
              <a:gd name="T84" fmla="*/ 594 w 775"/>
              <a:gd name="T85" fmla="*/ 693 h 693"/>
              <a:gd name="T86" fmla="*/ 614 w 775"/>
              <a:gd name="T87" fmla="*/ 669 h 693"/>
              <a:gd name="T88" fmla="*/ 636 w 775"/>
              <a:gd name="T89" fmla="*/ 693 h 693"/>
              <a:gd name="T90" fmla="*/ 702 w 775"/>
              <a:gd name="T91" fmla="*/ 641 h 693"/>
              <a:gd name="T92" fmla="*/ 750 w 775"/>
              <a:gd name="T93" fmla="*/ 520 h 693"/>
              <a:gd name="T94" fmla="*/ 766 w 775"/>
              <a:gd name="T95" fmla="*/ 388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75" h="693">
                <a:moveTo>
                  <a:pt x="766" y="388"/>
                </a:moveTo>
                <a:cubicBezTo>
                  <a:pt x="761" y="359"/>
                  <a:pt x="761" y="359"/>
                  <a:pt x="761" y="359"/>
                </a:cubicBezTo>
                <a:cubicBezTo>
                  <a:pt x="755" y="341"/>
                  <a:pt x="755" y="341"/>
                  <a:pt x="755" y="341"/>
                </a:cubicBezTo>
                <a:cubicBezTo>
                  <a:pt x="750" y="322"/>
                  <a:pt x="750" y="322"/>
                  <a:pt x="750" y="322"/>
                </a:cubicBezTo>
                <a:cubicBezTo>
                  <a:pt x="731" y="300"/>
                  <a:pt x="731" y="300"/>
                  <a:pt x="731" y="300"/>
                </a:cubicBezTo>
                <a:cubicBezTo>
                  <a:pt x="728" y="278"/>
                  <a:pt x="728" y="278"/>
                  <a:pt x="728" y="278"/>
                </a:cubicBezTo>
                <a:cubicBezTo>
                  <a:pt x="720" y="278"/>
                  <a:pt x="720" y="278"/>
                  <a:pt x="720" y="278"/>
                </a:cubicBezTo>
                <a:cubicBezTo>
                  <a:pt x="717" y="269"/>
                  <a:pt x="717" y="269"/>
                  <a:pt x="717" y="269"/>
                </a:cubicBezTo>
                <a:cubicBezTo>
                  <a:pt x="713" y="264"/>
                  <a:pt x="713" y="264"/>
                  <a:pt x="713" y="264"/>
                </a:cubicBezTo>
                <a:cubicBezTo>
                  <a:pt x="709" y="271"/>
                  <a:pt x="709" y="271"/>
                  <a:pt x="709" y="271"/>
                </a:cubicBezTo>
                <a:cubicBezTo>
                  <a:pt x="702" y="271"/>
                  <a:pt x="702" y="271"/>
                  <a:pt x="702" y="271"/>
                </a:cubicBezTo>
                <a:cubicBezTo>
                  <a:pt x="687" y="240"/>
                  <a:pt x="687" y="240"/>
                  <a:pt x="687" y="240"/>
                </a:cubicBezTo>
                <a:cubicBezTo>
                  <a:pt x="682" y="218"/>
                  <a:pt x="682" y="218"/>
                  <a:pt x="682" y="218"/>
                </a:cubicBezTo>
                <a:cubicBezTo>
                  <a:pt x="678" y="214"/>
                  <a:pt x="678" y="214"/>
                  <a:pt x="678" y="214"/>
                </a:cubicBezTo>
                <a:cubicBezTo>
                  <a:pt x="669" y="214"/>
                  <a:pt x="669" y="214"/>
                  <a:pt x="669" y="214"/>
                </a:cubicBezTo>
                <a:cubicBezTo>
                  <a:pt x="662" y="201"/>
                  <a:pt x="662" y="201"/>
                  <a:pt x="662" y="201"/>
                </a:cubicBezTo>
                <a:cubicBezTo>
                  <a:pt x="656" y="205"/>
                  <a:pt x="656" y="205"/>
                  <a:pt x="656" y="205"/>
                </a:cubicBezTo>
                <a:cubicBezTo>
                  <a:pt x="643" y="194"/>
                  <a:pt x="643" y="194"/>
                  <a:pt x="643" y="194"/>
                </a:cubicBezTo>
                <a:cubicBezTo>
                  <a:pt x="634" y="150"/>
                  <a:pt x="634" y="150"/>
                  <a:pt x="634" y="150"/>
                </a:cubicBezTo>
                <a:cubicBezTo>
                  <a:pt x="625" y="143"/>
                  <a:pt x="625" y="143"/>
                  <a:pt x="625" y="143"/>
                </a:cubicBezTo>
                <a:cubicBezTo>
                  <a:pt x="614" y="119"/>
                  <a:pt x="614" y="119"/>
                  <a:pt x="614" y="119"/>
                </a:cubicBezTo>
                <a:cubicBezTo>
                  <a:pt x="618" y="102"/>
                  <a:pt x="618" y="102"/>
                  <a:pt x="618" y="102"/>
                </a:cubicBezTo>
                <a:cubicBezTo>
                  <a:pt x="605" y="73"/>
                  <a:pt x="605" y="73"/>
                  <a:pt x="605" y="73"/>
                </a:cubicBezTo>
                <a:cubicBezTo>
                  <a:pt x="601" y="80"/>
                  <a:pt x="601" y="80"/>
                  <a:pt x="601" y="80"/>
                </a:cubicBezTo>
                <a:cubicBezTo>
                  <a:pt x="590" y="82"/>
                  <a:pt x="590" y="82"/>
                  <a:pt x="590" y="82"/>
                </a:cubicBezTo>
                <a:cubicBezTo>
                  <a:pt x="581" y="49"/>
                  <a:pt x="581" y="49"/>
                  <a:pt x="581" y="49"/>
                </a:cubicBezTo>
                <a:cubicBezTo>
                  <a:pt x="581" y="31"/>
                  <a:pt x="581" y="31"/>
                  <a:pt x="581" y="31"/>
                </a:cubicBezTo>
                <a:cubicBezTo>
                  <a:pt x="574" y="29"/>
                  <a:pt x="574" y="29"/>
                  <a:pt x="574" y="29"/>
                </a:cubicBezTo>
                <a:cubicBezTo>
                  <a:pt x="572" y="9"/>
                  <a:pt x="572" y="9"/>
                  <a:pt x="572" y="9"/>
                </a:cubicBezTo>
                <a:cubicBezTo>
                  <a:pt x="568" y="0"/>
                  <a:pt x="568" y="0"/>
                  <a:pt x="568" y="0"/>
                </a:cubicBezTo>
                <a:cubicBezTo>
                  <a:pt x="554" y="9"/>
                  <a:pt x="554" y="9"/>
                  <a:pt x="554" y="9"/>
                </a:cubicBezTo>
                <a:cubicBezTo>
                  <a:pt x="559" y="27"/>
                  <a:pt x="559" y="27"/>
                  <a:pt x="559" y="27"/>
                </a:cubicBezTo>
                <a:cubicBezTo>
                  <a:pt x="548" y="47"/>
                  <a:pt x="548" y="47"/>
                  <a:pt x="548" y="47"/>
                </a:cubicBezTo>
                <a:cubicBezTo>
                  <a:pt x="548" y="80"/>
                  <a:pt x="548" y="80"/>
                  <a:pt x="548" y="80"/>
                </a:cubicBezTo>
                <a:cubicBezTo>
                  <a:pt x="541" y="108"/>
                  <a:pt x="541" y="108"/>
                  <a:pt x="541" y="108"/>
                </a:cubicBezTo>
                <a:cubicBezTo>
                  <a:pt x="541" y="124"/>
                  <a:pt x="541" y="124"/>
                  <a:pt x="541" y="124"/>
                </a:cubicBezTo>
                <a:cubicBezTo>
                  <a:pt x="528" y="150"/>
                  <a:pt x="528" y="150"/>
                  <a:pt x="528" y="150"/>
                </a:cubicBezTo>
                <a:cubicBezTo>
                  <a:pt x="510" y="157"/>
                  <a:pt x="510" y="157"/>
                  <a:pt x="510" y="157"/>
                </a:cubicBezTo>
                <a:cubicBezTo>
                  <a:pt x="497" y="150"/>
                  <a:pt x="497" y="150"/>
                  <a:pt x="497" y="150"/>
                </a:cubicBezTo>
                <a:cubicBezTo>
                  <a:pt x="493" y="141"/>
                  <a:pt x="493" y="141"/>
                  <a:pt x="493" y="141"/>
                </a:cubicBezTo>
                <a:cubicBezTo>
                  <a:pt x="425" y="102"/>
                  <a:pt x="425" y="102"/>
                  <a:pt x="425" y="102"/>
                </a:cubicBezTo>
                <a:cubicBezTo>
                  <a:pt x="438" y="73"/>
                  <a:pt x="438" y="73"/>
                  <a:pt x="438" y="73"/>
                </a:cubicBezTo>
                <a:cubicBezTo>
                  <a:pt x="429" y="69"/>
                  <a:pt x="429" y="69"/>
                  <a:pt x="429" y="69"/>
                </a:cubicBezTo>
                <a:cubicBezTo>
                  <a:pt x="433" y="62"/>
                  <a:pt x="433" y="62"/>
                  <a:pt x="433" y="62"/>
                </a:cubicBezTo>
                <a:cubicBezTo>
                  <a:pt x="447" y="66"/>
                  <a:pt x="447" y="66"/>
                  <a:pt x="447" y="66"/>
                </a:cubicBezTo>
                <a:cubicBezTo>
                  <a:pt x="460" y="42"/>
                  <a:pt x="460" y="42"/>
                  <a:pt x="460" y="42"/>
                </a:cubicBezTo>
                <a:cubicBezTo>
                  <a:pt x="447" y="36"/>
                  <a:pt x="447" y="36"/>
                  <a:pt x="447" y="36"/>
                </a:cubicBezTo>
                <a:cubicBezTo>
                  <a:pt x="444" y="49"/>
                  <a:pt x="444" y="49"/>
                  <a:pt x="444" y="49"/>
                </a:cubicBezTo>
                <a:cubicBezTo>
                  <a:pt x="429" y="49"/>
                  <a:pt x="429" y="49"/>
                  <a:pt x="429" y="49"/>
                </a:cubicBezTo>
                <a:cubicBezTo>
                  <a:pt x="436" y="40"/>
                  <a:pt x="436" y="40"/>
                  <a:pt x="436" y="40"/>
                </a:cubicBezTo>
                <a:cubicBezTo>
                  <a:pt x="433" y="29"/>
                  <a:pt x="433" y="29"/>
                  <a:pt x="433" y="29"/>
                </a:cubicBezTo>
                <a:cubicBezTo>
                  <a:pt x="414" y="38"/>
                  <a:pt x="414" y="38"/>
                  <a:pt x="414" y="38"/>
                </a:cubicBezTo>
                <a:cubicBezTo>
                  <a:pt x="370" y="29"/>
                  <a:pt x="370" y="29"/>
                  <a:pt x="370" y="29"/>
                </a:cubicBezTo>
                <a:cubicBezTo>
                  <a:pt x="367" y="47"/>
                  <a:pt x="367" y="47"/>
                  <a:pt x="367" y="47"/>
                </a:cubicBezTo>
                <a:cubicBezTo>
                  <a:pt x="354" y="49"/>
                  <a:pt x="354" y="49"/>
                  <a:pt x="354" y="49"/>
                </a:cubicBezTo>
                <a:cubicBezTo>
                  <a:pt x="336" y="42"/>
                  <a:pt x="336" y="42"/>
                  <a:pt x="336" y="42"/>
                </a:cubicBezTo>
                <a:cubicBezTo>
                  <a:pt x="319" y="58"/>
                  <a:pt x="319" y="58"/>
                  <a:pt x="319" y="58"/>
                </a:cubicBezTo>
                <a:cubicBezTo>
                  <a:pt x="319" y="69"/>
                  <a:pt x="319" y="69"/>
                  <a:pt x="319" y="69"/>
                </a:cubicBezTo>
                <a:cubicBezTo>
                  <a:pt x="299" y="82"/>
                  <a:pt x="299" y="82"/>
                  <a:pt x="299" y="82"/>
                </a:cubicBezTo>
                <a:cubicBezTo>
                  <a:pt x="306" y="99"/>
                  <a:pt x="306" y="99"/>
                  <a:pt x="306" y="99"/>
                </a:cubicBezTo>
                <a:cubicBezTo>
                  <a:pt x="288" y="97"/>
                  <a:pt x="288" y="97"/>
                  <a:pt x="288" y="97"/>
                </a:cubicBezTo>
                <a:cubicBezTo>
                  <a:pt x="281" y="102"/>
                  <a:pt x="281" y="102"/>
                  <a:pt x="281" y="102"/>
                </a:cubicBezTo>
                <a:cubicBezTo>
                  <a:pt x="277" y="102"/>
                  <a:pt x="277" y="102"/>
                  <a:pt x="277" y="102"/>
                </a:cubicBezTo>
                <a:cubicBezTo>
                  <a:pt x="281" y="91"/>
                  <a:pt x="281" y="91"/>
                  <a:pt x="281" y="91"/>
                </a:cubicBezTo>
                <a:cubicBezTo>
                  <a:pt x="257" y="75"/>
                  <a:pt x="257" y="75"/>
                  <a:pt x="257" y="75"/>
                </a:cubicBezTo>
                <a:cubicBezTo>
                  <a:pt x="251" y="84"/>
                  <a:pt x="251" y="84"/>
                  <a:pt x="251" y="84"/>
                </a:cubicBezTo>
                <a:cubicBezTo>
                  <a:pt x="242" y="80"/>
                  <a:pt x="242" y="80"/>
                  <a:pt x="242" y="80"/>
                </a:cubicBezTo>
                <a:cubicBezTo>
                  <a:pt x="240" y="93"/>
                  <a:pt x="240" y="93"/>
                  <a:pt x="240" y="93"/>
                </a:cubicBezTo>
                <a:cubicBezTo>
                  <a:pt x="233" y="91"/>
                  <a:pt x="233" y="91"/>
                  <a:pt x="233" y="91"/>
                </a:cubicBezTo>
                <a:cubicBezTo>
                  <a:pt x="231" y="84"/>
                  <a:pt x="231" y="84"/>
                  <a:pt x="231" y="84"/>
                </a:cubicBezTo>
                <a:cubicBezTo>
                  <a:pt x="220" y="99"/>
                  <a:pt x="220" y="99"/>
                  <a:pt x="220" y="99"/>
                </a:cubicBezTo>
                <a:cubicBezTo>
                  <a:pt x="226" y="106"/>
                  <a:pt x="226" y="106"/>
                  <a:pt x="226" y="106"/>
                </a:cubicBezTo>
                <a:cubicBezTo>
                  <a:pt x="215" y="108"/>
                  <a:pt x="215" y="108"/>
                  <a:pt x="215" y="108"/>
                </a:cubicBezTo>
                <a:cubicBezTo>
                  <a:pt x="209" y="113"/>
                  <a:pt x="209" y="113"/>
                  <a:pt x="209" y="113"/>
                </a:cubicBezTo>
                <a:cubicBezTo>
                  <a:pt x="204" y="132"/>
                  <a:pt x="204" y="132"/>
                  <a:pt x="204" y="132"/>
                </a:cubicBezTo>
                <a:cubicBezTo>
                  <a:pt x="193" y="126"/>
                  <a:pt x="193" y="126"/>
                  <a:pt x="193" y="126"/>
                </a:cubicBezTo>
                <a:cubicBezTo>
                  <a:pt x="189" y="132"/>
                  <a:pt x="189" y="132"/>
                  <a:pt x="189" y="132"/>
                </a:cubicBezTo>
                <a:cubicBezTo>
                  <a:pt x="193" y="137"/>
                  <a:pt x="193" y="137"/>
                  <a:pt x="193" y="137"/>
                </a:cubicBezTo>
                <a:cubicBezTo>
                  <a:pt x="198" y="146"/>
                  <a:pt x="198" y="146"/>
                  <a:pt x="198" y="146"/>
                </a:cubicBezTo>
                <a:cubicBezTo>
                  <a:pt x="189" y="150"/>
                  <a:pt x="189" y="150"/>
                  <a:pt x="189" y="150"/>
                </a:cubicBezTo>
                <a:cubicBezTo>
                  <a:pt x="178" y="137"/>
                  <a:pt x="178" y="137"/>
                  <a:pt x="178" y="137"/>
                </a:cubicBezTo>
                <a:cubicBezTo>
                  <a:pt x="180" y="126"/>
                  <a:pt x="180" y="126"/>
                  <a:pt x="180" y="126"/>
                </a:cubicBezTo>
                <a:cubicBezTo>
                  <a:pt x="178" y="126"/>
                  <a:pt x="178" y="126"/>
                  <a:pt x="178" y="126"/>
                </a:cubicBezTo>
                <a:cubicBezTo>
                  <a:pt x="163" y="141"/>
                  <a:pt x="163" y="141"/>
                  <a:pt x="163" y="141"/>
                </a:cubicBezTo>
                <a:cubicBezTo>
                  <a:pt x="160" y="150"/>
                  <a:pt x="160" y="150"/>
                  <a:pt x="160" y="150"/>
                </a:cubicBezTo>
                <a:cubicBezTo>
                  <a:pt x="165" y="170"/>
                  <a:pt x="165" y="170"/>
                  <a:pt x="165" y="170"/>
                </a:cubicBezTo>
                <a:cubicBezTo>
                  <a:pt x="158" y="174"/>
                  <a:pt x="158" y="174"/>
                  <a:pt x="158" y="174"/>
                </a:cubicBezTo>
                <a:cubicBezTo>
                  <a:pt x="149" y="194"/>
                  <a:pt x="149" y="194"/>
                  <a:pt x="149" y="194"/>
                </a:cubicBezTo>
                <a:cubicBezTo>
                  <a:pt x="145" y="196"/>
                  <a:pt x="145" y="196"/>
                  <a:pt x="145" y="196"/>
                </a:cubicBezTo>
                <a:cubicBezTo>
                  <a:pt x="123" y="214"/>
                  <a:pt x="123" y="214"/>
                  <a:pt x="123" y="214"/>
                </a:cubicBezTo>
                <a:cubicBezTo>
                  <a:pt x="105" y="220"/>
                  <a:pt x="105" y="220"/>
                  <a:pt x="105" y="220"/>
                </a:cubicBezTo>
                <a:cubicBezTo>
                  <a:pt x="96" y="229"/>
                  <a:pt x="83" y="234"/>
                  <a:pt x="66" y="236"/>
                </a:cubicBezTo>
                <a:cubicBezTo>
                  <a:pt x="61" y="229"/>
                  <a:pt x="61" y="229"/>
                  <a:pt x="61" y="229"/>
                </a:cubicBezTo>
                <a:cubicBezTo>
                  <a:pt x="17" y="258"/>
                  <a:pt x="17" y="258"/>
                  <a:pt x="17" y="258"/>
                </a:cubicBezTo>
                <a:cubicBezTo>
                  <a:pt x="13" y="264"/>
                  <a:pt x="13" y="264"/>
                  <a:pt x="13" y="264"/>
                </a:cubicBezTo>
                <a:cubicBezTo>
                  <a:pt x="11" y="249"/>
                  <a:pt x="11" y="249"/>
                  <a:pt x="11" y="249"/>
                </a:cubicBezTo>
                <a:cubicBezTo>
                  <a:pt x="4" y="264"/>
                  <a:pt x="4" y="264"/>
                  <a:pt x="4" y="264"/>
                </a:cubicBezTo>
                <a:cubicBezTo>
                  <a:pt x="4" y="291"/>
                  <a:pt x="4" y="291"/>
                  <a:pt x="4" y="291"/>
                </a:cubicBezTo>
                <a:cubicBezTo>
                  <a:pt x="0" y="306"/>
                  <a:pt x="0" y="306"/>
                  <a:pt x="0" y="306"/>
                </a:cubicBezTo>
                <a:cubicBezTo>
                  <a:pt x="17" y="348"/>
                  <a:pt x="17" y="348"/>
                  <a:pt x="17" y="348"/>
                </a:cubicBezTo>
                <a:cubicBezTo>
                  <a:pt x="17" y="357"/>
                  <a:pt x="17" y="357"/>
                  <a:pt x="17" y="357"/>
                </a:cubicBezTo>
                <a:cubicBezTo>
                  <a:pt x="19" y="372"/>
                  <a:pt x="19" y="372"/>
                  <a:pt x="19" y="372"/>
                </a:cubicBezTo>
                <a:cubicBezTo>
                  <a:pt x="15" y="374"/>
                  <a:pt x="15" y="374"/>
                  <a:pt x="15" y="374"/>
                </a:cubicBezTo>
                <a:cubicBezTo>
                  <a:pt x="6" y="361"/>
                  <a:pt x="6" y="361"/>
                  <a:pt x="6" y="361"/>
                </a:cubicBezTo>
                <a:cubicBezTo>
                  <a:pt x="4" y="363"/>
                  <a:pt x="4" y="363"/>
                  <a:pt x="4" y="363"/>
                </a:cubicBezTo>
                <a:cubicBezTo>
                  <a:pt x="11" y="377"/>
                  <a:pt x="11" y="377"/>
                  <a:pt x="11" y="377"/>
                </a:cubicBezTo>
                <a:cubicBezTo>
                  <a:pt x="2" y="385"/>
                  <a:pt x="2" y="385"/>
                  <a:pt x="2" y="385"/>
                </a:cubicBezTo>
                <a:cubicBezTo>
                  <a:pt x="24" y="436"/>
                  <a:pt x="24" y="436"/>
                  <a:pt x="24" y="436"/>
                </a:cubicBezTo>
                <a:cubicBezTo>
                  <a:pt x="24" y="478"/>
                  <a:pt x="24" y="478"/>
                  <a:pt x="24" y="478"/>
                </a:cubicBezTo>
                <a:cubicBezTo>
                  <a:pt x="37" y="500"/>
                  <a:pt x="44" y="526"/>
                  <a:pt x="37" y="555"/>
                </a:cubicBezTo>
                <a:cubicBezTo>
                  <a:pt x="33" y="559"/>
                  <a:pt x="33" y="559"/>
                  <a:pt x="33" y="559"/>
                </a:cubicBezTo>
                <a:cubicBezTo>
                  <a:pt x="22" y="555"/>
                  <a:pt x="22" y="555"/>
                  <a:pt x="22" y="555"/>
                </a:cubicBezTo>
                <a:cubicBezTo>
                  <a:pt x="26" y="583"/>
                  <a:pt x="26" y="583"/>
                  <a:pt x="26" y="583"/>
                </a:cubicBezTo>
                <a:cubicBezTo>
                  <a:pt x="35" y="583"/>
                  <a:pt x="35" y="583"/>
                  <a:pt x="35" y="583"/>
                </a:cubicBezTo>
                <a:cubicBezTo>
                  <a:pt x="63" y="603"/>
                  <a:pt x="63" y="603"/>
                  <a:pt x="63" y="603"/>
                </a:cubicBezTo>
                <a:cubicBezTo>
                  <a:pt x="70" y="601"/>
                  <a:pt x="70" y="601"/>
                  <a:pt x="70" y="601"/>
                </a:cubicBezTo>
                <a:cubicBezTo>
                  <a:pt x="88" y="601"/>
                  <a:pt x="88" y="601"/>
                  <a:pt x="88" y="601"/>
                </a:cubicBezTo>
                <a:cubicBezTo>
                  <a:pt x="96" y="586"/>
                  <a:pt x="96" y="586"/>
                  <a:pt x="96" y="586"/>
                </a:cubicBezTo>
                <a:cubicBezTo>
                  <a:pt x="110" y="586"/>
                  <a:pt x="110" y="586"/>
                  <a:pt x="110" y="586"/>
                </a:cubicBezTo>
                <a:cubicBezTo>
                  <a:pt x="110" y="577"/>
                  <a:pt x="110" y="577"/>
                  <a:pt x="110" y="577"/>
                </a:cubicBezTo>
                <a:cubicBezTo>
                  <a:pt x="121" y="572"/>
                  <a:pt x="121" y="572"/>
                  <a:pt x="121" y="572"/>
                </a:cubicBezTo>
                <a:cubicBezTo>
                  <a:pt x="147" y="570"/>
                  <a:pt x="147" y="570"/>
                  <a:pt x="147" y="570"/>
                </a:cubicBezTo>
                <a:cubicBezTo>
                  <a:pt x="191" y="575"/>
                  <a:pt x="191" y="575"/>
                  <a:pt x="191" y="575"/>
                </a:cubicBezTo>
                <a:cubicBezTo>
                  <a:pt x="207" y="559"/>
                  <a:pt x="207" y="559"/>
                  <a:pt x="207" y="559"/>
                </a:cubicBezTo>
                <a:cubicBezTo>
                  <a:pt x="207" y="553"/>
                  <a:pt x="207" y="553"/>
                  <a:pt x="207" y="553"/>
                </a:cubicBezTo>
                <a:cubicBezTo>
                  <a:pt x="218" y="537"/>
                  <a:pt x="218" y="537"/>
                  <a:pt x="218" y="537"/>
                </a:cubicBezTo>
                <a:cubicBezTo>
                  <a:pt x="229" y="539"/>
                  <a:pt x="229" y="539"/>
                  <a:pt x="229" y="539"/>
                </a:cubicBezTo>
                <a:cubicBezTo>
                  <a:pt x="301" y="517"/>
                  <a:pt x="301" y="517"/>
                  <a:pt x="301" y="517"/>
                </a:cubicBezTo>
                <a:cubicBezTo>
                  <a:pt x="317" y="509"/>
                  <a:pt x="317" y="509"/>
                  <a:pt x="317" y="509"/>
                </a:cubicBezTo>
                <a:cubicBezTo>
                  <a:pt x="343" y="520"/>
                  <a:pt x="343" y="520"/>
                  <a:pt x="343" y="520"/>
                </a:cubicBezTo>
                <a:cubicBezTo>
                  <a:pt x="370" y="517"/>
                  <a:pt x="370" y="517"/>
                  <a:pt x="370" y="517"/>
                </a:cubicBezTo>
                <a:cubicBezTo>
                  <a:pt x="396" y="535"/>
                  <a:pt x="396" y="535"/>
                  <a:pt x="396" y="535"/>
                </a:cubicBezTo>
                <a:cubicBezTo>
                  <a:pt x="389" y="542"/>
                  <a:pt x="389" y="542"/>
                  <a:pt x="389" y="542"/>
                </a:cubicBezTo>
                <a:cubicBezTo>
                  <a:pt x="403" y="553"/>
                  <a:pt x="403" y="553"/>
                  <a:pt x="403" y="553"/>
                </a:cubicBezTo>
                <a:cubicBezTo>
                  <a:pt x="398" y="557"/>
                  <a:pt x="398" y="557"/>
                  <a:pt x="398" y="557"/>
                </a:cubicBezTo>
                <a:cubicBezTo>
                  <a:pt x="403" y="561"/>
                  <a:pt x="403" y="561"/>
                  <a:pt x="403" y="561"/>
                </a:cubicBezTo>
                <a:cubicBezTo>
                  <a:pt x="414" y="559"/>
                  <a:pt x="414" y="559"/>
                  <a:pt x="414" y="559"/>
                </a:cubicBezTo>
                <a:cubicBezTo>
                  <a:pt x="420" y="575"/>
                  <a:pt x="420" y="575"/>
                  <a:pt x="420" y="575"/>
                </a:cubicBezTo>
                <a:cubicBezTo>
                  <a:pt x="429" y="583"/>
                  <a:pt x="429" y="583"/>
                  <a:pt x="429" y="583"/>
                </a:cubicBezTo>
                <a:cubicBezTo>
                  <a:pt x="425" y="590"/>
                  <a:pt x="425" y="590"/>
                  <a:pt x="425" y="590"/>
                </a:cubicBezTo>
                <a:cubicBezTo>
                  <a:pt x="438" y="594"/>
                  <a:pt x="438" y="594"/>
                  <a:pt x="438" y="594"/>
                </a:cubicBezTo>
                <a:cubicBezTo>
                  <a:pt x="440" y="583"/>
                  <a:pt x="440" y="583"/>
                  <a:pt x="440" y="583"/>
                </a:cubicBezTo>
                <a:cubicBezTo>
                  <a:pt x="453" y="570"/>
                  <a:pt x="453" y="570"/>
                  <a:pt x="453" y="570"/>
                </a:cubicBezTo>
                <a:cubicBezTo>
                  <a:pt x="453" y="559"/>
                  <a:pt x="453" y="559"/>
                  <a:pt x="453" y="559"/>
                </a:cubicBezTo>
                <a:cubicBezTo>
                  <a:pt x="469" y="548"/>
                  <a:pt x="469" y="548"/>
                  <a:pt x="469" y="548"/>
                </a:cubicBezTo>
                <a:cubicBezTo>
                  <a:pt x="469" y="537"/>
                  <a:pt x="469" y="537"/>
                  <a:pt x="469" y="537"/>
                </a:cubicBezTo>
                <a:cubicBezTo>
                  <a:pt x="473" y="537"/>
                  <a:pt x="473" y="537"/>
                  <a:pt x="473" y="537"/>
                </a:cubicBezTo>
                <a:cubicBezTo>
                  <a:pt x="473" y="557"/>
                  <a:pt x="473" y="557"/>
                  <a:pt x="473" y="557"/>
                </a:cubicBezTo>
                <a:cubicBezTo>
                  <a:pt x="462" y="570"/>
                  <a:pt x="462" y="570"/>
                  <a:pt x="462" y="570"/>
                </a:cubicBezTo>
                <a:cubicBezTo>
                  <a:pt x="458" y="594"/>
                  <a:pt x="458" y="594"/>
                  <a:pt x="458" y="594"/>
                </a:cubicBezTo>
                <a:cubicBezTo>
                  <a:pt x="447" y="597"/>
                  <a:pt x="447" y="597"/>
                  <a:pt x="447" y="597"/>
                </a:cubicBezTo>
                <a:cubicBezTo>
                  <a:pt x="451" y="608"/>
                  <a:pt x="451" y="608"/>
                  <a:pt x="451" y="608"/>
                </a:cubicBezTo>
                <a:cubicBezTo>
                  <a:pt x="469" y="603"/>
                  <a:pt x="469" y="603"/>
                  <a:pt x="469" y="603"/>
                </a:cubicBezTo>
                <a:cubicBezTo>
                  <a:pt x="471" y="583"/>
                  <a:pt x="471" y="583"/>
                  <a:pt x="471" y="583"/>
                </a:cubicBezTo>
                <a:cubicBezTo>
                  <a:pt x="477" y="581"/>
                  <a:pt x="477" y="581"/>
                  <a:pt x="477" y="581"/>
                </a:cubicBezTo>
                <a:cubicBezTo>
                  <a:pt x="486" y="592"/>
                  <a:pt x="486" y="592"/>
                  <a:pt x="486" y="592"/>
                </a:cubicBezTo>
                <a:cubicBezTo>
                  <a:pt x="484" y="603"/>
                  <a:pt x="484" y="603"/>
                  <a:pt x="484" y="603"/>
                </a:cubicBezTo>
                <a:cubicBezTo>
                  <a:pt x="477" y="610"/>
                  <a:pt x="477" y="610"/>
                  <a:pt x="477" y="610"/>
                </a:cubicBezTo>
                <a:cubicBezTo>
                  <a:pt x="482" y="616"/>
                  <a:pt x="482" y="616"/>
                  <a:pt x="482" y="616"/>
                </a:cubicBezTo>
                <a:cubicBezTo>
                  <a:pt x="497" y="603"/>
                  <a:pt x="497" y="603"/>
                  <a:pt x="497" y="603"/>
                </a:cubicBezTo>
                <a:cubicBezTo>
                  <a:pt x="504" y="612"/>
                  <a:pt x="504" y="612"/>
                  <a:pt x="504" y="612"/>
                </a:cubicBezTo>
                <a:cubicBezTo>
                  <a:pt x="493" y="619"/>
                  <a:pt x="493" y="619"/>
                  <a:pt x="493" y="619"/>
                </a:cubicBezTo>
                <a:cubicBezTo>
                  <a:pt x="506" y="641"/>
                  <a:pt x="506" y="641"/>
                  <a:pt x="506" y="641"/>
                </a:cubicBezTo>
                <a:cubicBezTo>
                  <a:pt x="510" y="660"/>
                  <a:pt x="510" y="660"/>
                  <a:pt x="510" y="660"/>
                </a:cubicBezTo>
                <a:cubicBezTo>
                  <a:pt x="519" y="665"/>
                  <a:pt x="519" y="665"/>
                  <a:pt x="519" y="665"/>
                </a:cubicBezTo>
                <a:cubicBezTo>
                  <a:pt x="535" y="667"/>
                  <a:pt x="535" y="667"/>
                  <a:pt x="535" y="667"/>
                </a:cubicBezTo>
                <a:cubicBezTo>
                  <a:pt x="548" y="682"/>
                  <a:pt x="548" y="682"/>
                  <a:pt x="548" y="682"/>
                </a:cubicBezTo>
                <a:cubicBezTo>
                  <a:pt x="554" y="678"/>
                  <a:pt x="554" y="678"/>
                  <a:pt x="554" y="678"/>
                </a:cubicBezTo>
                <a:cubicBezTo>
                  <a:pt x="568" y="685"/>
                  <a:pt x="568" y="685"/>
                  <a:pt x="568" y="685"/>
                </a:cubicBezTo>
                <a:cubicBezTo>
                  <a:pt x="579" y="685"/>
                  <a:pt x="579" y="685"/>
                  <a:pt x="579" y="685"/>
                </a:cubicBezTo>
                <a:cubicBezTo>
                  <a:pt x="581" y="691"/>
                  <a:pt x="581" y="691"/>
                  <a:pt x="581" y="691"/>
                </a:cubicBezTo>
                <a:cubicBezTo>
                  <a:pt x="594" y="693"/>
                  <a:pt x="594" y="693"/>
                  <a:pt x="594" y="693"/>
                </a:cubicBezTo>
                <a:cubicBezTo>
                  <a:pt x="605" y="685"/>
                  <a:pt x="605" y="685"/>
                  <a:pt x="605" y="685"/>
                </a:cubicBezTo>
                <a:cubicBezTo>
                  <a:pt x="603" y="676"/>
                  <a:pt x="603" y="676"/>
                  <a:pt x="603" y="676"/>
                </a:cubicBezTo>
                <a:cubicBezTo>
                  <a:pt x="610" y="678"/>
                  <a:pt x="610" y="678"/>
                  <a:pt x="610" y="678"/>
                </a:cubicBezTo>
                <a:cubicBezTo>
                  <a:pt x="614" y="669"/>
                  <a:pt x="614" y="669"/>
                  <a:pt x="614" y="669"/>
                </a:cubicBezTo>
                <a:cubicBezTo>
                  <a:pt x="623" y="674"/>
                  <a:pt x="623" y="674"/>
                  <a:pt x="623" y="674"/>
                </a:cubicBezTo>
                <a:cubicBezTo>
                  <a:pt x="616" y="685"/>
                  <a:pt x="616" y="685"/>
                  <a:pt x="616" y="685"/>
                </a:cubicBezTo>
                <a:cubicBezTo>
                  <a:pt x="632" y="689"/>
                  <a:pt x="632" y="689"/>
                  <a:pt x="632" y="689"/>
                </a:cubicBezTo>
                <a:cubicBezTo>
                  <a:pt x="636" y="693"/>
                  <a:pt x="636" y="693"/>
                  <a:pt x="636" y="693"/>
                </a:cubicBezTo>
                <a:cubicBezTo>
                  <a:pt x="640" y="693"/>
                  <a:pt x="640" y="693"/>
                  <a:pt x="640" y="693"/>
                </a:cubicBezTo>
                <a:cubicBezTo>
                  <a:pt x="640" y="689"/>
                  <a:pt x="640" y="689"/>
                  <a:pt x="640" y="689"/>
                </a:cubicBezTo>
                <a:cubicBezTo>
                  <a:pt x="676" y="652"/>
                  <a:pt x="676" y="652"/>
                  <a:pt x="676" y="652"/>
                </a:cubicBezTo>
                <a:cubicBezTo>
                  <a:pt x="702" y="641"/>
                  <a:pt x="702" y="641"/>
                  <a:pt x="702" y="641"/>
                </a:cubicBezTo>
                <a:cubicBezTo>
                  <a:pt x="715" y="610"/>
                  <a:pt x="715" y="610"/>
                  <a:pt x="715" y="610"/>
                </a:cubicBezTo>
                <a:cubicBezTo>
                  <a:pt x="722" y="610"/>
                  <a:pt x="722" y="610"/>
                  <a:pt x="722" y="610"/>
                </a:cubicBezTo>
                <a:cubicBezTo>
                  <a:pt x="717" y="599"/>
                  <a:pt x="717" y="599"/>
                  <a:pt x="717" y="599"/>
                </a:cubicBezTo>
                <a:cubicBezTo>
                  <a:pt x="720" y="553"/>
                  <a:pt x="733" y="524"/>
                  <a:pt x="750" y="520"/>
                </a:cubicBezTo>
                <a:cubicBezTo>
                  <a:pt x="761" y="456"/>
                  <a:pt x="761" y="456"/>
                  <a:pt x="761" y="456"/>
                </a:cubicBezTo>
                <a:cubicBezTo>
                  <a:pt x="770" y="434"/>
                  <a:pt x="770" y="434"/>
                  <a:pt x="770" y="434"/>
                </a:cubicBezTo>
                <a:cubicBezTo>
                  <a:pt x="775" y="412"/>
                  <a:pt x="775" y="412"/>
                  <a:pt x="775" y="412"/>
                </a:cubicBezTo>
                <a:cubicBezTo>
                  <a:pt x="766" y="388"/>
                  <a:pt x="766" y="388"/>
                  <a:pt x="766" y="388"/>
                </a:cubicBezTo>
                <a:cubicBezTo>
                  <a:pt x="766" y="388"/>
                  <a:pt x="766" y="388"/>
                  <a:pt x="766" y="388"/>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8" name="Freeform 103"/>
          <p:cNvSpPr>
            <a:spLocks/>
          </p:cNvSpPr>
          <p:nvPr/>
        </p:nvSpPr>
        <p:spPr bwMode="auto">
          <a:xfrm>
            <a:off x="7793046" y="4637093"/>
            <a:ext cx="52388" cy="50800"/>
          </a:xfrm>
          <a:custGeom>
            <a:avLst/>
            <a:gdLst>
              <a:gd name="T0" fmla="*/ 63 w 76"/>
              <a:gd name="T1" fmla="*/ 6 h 75"/>
              <a:gd name="T2" fmla="*/ 35 w 76"/>
              <a:gd name="T3" fmla="*/ 8 h 75"/>
              <a:gd name="T4" fmla="*/ 0 w 76"/>
              <a:gd name="T5" fmla="*/ 0 h 75"/>
              <a:gd name="T6" fmla="*/ 13 w 76"/>
              <a:gd name="T7" fmla="*/ 33 h 75"/>
              <a:gd name="T8" fmla="*/ 9 w 76"/>
              <a:gd name="T9" fmla="*/ 42 h 75"/>
              <a:gd name="T10" fmla="*/ 33 w 76"/>
              <a:gd name="T11" fmla="*/ 75 h 75"/>
              <a:gd name="T12" fmla="*/ 48 w 76"/>
              <a:gd name="T13" fmla="*/ 75 h 75"/>
              <a:gd name="T14" fmla="*/ 50 w 76"/>
              <a:gd name="T15" fmla="*/ 71 h 75"/>
              <a:gd name="T16" fmla="*/ 52 w 76"/>
              <a:gd name="T17" fmla="*/ 62 h 75"/>
              <a:gd name="T18" fmla="*/ 59 w 76"/>
              <a:gd name="T19" fmla="*/ 68 h 75"/>
              <a:gd name="T20" fmla="*/ 65 w 76"/>
              <a:gd name="T21" fmla="*/ 66 h 75"/>
              <a:gd name="T22" fmla="*/ 65 w 76"/>
              <a:gd name="T23" fmla="*/ 46 h 75"/>
              <a:gd name="T24" fmla="*/ 76 w 76"/>
              <a:gd name="T25" fmla="*/ 39 h 75"/>
              <a:gd name="T26" fmla="*/ 76 w 76"/>
              <a:gd name="T27" fmla="*/ 15 h 75"/>
              <a:gd name="T28" fmla="*/ 76 w 76"/>
              <a:gd name="T29" fmla="*/ 0 h 75"/>
              <a:gd name="T30" fmla="*/ 69 w 76"/>
              <a:gd name="T31" fmla="*/ 0 h 75"/>
              <a:gd name="T32" fmla="*/ 63 w 76"/>
              <a:gd name="T33" fmla="*/ 6 h 75"/>
              <a:gd name="T34" fmla="*/ 63 w 76"/>
              <a:gd name="T35" fmla="*/ 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75">
                <a:moveTo>
                  <a:pt x="63" y="6"/>
                </a:moveTo>
                <a:cubicBezTo>
                  <a:pt x="35" y="8"/>
                  <a:pt x="35" y="8"/>
                  <a:pt x="35" y="8"/>
                </a:cubicBezTo>
                <a:cubicBezTo>
                  <a:pt x="24" y="6"/>
                  <a:pt x="11" y="2"/>
                  <a:pt x="0" y="0"/>
                </a:cubicBezTo>
                <a:cubicBezTo>
                  <a:pt x="5" y="8"/>
                  <a:pt x="11" y="19"/>
                  <a:pt x="13" y="33"/>
                </a:cubicBezTo>
                <a:cubicBezTo>
                  <a:pt x="9" y="42"/>
                  <a:pt x="9" y="42"/>
                  <a:pt x="9" y="42"/>
                </a:cubicBezTo>
                <a:cubicBezTo>
                  <a:pt x="33" y="75"/>
                  <a:pt x="33" y="75"/>
                  <a:pt x="33" y="75"/>
                </a:cubicBezTo>
                <a:cubicBezTo>
                  <a:pt x="48" y="75"/>
                  <a:pt x="48" y="75"/>
                  <a:pt x="48" y="75"/>
                </a:cubicBezTo>
                <a:cubicBezTo>
                  <a:pt x="48" y="73"/>
                  <a:pt x="48" y="71"/>
                  <a:pt x="50" y="71"/>
                </a:cubicBezTo>
                <a:cubicBezTo>
                  <a:pt x="50" y="66"/>
                  <a:pt x="52" y="64"/>
                  <a:pt x="52" y="62"/>
                </a:cubicBezTo>
                <a:cubicBezTo>
                  <a:pt x="59" y="68"/>
                  <a:pt x="59" y="68"/>
                  <a:pt x="59" y="68"/>
                </a:cubicBezTo>
                <a:cubicBezTo>
                  <a:pt x="65" y="66"/>
                  <a:pt x="65" y="66"/>
                  <a:pt x="65" y="66"/>
                </a:cubicBezTo>
                <a:cubicBezTo>
                  <a:pt x="65" y="46"/>
                  <a:pt x="65" y="46"/>
                  <a:pt x="65" y="46"/>
                </a:cubicBezTo>
                <a:cubicBezTo>
                  <a:pt x="76" y="39"/>
                  <a:pt x="76" y="39"/>
                  <a:pt x="76" y="39"/>
                </a:cubicBezTo>
                <a:cubicBezTo>
                  <a:pt x="76" y="15"/>
                  <a:pt x="76" y="15"/>
                  <a:pt x="76" y="15"/>
                </a:cubicBezTo>
                <a:cubicBezTo>
                  <a:pt x="76" y="0"/>
                  <a:pt x="76" y="0"/>
                  <a:pt x="76" y="0"/>
                </a:cubicBezTo>
                <a:cubicBezTo>
                  <a:pt x="69" y="0"/>
                  <a:pt x="69" y="0"/>
                  <a:pt x="69" y="0"/>
                </a:cubicBezTo>
                <a:cubicBezTo>
                  <a:pt x="63" y="6"/>
                  <a:pt x="63" y="6"/>
                  <a:pt x="63" y="6"/>
                </a:cubicBezTo>
                <a:cubicBezTo>
                  <a:pt x="63" y="6"/>
                  <a:pt x="63" y="6"/>
                  <a:pt x="63" y="6"/>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59" name="Freeform 104"/>
          <p:cNvSpPr>
            <a:spLocks/>
          </p:cNvSpPr>
          <p:nvPr/>
        </p:nvSpPr>
        <p:spPr bwMode="auto">
          <a:xfrm>
            <a:off x="4862518" y="4660905"/>
            <a:ext cx="11113" cy="26988"/>
          </a:xfrm>
          <a:custGeom>
            <a:avLst/>
            <a:gdLst>
              <a:gd name="T0" fmla="*/ 7 w 7"/>
              <a:gd name="T1" fmla="*/ 10 h 17"/>
              <a:gd name="T2" fmla="*/ 7 w 7"/>
              <a:gd name="T3" fmla="*/ 0 h 17"/>
              <a:gd name="T4" fmla="*/ 1 w 7"/>
              <a:gd name="T5" fmla="*/ 1 h 17"/>
              <a:gd name="T6" fmla="*/ 0 w 7"/>
              <a:gd name="T7" fmla="*/ 17 h 17"/>
              <a:gd name="T8" fmla="*/ 4 w 7"/>
              <a:gd name="T9" fmla="*/ 17 h 17"/>
              <a:gd name="T10" fmla="*/ 7 w 7"/>
              <a:gd name="T11" fmla="*/ 10 h 17"/>
              <a:gd name="T12" fmla="*/ 7 w 7"/>
              <a:gd name="T13" fmla="*/ 10 h 17"/>
              <a:gd name="T14" fmla="*/ 7 w 7"/>
              <a:gd name="T15" fmla="*/ 1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7">
                <a:moveTo>
                  <a:pt x="7" y="10"/>
                </a:moveTo>
                <a:lnTo>
                  <a:pt x="7" y="0"/>
                </a:lnTo>
                <a:lnTo>
                  <a:pt x="1" y="1"/>
                </a:lnTo>
                <a:lnTo>
                  <a:pt x="0" y="17"/>
                </a:lnTo>
                <a:lnTo>
                  <a:pt x="4" y="17"/>
                </a:lnTo>
                <a:lnTo>
                  <a:pt x="7" y="10"/>
                </a:lnTo>
                <a:lnTo>
                  <a:pt x="7" y="10"/>
                </a:lnTo>
                <a:lnTo>
                  <a:pt x="7" y="1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60" name="Freeform 105"/>
          <p:cNvSpPr>
            <a:spLocks/>
          </p:cNvSpPr>
          <p:nvPr/>
        </p:nvSpPr>
        <p:spPr bwMode="auto">
          <a:xfrm>
            <a:off x="4857755" y="4721230"/>
            <a:ext cx="9525" cy="12700"/>
          </a:xfrm>
          <a:custGeom>
            <a:avLst/>
            <a:gdLst>
              <a:gd name="T0" fmla="*/ 0 w 6"/>
              <a:gd name="T1" fmla="*/ 5 h 8"/>
              <a:gd name="T2" fmla="*/ 3 w 6"/>
              <a:gd name="T3" fmla="*/ 6 h 8"/>
              <a:gd name="T4" fmla="*/ 5 w 6"/>
              <a:gd name="T5" fmla="*/ 8 h 8"/>
              <a:gd name="T6" fmla="*/ 6 w 6"/>
              <a:gd name="T7" fmla="*/ 2 h 8"/>
              <a:gd name="T8" fmla="*/ 5 w 6"/>
              <a:gd name="T9" fmla="*/ 0 h 8"/>
              <a:gd name="T10" fmla="*/ 2 w 6"/>
              <a:gd name="T11" fmla="*/ 0 h 8"/>
              <a:gd name="T12" fmla="*/ 0 w 6"/>
              <a:gd name="T13" fmla="*/ 5 h 8"/>
              <a:gd name="T14" fmla="*/ 0 w 6"/>
              <a:gd name="T15" fmla="*/ 5 h 8"/>
              <a:gd name="T16" fmla="*/ 0 w 6"/>
              <a:gd name="T1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0" y="5"/>
                </a:moveTo>
                <a:lnTo>
                  <a:pt x="3" y="6"/>
                </a:lnTo>
                <a:lnTo>
                  <a:pt x="5" y="8"/>
                </a:lnTo>
                <a:lnTo>
                  <a:pt x="6" y="2"/>
                </a:lnTo>
                <a:lnTo>
                  <a:pt x="5" y="0"/>
                </a:lnTo>
                <a:lnTo>
                  <a:pt x="2" y="0"/>
                </a:lnTo>
                <a:lnTo>
                  <a:pt x="0" y="5"/>
                </a:lnTo>
                <a:lnTo>
                  <a:pt x="0" y="5"/>
                </a:lnTo>
                <a:lnTo>
                  <a:pt x="0" y="5"/>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61" name="Freeform 106"/>
          <p:cNvSpPr>
            <a:spLocks/>
          </p:cNvSpPr>
          <p:nvPr/>
        </p:nvSpPr>
        <p:spPr bwMode="auto">
          <a:xfrm>
            <a:off x="4851405" y="4775205"/>
            <a:ext cx="4763" cy="11113"/>
          </a:xfrm>
          <a:custGeom>
            <a:avLst/>
            <a:gdLst>
              <a:gd name="T0" fmla="*/ 3 w 3"/>
              <a:gd name="T1" fmla="*/ 2 h 7"/>
              <a:gd name="T2" fmla="*/ 1 w 3"/>
              <a:gd name="T3" fmla="*/ 0 h 7"/>
              <a:gd name="T4" fmla="*/ 0 w 3"/>
              <a:gd name="T5" fmla="*/ 3 h 7"/>
              <a:gd name="T6" fmla="*/ 0 w 3"/>
              <a:gd name="T7" fmla="*/ 7 h 7"/>
              <a:gd name="T8" fmla="*/ 3 w 3"/>
              <a:gd name="T9" fmla="*/ 6 h 7"/>
              <a:gd name="T10" fmla="*/ 3 w 3"/>
              <a:gd name="T11" fmla="*/ 2 h 7"/>
              <a:gd name="T12" fmla="*/ 3 w 3"/>
              <a:gd name="T13" fmla="*/ 2 h 7"/>
              <a:gd name="T14" fmla="*/ 3 w 3"/>
              <a:gd name="T15" fmla="*/ 2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3" y="2"/>
                </a:moveTo>
                <a:lnTo>
                  <a:pt x="1" y="0"/>
                </a:lnTo>
                <a:lnTo>
                  <a:pt x="0" y="3"/>
                </a:lnTo>
                <a:lnTo>
                  <a:pt x="0" y="7"/>
                </a:lnTo>
                <a:lnTo>
                  <a:pt x="3" y="6"/>
                </a:lnTo>
                <a:lnTo>
                  <a:pt x="3" y="2"/>
                </a:lnTo>
                <a:lnTo>
                  <a:pt x="3" y="2"/>
                </a:lnTo>
                <a:lnTo>
                  <a:pt x="3" y="2"/>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62" name="Freeform 107"/>
          <p:cNvSpPr>
            <a:spLocks/>
          </p:cNvSpPr>
          <p:nvPr/>
        </p:nvSpPr>
        <p:spPr bwMode="auto">
          <a:xfrm>
            <a:off x="4856168" y="4816480"/>
            <a:ext cx="6350" cy="14288"/>
          </a:xfrm>
          <a:custGeom>
            <a:avLst/>
            <a:gdLst>
              <a:gd name="T0" fmla="*/ 4 w 4"/>
              <a:gd name="T1" fmla="*/ 0 h 9"/>
              <a:gd name="T2" fmla="*/ 2 w 4"/>
              <a:gd name="T3" fmla="*/ 0 h 9"/>
              <a:gd name="T4" fmla="*/ 0 w 4"/>
              <a:gd name="T5" fmla="*/ 0 h 9"/>
              <a:gd name="T6" fmla="*/ 0 w 4"/>
              <a:gd name="T7" fmla="*/ 6 h 9"/>
              <a:gd name="T8" fmla="*/ 2 w 4"/>
              <a:gd name="T9" fmla="*/ 9 h 9"/>
              <a:gd name="T10" fmla="*/ 4 w 4"/>
              <a:gd name="T11" fmla="*/ 6 h 9"/>
              <a:gd name="T12" fmla="*/ 4 w 4"/>
              <a:gd name="T13" fmla="*/ 0 h 9"/>
              <a:gd name="T14" fmla="*/ 4 w 4"/>
              <a:gd name="T15" fmla="*/ 0 h 9"/>
              <a:gd name="T16" fmla="*/ 4 w 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9">
                <a:moveTo>
                  <a:pt x="4" y="0"/>
                </a:moveTo>
                <a:lnTo>
                  <a:pt x="2" y="0"/>
                </a:lnTo>
                <a:lnTo>
                  <a:pt x="0" y="0"/>
                </a:lnTo>
                <a:lnTo>
                  <a:pt x="0" y="6"/>
                </a:lnTo>
                <a:lnTo>
                  <a:pt x="2" y="9"/>
                </a:lnTo>
                <a:lnTo>
                  <a:pt x="4" y="6"/>
                </a:lnTo>
                <a:lnTo>
                  <a:pt x="4" y="0"/>
                </a:lnTo>
                <a:lnTo>
                  <a:pt x="4" y="0"/>
                </a:lnTo>
                <a:lnTo>
                  <a:pt x="4"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63" name="Freeform 108"/>
          <p:cNvSpPr>
            <a:spLocks/>
          </p:cNvSpPr>
          <p:nvPr/>
        </p:nvSpPr>
        <p:spPr bwMode="auto">
          <a:xfrm>
            <a:off x="4875218" y="4879980"/>
            <a:ext cx="14288" cy="9525"/>
          </a:xfrm>
          <a:custGeom>
            <a:avLst/>
            <a:gdLst>
              <a:gd name="T0" fmla="*/ 0 w 9"/>
              <a:gd name="T1" fmla="*/ 2 h 6"/>
              <a:gd name="T2" fmla="*/ 3 w 9"/>
              <a:gd name="T3" fmla="*/ 6 h 6"/>
              <a:gd name="T4" fmla="*/ 7 w 9"/>
              <a:gd name="T5" fmla="*/ 6 h 6"/>
              <a:gd name="T6" fmla="*/ 9 w 9"/>
              <a:gd name="T7" fmla="*/ 4 h 6"/>
              <a:gd name="T8" fmla="*/ 3 w 9"/>
              <a:gd name="T9" fmla="*/ 0 h 6"/>
              <a:gd name="T10" fmla="*/ 0 w 9"/>
              <a:gd name="T11" fmla="*/ 2 h 6"/>
              <a:gd name="T12" fmla="*/ 0 w 9"/>
              <a:gd name="T13" fmla="*/ 2 h 6"/>
              <a:gd name="T14" fmla="*/ 0 w 9"/>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0" y="2"/>
                </a:moveTo>
                <a:lnTo>
                  <a:pt x="3" y="6"/>
                </a:lnTo>
                <a:lnTo>
                  <a:pt x="7" y="6"/>
                </a:lnTo>
                <a:lnTo>
                  <a:pt x="9" y="4"/>
                </a:lnTo>
                <a:lnTo>
                  <a:pt x="3" y="0"/>
                </a:lnTo>
                <a:lnTo>
                  <a:pt x="0" y="2"/>
                </a:lnTo>
                <a:lnTo>
                  <a:pt x="0" y="2"/>
                </a:lnTo>
                <a:lnTo>
                  <a:pt x="0" y="2"/>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64" name="Freeform 109"/>
          <p:cNvSpPr>
            <a:spLocks/>
          </p:cNvSpPr>
          <p:nvPr/>
        </p:nvSpPr>
        <p:spPr bwMode="auto">
          <a:xfrm>
            <a:off x="4891093" y="4889505"/>
            <a:ext cx="9525" cy="7938"/>
          </a:xfrm>
          <a:custGeom>
            <a:avLst/>
            <a:gdLst>
              <a:gd name="T0" fmla="*/ 0 w 6"/>
              <a:gd name="T1" fmla="*/ 2 h 5"/>
              <a:gd name="T2" fmla="*/ 0 w 6"/>
              <a:gd name="T3" fmla="*/ 5 h 5"/>
              <a:gd name="T4" fmla="*/ 6 w 6"/>
              <a:gd name="T5" fmla="*/ 5 h 5"/>
              <a:gd name="T6" fmla="*/ 6 w 6"/>
              <a:gd name="T7" fmla="*/ 1 h 5"/>
              <a:gd name="T8" fmla="*/ 1 w 6"/>
              <a:gd name="T9" fmla="*/ 0 h 5"/>
              <a:gd name="T10" fmla="*/ 0 w 6"/>
              <a:gd name="T11" fmla="*/ 2 h 5"/>
              <a:gd name="T12" fmla="*/ 0 w 6"/>
              <a:gd name="T13" fmla="*/ 2 h 5"/>
              <a:gd name="T14" fmla="*/ 0 w 6"/>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0" y="2"/>
                </a:moveTo>
                <a:lnTo>
                  <a:pt x="0" y="5"/>
                </a:lnTo>
                <a:lnTo>
                  <a:pt x="6" y="5"/>
                </a:lnTo>
                <a:lnTo>
                  <a:pt x="6" y="1"/>
                </a:lnTo>
                <a:lnTo>
                  <a:pt x="1" y="0"/>
                </a:lnTo>
                <a:lnTo>
                  <a:pt x="0" y="2"/>
                </a:lnTo>
                <a:lnTo>
                  <a:pt x="0" y="2"/>
                </a:lnTo>
                <a:lnTo>
                  <a:pt x="0" y="2"/>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65" name="Freeform 110"/>
          <p:cNvSpPr>
            <a:spLocks/>
          </p:cNvSpPr>
          <p:nvPr/>
        </p:nvSpPr>
        <p:spPr bwMode="auto">
          <a:xfrm>
            <a:off x="4862518" y="4840293"/>
            <a:ext cx="7938" cy="11113"/>
          </a:xfrm>
          <a:custGeom>
            <a:avLst/>
            <a:gdLst>
              <a:gd name="T0" fmla="*/ 5 w 5"/>
              <a:gd name="T1" fmla="*/ 4 h 7"/>
              <a:gd name="T2" fmla="*/ 0 w 5"/>
              <a:gd name="T3" fmla="*/ 0 h 7"/>
              <a:gd name="T4" fmla="*/ 0 w 5"/>
              <a:gd name="T5" fmla="*/ 2 h 7"/>
              <a:gd name="T6" fmla="*/ 0 w 5"/>
              <a:gd name="T7" fmla="*/ 4 h 7"/>
              <a:gd name="T8" fmla="*/ 2 w 5"/>
              <a:gd name="T9" fmla="*/ 7 h 7"/>
              <a:gd name="T10" fmla="*/ 5 w 5"/>
              <a:gd name="T11" fmla="*/ 4 h 7"/>
              <a:gd name="T12" fmla="*/ 5 w 5"/>
              <a:gd name="T13" fmla="*/ 4 h 7"/>
              <a:gd name="T14" fmla="*/ 5 w 5"/>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7">
                <a:moveTo>
                  <a:pt x="5" y="4"/>
                </a:moveTo>
                <a:lnTo>
                  <a:pt x="0" y="0"/>
                </a:lnTo>
                <a:lnTo>
                  <a:pt x="0" y="2"/>
                </a:lnTo>
                <a:lnTo>
                  <a:pt x="0" y="4"/>
                </a:lnTo>
                <a:lnTo>
                  <a:pt x="2" y="7"/>
                </a:lnTo>
                <a:lnTo>
                  <a:pt x="5" y="4"/>
                </a:lnTo>
                <a:lnTo>
                  <a:pt x="5" y="4"/>
                </a:lnTo>
                <a:lnTo>
                  <a:pt x="5" y="4"/>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66" name="Freeform 111"/>
          <p:cNvSpPr>
            <a:spLocks/>
          </p:cNvSpPr>
          <p:nvPr/>
        </p:nvSpPr>
        <p:spPr bwMode="auto">
          <a:xfrm>
            <a:off x="4862518" y="4860930"/>
            <a:ext cx="12700" cy="15875"/>
          </a:xfrm>
          <a:custGeom>
            <a:avLst/>
            <a:gdLst>
              <a:gd name="T0" fmla="*/ 3 w 8"/>
              <a:gd name="T1" fmla="*/ 0 h 10"/>
              <a:gd name="T2" fmla="*/ 0 w 8"/>
              <a:gd name="T3" fmla="*/ 4 h 10"/>
              <a:gd name="T4" fmla="*/ 5 w 8"/>
              <a:gd name="T5" fmla="*/ 10 h 10"/>
              <a:gd name="T6" fmla="*/ 8 w 8"/>
              <a:gd name="T7" fmla="*/ 8 h 10"/>
              <a:gd name="T8" fmla="*/ 5 w 8"/>
              <a:gd name="T9" fmla="*/ 3 h 10"/>
              <a:gd name="T10" fmla="*/ 3 w 8"/>
              <a:gd name="T11" fmla="*/ 0 h 10"/>
              <a:gd name="T12" fmla="*/ 3 w 8"/>
              <a:gd name="T13" fmla="*/ 0 h 10"/>
              <a:gd name="T14" fmla="*/ 3 w 8"/>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0">
                <a:moveTo>
                  <a:pt x="3" y="0"/>
                </a:moveTo>
                <a:lnTo>
                  <a:pt x="0" y="4"/>
                </a:lnTo>
                <a:lnTo>
                  <a:pt x="5" y="10"/>
                </a:lnTo>
                <a:lnTo>
                  <a:pt x="8" y="8"/>
                </a:lnTo>
                <a:lnTo>
                  <a:pt x="5" y="3"/>
                </a:lnTo>
                <a:lnTo>
                  <a:pt x="3" y="0"/>
                </a:lnTo>
                <a:lnTo>
                  <a:pt x="3" y="0"/>
                </a:lnTo>
                <a:lnTo>
                  <a:pt x="3"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67" name="Freeform 112"/>
          <p:cNvSpPr>
            <a:spLocks noEditPoints="1"/>
          </p:cNvSpPr>
          <p:nvPr/>
        </p:nvSpPr>
        <p:spPr bwMode="auto">
          <a:xfrm>
            <a:off x="3619504" y="2579690"/>
            <a:ext cx="1782764" cy="2301878"/>
          </a:xfrm>
          <a:custGeom>
            <a:avLst/>
            <a:gdLst>
              <a:gd name="T0" fmla="*/ 2248 w 2598"/>
              <a:gd name="T1" fmla="*/ 2794 h 3353"/>
              <a:gd name="T2" fmla="*/ 2393 w 2598"/>
              <a:gd name="T3" fmla="*/ 2563 h 3353"/>
              <a:gd name="T4" fmla="*/ 2506 w 2598"/>
              <a:gd name="T5" fmla="*/ 2393 h 3353"/>
              <a:gd name="T6" fmla="*/ 2519 w 2598"/>
              <a:gd name="T7" fmla="*/ 2107 h 3353"/>
              <a:gd name="T8" fmla="*/ 2332 w 2598"/>
              <a:gd name="T9" fmla="*/ 2030 h 3353"/>
              <a:gd name="T10" fmla="*/ 2167 w 2598"/>
              <a:gd name="T11" fmla="*/ 1871 h 3353"/>
              <a:gd name="T12" fmla="*/ 2059 w 2598"/>
              <a:gd name="T13" fmla="*/ 1755 h 3353"/>
              <a:gd name="T14" fmla="*/ 1880 w 2598"/>
              <a:gd name="T15" fmla="*/ 1750 h 3353"/>
              <a:gd name="T16" fmla="*/ 1823 w 2598"/>
              <a:gd name="T17" fmla="*/ 1744 h 3353"/>
              <a:gd name="T18" fmla="*/ 1654 w 2598"/>
              <a:gd name="T19" fmla="*/ 1774 h 3353"/>
              <a:gd name="T20" fmla="*/ 1570 w 2598"/>
              <a:gd name="T21" fmla="*/ 1556 h 3353"/>
              <a:gd name="T22" fmla="*/ 1372 w 2598"/>
              <a:gd name="T23" fmla="*/ 1486 h 3353"/>
              <a:gd name="T24" fmla="*/ 1532 w 2598"/>
              <a:gd name="T25" fmla="*/ 1290 h 3353"/>
              <a:gd name="T26" fmla="*/ 1643 w 2598"/>
              <a:gd name="T27" fmla="*/ 1281 h 3353"/>
              <a:gd name="T28" fmla="*/ 1750 w 2598"/>
              <a:gd name="T29" fmla="*/ 1187 h 3353"/>
              <a:gd name="T30" fmla="*/ 1817 w 2598"/>
              <a:gd name="T31" fmla="*/ 1046 h 3353"/>
              <a:gd name="T32" fmla="*/ 1977 w 2598"/>
              <a:gd name="T33" fmla="*/ 894 h 3353"/>
              <a:gd name="T34" fmla="*/ 2052 w 2598"/>
              <a:gd name="T35" fmla="*/ 881 h 3353"/>
              <a:gd name="T36" fmla="*/ 2019 w 2598"/>
              <a:gd name="T37" fmla="*/ 773 h 3353"/>
              <a:gd name="T38" fmla="*/ 2167 w 2598"/>
              <a:gd name="T39" fmla="*/ 702 h 3353"/>
              <a:gd name="T40" fmla="*/ 2105 w 2598"/>
              <a:gd name="T41" fmla="*/ 605 h 3353"/>
              <a:gd name="T42" fmla="*/ 1916 w 2598"/>
              <a:gd name="T43" fmla="*/ 475 h 3353"/>
              <a:gd name="T44" fmla="*/ 1759 w 2598"/>
              <a:gd name="T45" fmla="*/ 557 h 3353"/>
              <a:gd name="T46" fmla="*/ 1581 w 2598"/>
              <a:gd name="T47" fmla="*/ 603 h 3353"/>
              <a:gd name="T48" fmla="*/ 1572 w 2598"/>
              <a:gd name="T49" fmla="*/ 279 h 3353"/>
              <a:gd name="T50" fmla="*/ 1680 w 2598"/>
              <a:gd name="T51" fmla="*/ 145 h 3353"/>
              <a:gd name="T52" fmla="*/ 1521 w 2598"/>
              <a:gd name="T53" fmla="*/ 187 h 3353"/>
              <a:gd name="T54" fmla="*/ 1466 w 2598"/>
              <a:gd name="T55" fmla="*/ 152 h 3353"/>
              <a:gd name="T56" fmla="*/ 1198 w 2598"/>
              <a:gd name="T57" fmla="*/ 220 h 3353"/>
              <a:gd name="T58" fmla="*/ 815 w 2598"/>
              <a:gd name="T59" fmla="*/ 75 h 3353"/>
              <a:gd name="T60" fmla="*/ 517 w 2598"/>
              <a:gd name="T61" fmla="*/ 77 h 3353"/>
              <a:gd name="T62" fmla="*/ 77 w 2598"/>
              <a:gd name="T63" fmla="*/ 132 h 3353"/>
              <a:gd name="T64" fmla="*/ 97 w 2598"/>
              <a:gd name="T65" fmla="*/ 290 h 3353"/>
              <a:gd name="T66" fmla="*/ 103 w 2598"/>
              <a:gd name="T67" fmla="*/ 467 h 3353"/>
              <a:gd name="T68" fmla="*/ 97 w 2598"/>
              <a:gd name="T69" fmla="*/ 592 h 3353"/>
              <a:gd name="T70" fmla="*/ 324 w 2598"/>
              <a:gd name="T71" fmla="*/ 467 h 3353"/>
              <a:gd name="T72" fmla="*/ 546 w 2598"/>
              <a:gd name="T73" fmla="*/ 480 h 3353"/>
              <a:gd name="T74" fmla="*/ 731 w 2598"/>
              <a:gd name="T75" fmla="*/ 619 h 3353"/>
              <a:gd name="T76" fmla="*/ 854 w 2598"/>
              <a:gd name="T77" fmla="*/ 856 h 3353"/>
              <a:gd name="T78" fmla="*/ 1030 w 2598"/>
              <a:gd name="T79" fmla="*/ 1338 h 3353"/>
              <a:gd name="T80" fmla="*/ 1207 w 2598"/>
              <a:gd name="T81" fmla="*/ 1508 h 3353"/>
              <a:gd name="T82" fmla="*/ 1588 w 2598"/>
              <a:gd name="T83" fmla="*/ 1759 h 3353"/>
              <a:gd name="T84" fmla="*/ 1759 w 2598"/>
              <a:gd name="T85" fmla="*/ 1922 h 3353"/>
              <a:gd name="T86" fmla="*/ 1766 w 2598"/>
              <a:gd name="T87" fmla="*/ 2290 h 3353"/>
              <a:gd name="T88" fmla="*/ 1836 w 2598"/>
              <a:gd name="T89" fmla="*/ 2963 h 3353"/>
              <a:gd name="T90" fmla="*/ 1799 w 2598"/>
              <a:gd name="T91" fmla="*/ 3172 h 3353"/>
              <a:gd name="T92" fmla="*/ 1839 w 2598"/>
              <a:gd name="T93" fmla="*/ 3316 h 3353"/>
              <a:gd name="T94" fmla="*/ 1900 w 2598"/>
              <a:gd name="T95" fmla="*/ 3320 h 3353"/>
              <a:gd name="T96" fmla="*/ 1968 w 2598"/>
              <a:gd name="T97" fmla="*/ 3168 h 3353"/>
              <a:gd name="T98" fmla="*/ 1997 w 2598"/>
              <a:gd name="T99" fmla="*/ 2999 h 3353"/>
              <a:gd name="T100" fmla="*/ 2149 w 2598"/>
              <a:gd name="T101" fmla="*/ 2871 h 3353"/>
              <a:gd name="T102" fmla="*/ 1726 w 2598"/>
              <a:gd name="T103" fmla="*/ 925 h 3353"/>
              <a:gd name="T104" fmla="*/ 1717 w 2598"/>
              <a:gd name="T105" fmla="*/ 951 h 3353"/>
              <a:gd name="T106" fmla="*/ 1709 w 2598"/>
              <a:gd name="T107" fmla="*/ 894 h 3353"/>
              <a:gd name="T108" fmla="*/ 1634 w 2598"/>
              <a:gd name="T109" fmla="*/ 872 h 3353"/>
              <a:gd name="T110" fmla="*/ 1585 w 2598"/>
              <a:gd name="T111" fmla="*/ 865 h 3353"/>
              <a:gd name="T112" fmla="*/ 1491 w 2598"/>
              <a:gd name="T113" fmla="*/ 825 h 3353"/>
              <a:gd name="T114" fmla="*/ 1343 w 2598"/>
              <a:gd name="T115" fmla="*/ 647 h 3353"/>
              <a:gd name="T116" fmla="*/ 887 w 2598"/>
              <a:gd name="T117" fmla="*/ 253 h 3353"/>
              <a:gd name="T118" fmla="*/ 989 w 2598"/>
              <a:gd name="T119" fmla="*/ 227 h 3353"/>
              <a:gd name="T120" fmla="*/ 1066 w 2598"/>
              <a:gd name="T121" fmla="*/ 392 h 3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98" h="3353">
                <a:moveTo>
                  <a:pt x="2129" y="2820"/>
                </a:moveTo>
                <a:cubicBezTo>
                  <a:pt x="2129" y="2820"/>
                  <a:pt x="2129" y="2820"/>
                  <a:pt x="2129" y="2820"/>
                </a:cubicBezTo>
                <a:cubicBezTo>
                  <a:pt x="2129" y="2820"/>
                  <a:pt x="2129" y="2820"/>
                  <a:pt x="2129" y="2820"/>
                </a:cubicBezTo>
                <a:cubicBezTo>
                  <a:pt x="2129" y="2820"/>
                  <a:pt x="2134" y="2827"/>
                  <a:pt x="2136" y="2831"/>
                </a:cubicBezTo>
                <a:cubicBezTo>
                  <a:pt x="2136" y="2831"/>
                  <a:pt x="2136" y="2836"/>
                  <a:pt x="2138" y="2838"/>
                </a:cubicBezTo>
                <a:cubicBezTo>
                  <a:pt x="2138" y="2840"/>
                  <a:pt x="2140" y="2842"/>
                  <a:pt x="2140" y="2844"/>
                </a:cubicBezTo>
                <a:cubicBezTo>
                  <a:pt x="2142" y="2844"/>
                  <a:pt x="2145" y="2847"/>
                  <a:pt x="2147" y="2849"/>
                </a:cubicBezTo>
                <a:cubicBezTo>
                  <a:pt x="2149" y="2849"/>
                  <a:pt x="2153" y="2851"/>
                  <a:pt x="2156" y="2853"/>
                </a:cubicBezTo>
                <a:cubicBezTo>
                  <a:pt x="2162" y="2855"/>
                  <a:pt x="2167" y="2858"/>
                  <a:pt x="2171" y="2860"/>
                </a:cubicBezTo>
                <a:cubicBezTo>
                  <a:pt x="2178" y="2858"/>
                  <a:pt x="2178" y="2858"/>
                  <a:pt x="2178" y="2858"/>
                </a:cubicBezTo>
                <a:cubicBezTo>
                  <a:pt x="2182" y="2862"/>
                  <a:pt x="2182" y="2862"/>
                  <a:pt x="2182" y="2862"/>
                </a:cubicBezTo>
                <a:cubicBezTo>
                  <a:pt x="2186" y="2860"/>
                  <a:pt x="2189" y="2860"/>
                  <a:pt x="2193" y="2858"/>
                </a:cubicBezTo>
                <a:cubicBezTo>
                  <a:pt x="2200" y="2858"/>
                  <a:pt x="2204" y="2855"/>
                  <a:pt x="2208" y="2855"/>
                </a:cubicBezTo>
                <a:cubicBezTo>
                  <a:pt x="2213" y="2851"/>
                  <a:pt x="2219" y="2844"/>
                  <a:pt x="2222" y="2838"/>
                </a:cubicBezTo>
                <a:cubicBezTo>
                  <a:pt x="2226" y="2833"/>
                  <a:pt x="2228" y="2827"/>
                  <a:pt x="2230" y="2822"/>
                </a:cubicBezTo>
                <a:cubicBezTo>
                  <a:pt x="2230" y="2822"/>
                  <a:pt x="2230" y="2822"/>
                  <a:pt x="2230" y="2822"/>
                </a:cubicBezTo>
                <a:cubicBezTo>
                  <a:pt x="2248" y="2794"/>
                  <a:pt x="2248" y="2794"/>
                  <a:pt x="2248" y="2794"/>
                </a:cubicBezTo>
                <a:cubicBezTo>
                  <a:pt x="2250" y="2785"/>
                  <a:pt x="2250" y="2785"/>
                  <a:pt x="2250" y="2785"/>
                </a:cubicBezTo>
                <a:cubicBezTo>
                  <a:pt x="2246" y="2774"/>
                  <a:pt x="2246" y="2774"/>
                  <a:pt x="2246" y="2774"/>
                </a:cubicBezTo>
                <a:cubicBezTo>
                  <a:pt x="2261" y="2748"/>
                  <a:pt x="2261" y="2748"/>
                  <a:pt x="2261" y="2748"/>
                </a:cubicBezTo>
                <a:cubicBezTo>
                  <a:pt x="2277" y="2732"/>
                  <a:pt x="2277" y="2732"/>
                  <a:pt x="2277" y="2732"/>
                </a:cubicBezTo>
                <a:cubicBezTo>
                  <a:pt x="2283" y="2734"/>
                  <a:pt x="2283" y="2734"/>
                  <a:pt x="2283" y="2734"/>
                </a:cubicBezTo>
                <a:cubicBezTo>
                  <a:pt x="2272" y="2752"/>
                  <a:pt x="2272" y="2752"/>
                  <a:pt x="2272" y="2752"/>
                </a:cubicBezTo>
                <a:cubicBezTo>
                  <a:pt x="2268" y="2761"/>
                  <a:pt x="2268" y="2761"/>
                  <a:pt x="2268" y="2761"/>
                </a:cubicBezTo>
                <a:cubicBezTo>
                  <a:pt x="2257" y="2774"/>
                  <a:pt x="2255" y="2781"/>
                  <a:pt x="2255" y="2778"/>
                </a:cubicBezTo>
                <a:cubicBezTo>
                  <a:pt x="2272" y="2761"/>
                  <a:pt x="2272" y="2761"/>
                  <a:pt x="2272" y="2761"/>
                </a:cubicBezTo>
                <a:cubicBezTo>
                  <a:pt x="2314" y="2686"/>
                  <a:pt x="2314" y="2686"/>
                  <a:pt x="2314" y="2686"/>
                </a:cubicBezTo>
                <a:cubicBezTo>
                  <a:pt x="2312" y="2673"/>
                  <a:pt x="2312" y="2673"/>
                  <a:pt x="2312" y="2673"/>
                </a:cubicBezTo>
                <a:cubicBezTo>
                  <a:pt x="2314" y="2633"/>
                  <a:pt x="2314" y="2633"/>
                  <a:pt x="2314" y="2633"/>
                </a:cubicBezTo>
                <a:cubicBezTo>
                  <a:pt x="2319" y="2622"/>
                  <a:pt x="2319" y="2622"/>
                  <a:pt x="2319" y="2622"/>
                </a:cubicBezTo>
                <a:cubicBezTo>
                  <a:pt x="2371" y="2582"/>
                  <a:pt x="2371" y="2582"/>
                  <a:pt x="2371" y="2582"/>
                </a:cubicBezTo>
                <a:cubicBezTo>
                  <a:pt x="2382" y="2582"/>
                  <a:pt x="2382" y="2582"/>
                  <a:pt x="2382" y="2582"/>
                </a:cubicBezTo>
                <a:cubicBezTo>
                  <a:pt x="2398" y="2567"/>
                  <a:pt x="2398" y="2567"/>
                  <a:pt x="2398" y="2567"/>
                </a:cubicBezTo>
                <a:cubicBezTo>
                  <a:pt x="2393" y="2563"/>
                  <a:pt x="2393" y="2563"/>
                  <a:pt x="2393" y="2563"/>
                </a:cubicBezTo>
                <a:cubicBezTo>
                  <a:pt x="2402" y="2556"/>
                  <a:pt x="2402" y="2556"/>
                  <a:pt x="2402" y="2556"/>
                </a:cubicBezTo>
                <a:cubicBezTo>
                  <a:pt x="2409" y="2556"/>
                  <a:pt x="2409" y="2556"/>
                  <a:pt x="2409" y="2556"/>
                </a:cubicBezTo>
                <a:cubicBezTo>
                  <a:pt x="2411" y="2560"/>
                  <a:pt x="2411" y="2560"/>
                  <a:pt x="2411" y="2560"/>
                </a:cubicBezTo>
                <a:cubicBezTo>
                  <a:pt x="2424" y="2558"/>
                  <a:pt x="2424" y="2558"/>
                  <a:pt x="2424" y="2558"/>
                </a:cubicBezTo>
                <a:cubicBezTo>
                  <a:pt x="2442" y="2560"/>
                  <a:pt x="2442" y="2560"/>
                  <a:pt x="2442" y="2560"/>
                </a:cubicBezTo>
                <a:cubicBezTo>
                  <a:pt x="2446" y="2554"/>
                  <a:pt x="2446" y="2554"/>
                  <a:pt x="2446" y="2554"/>
                </a:cubicBezTo>
                <a:cubicBezTo>
                  <a:pt x="2448" y="2543"/>
                  <a:pt x="2448" y="2543"/>
                  <a:pt x="2448" y="2543"/>
                </a:cubicBezTo>
                <a:cubicBezTo>
                  <a:pt x="2464" y="2532"/>
                  <a:pt x="2464" y="2532"/>
                  <a:pt x="2464" y="2532"/>
                </a:cubicBezTo>
                <a:cubicBezTo>
                  <a:pt x="2464" y="2516"/>
                  <a:pt x="2464" y="2516"/>
                  <a:pt x="2464" y="2516"/>
                </a:cubicBezTo>
                <a:cubicBezTo>
                  <a:pt x="2473" y="2503"/>
                  <a:pt x="2473" y="2503"/>
                  <a:pt x="2473" y="2503"/>
                </a:cubicBezTo>
                <a:cubicBezTo>
                  <a:pt x="2475" y="2486"/>
                  <a:pt x="2475" y="2486"/>
                  <a:pt x="2475" y="2486"/>
                </a:cubicBezTo>
                <a:cubicBezTo>
                  <a:pt x="2486" y="2470"/>
                  <a:pt x="2486" y="2470"/>
                  <a:pt x="2486" y="2470"/>
                </a:cubicBezTo>
                <a:cubicBezTo>
                  <a:pt x="2488" y="2455"/>
                  <a:pt x="2488" y="2455"/>
                  <a:pt x="2488" y="2455"/>
                </a:cubicBezTo>
                <a:cubicBezTo>
                  <a:pt x="2504" y="2437"/>
                  <a:pt x="2504" y="2437"/>
                  <a:pt x="2504" y="2437"/>
                </a:cubicBezTo>
                <a:cubicBezTo>
                  <a:pt x="2499" y="2415"/>
                  <a:pt x="2499" y="2415"/>
                  <a:pt x="2499" y="2415"/>
                </a:cubicBezTo>
                <a:cubicBezTo>
                  <a:pt x="2508" y="2404"/>
                  <a:pt x="2508" y="2404"/>
                  <a:pt x="2508" y="2404"/>
                </a:cubicBezTo>
                <a:cubicBezTo>
                  <a:pt x="2506" y="2393"/>
                  <a:pt x="2506" y="2393"/>
                  <a:pt x="2506" y="2393"/>
                </a:cubicBezTo>
                <a:cubicBezTo>
                  <a:pt x="2504" y="2380"/>
                  <a:pt x="2504" y="2380"/>
                  <a:pt x="2504" y="2380"/>
                </a:cubicBezTo>
                <a:cubicBezTo>
                  <a:pt x="2510" y="2367"/>
                  <a:pt x="2510" y="2367"/>
                  <a:pt x="2510" y="2367"/>
                </a:cubicBezTo>
                <a:cubicBezTo>
                  <a:pt x="2510" y="2338"/>
                  <a:pt x="2510" y="2338"/>
                  <a:pt x="2510" y="2338"/>
                </a:cubicBezTo>
                <a:cubicBezTo>
                  <a:pt x="2510" y="2336"/>
                  <a:pt x="2512" y="2329"/>
                  <a:pt x="2517" y="2316"/>
                </a:cubicBezTo>
                <a:cubicBezTo>
                  <a:pt x="2521" y="2316"/>
                  <a:pt x="2521" y="2316"/>
                  <a:pt x="2521" y="2316"/>
                </a:cubicBezTo>
                <a:cubicBezTo>
                  <a:pt x="2523" y="2323"/>
                  <a:pt x="2523" y="2323"/>
                  <a:pt x="2523" y="2323"/>
                </a:cubicBezTo>
                <a:cubicBezTo>
                  <a:pt x="2528" y="2312"/>
                  <a:pt x="2528" y="2312"/>
                  <a:pt x="2528" y="2312"/>
                </a:cubicBezTo>
                <a:cubicBezTo>
                  <a:pt x="2556" y="2263"/>
                  <a:pt x="2556" y="2263"/>
                  <a:pt x="2556" y="2263"/>
                </a:cubicBezTo>
                <a:cubicBezTo>
                  <a:pt x="2572" y="2248"/>
                  <a:pt x="2572" y="2248"/>
                  <a:pt x="2572" y="2248"/>
                </a:cubicBezTo>
                <a:cubicBezTo>
                  <a:pt x="2587" y="2226"/>
                  <a:pt x="2587" y="2226"/>
                  <a:pt x="2587" y="2226"/>
                </a:cubicBezTo>
                <a:cubicBezTo>
                  <a:pt x="2598" y="2195"/>
                  <a:pt x="2598" y="2195"/>
                  <a:pt x="2598" y="2195"/>
                </a:cubicBezTo>
                <a:cubicBezTo>
                  <a:pt x="2594" y="2195"/>
                  <a:pt x="2594" y="2195"/>
                  <a:pt x="2594" y="2195"/>
                </a:cubicBezTo>
                <a:cubicBezTo>
                  <a:pt x="2598" y="2169"/>
                  <a:pt x="2598" y="2169"/>
                  <a:pt x="2598" y="2169"/>
                </a:cubicBezTo>
                <a:cubicBezTo>
                  <a:pt x="2594" y="2149"/>
                  <a:pt x="2594" y="2149"/>
                  <a:pt x="2594" y="2149"/>
                </a:cubicBezTo>
                <a:cubicBezTo>
                  <a:pt x="2583" y="2140"/>
                  <a:pt x="2583" y="2140"/>
                  <a:pt x="2583" y="2140"/>
                </a:cubicBezTo>
                <a:cubicBezTo>
                  <a:pt x="2541" y="2122"/>
                  <a:pt x="2541" y="2122"/>
                  <a:pt x="2541" y="2122"/>
                </a:cubicBezTo>
                <a:cubicBezTo>
                  <a:pt x="2519" y="2107"/>
                  <a:pt x="2519" y="2107"/>
                  <a:pt x="2519" y="2107"/>
                </a:cubicBezTo>
                <a:cubicBezTo>
                  <a:pt x="2499" y="2085"/>
                  <a:pt x="2499" y="2085"/>
                  <a:pt x="2499" y="2085"/>
                </a:cubicBezTo>
                <a:cubicBezTo>
                  <a:pt x="2490" y="2080"/>
                  <a:pt x="2490" y="2080"/>
                  <a:pt x="2490" y="2080"/>
                </a:cubicBezTo>
                <a:cubicBezTo>
                  <a:pt x="2475" y="2083"/>
                  <a:pt x="2475" y="2083"/>
                  <a:pt x="2475" y="2083"/>
                </a:cubicBezTo>
                <a:cubicBezTo>
                  <a:pt x="2442" y="2076"/>
                  <a:pt x="2442" y="2076"/>
                  <a:pt x="2442" y="2076"/>
                </a:cubicBezTo>
                <a:cubicBezTo>
                  <a:pt x="2429" y="2067"/>
                  <a:pt x="2429" y="2067"/>
                  <a:pt x="2429" y="2067"/>
                </a:cubicBezTo>
                <a:cubicBezTo>
                  <a:pt x="2424" y="2067"/>
                  <a:pt x="2424" y="2067"/>
                  <a:pt x="2424" y="2067"/>
                </a:cubicBezTo>
                <a:cubicBezTo>
                  <a:pt x="2418" y="2076"/>
                  <a:pt x="2418" y="2076"/>
                  <a:pt x="2418" y="2076"/>
                </a:cubicBezTo>
                <a:cubicBezTo>
                  <a:pt x="2415" y="2056"/>
                  <a:pt x="2415" y="2056"/>
                  <a:pt x="2415" y="2056"/>
                </a:cubicBezTo>
                <a:cubicBezTo>
                  <a:pt x="2407" y="2050"/>
                  <a:pt x="2407" y="2050"/>
                  <a:pt x="2407" y="2050"/>
                </a:cubicBezTo>
                <a:cubicBezTo>
                  <a:pt x="2358" y="2034"/>
                  <a:pt x="2358" y="2034"/>
                  <a:pt x="2358" y="2034"/>
                </a:cubicBezTo>
                <a:cubicBezTo>
                  <a:pt x="2349" y="2034"/>
                  <a:pt x="2349" y="2034"/>
                  <a:pt x="2349" y="2034"/>
                </a:cubicBezTo>
                <a:cubicBezTo>
                  <a:pt x="2341" y="2041"/>
                  <a:pt x="2341" y="2041"/>
                  <a:pt x="2341" y="2041"/>
                </a:cubicBezTo>
                <a:cubicBezTo>
                  <a:pt x="2323" y="2054"/>
                  <a:pt x="2323" y="2054"/>
                  <a:pt x="2323" y="2054"/>
                </a:cubicBezTo>
                <a:cubicBezTo>
                  <a:pt x="2319" y="2058"/>
                  <a:pt x="2319" y="2058"/>
                  <a:pt x="2319" y="2058"/>
                </a:cubicBezTo>
                <a:cubicBezTo>
                  <a:pt x="2308" y="2056"/>
                  <a:pt x="2308" y="2056"/>
                  <a:pt x="2308" y="2056"/>
                </a:cubicBezTo>
                <a:cubicBezTo>
                  <a:pt x="2321" y="2047"/>
                  <a:pt x="2321" y="2047"/>
                  <a:pt x="2321" y="2047"/>
                </a:cubicBezTo>
                <a:cubicBezTo>
                  <a:pt x="2332" y="2030"/>
                  <a:pt x="2332" y="2030"/>
                  <a:pt x="2332" y="2030"/>
                </a:cubicBezTo>
                <a:cubicBezTo>
                  <a:pt x="2330" y="2019"/>
                  <a:pt x="2330" y="2019"/>
                  <a:pt x="2330" y="2019"/>
                </a:cubicBezTo>
                <a:cubicBezTo>
                  <a:pt x="2310" y="2014"/>
                  <a:pt x="2310" y="2014"/>
                  <a:pt x="2310" y="2014"/>
                </a:cubicBezTo>
                <a:cubicBezTo>
                  <a:pt x="2303" y="2017"/>
                  <a:pt x="2303" y="2017"/>
                  <a:pt x="2303" y="2017"/>
                </a:cubicBezTo>
                <a:cubicBezTo>
                  <a:pt x="2290" y="2023"/>
                  <a:pt x="2290" y="2023"/>
                  <a:pt x="2290" y="2023"/>
                </a:cubicBezTo>
                <a:cubicBezTo>
                  <a:pt x="2294" y="2012"/>
                  <a:pt x="2294" y="2012"/>
                  <a:pt x="2294" y="2012"/>
                </a:cubicBezTo>
                <a:cubicBezTo>
                  <a:pt x="2290" y="2008"/>
                  <a:pt x="2290" y="2008"/>
                  <a:pt x="2290" y="2008"/>
                </a:cubicBezTo>
                <a:cubicBezTo>
                  <a:pt x="2279" y="2008"/>
                  <a:pt x="2279" y="2008"/>
                  <a:pt x="2279" y="2008"/>
                </a:cubicBezTo>
                <a:cubicBezTo>
                  <a:pt x="2292" y="1995"/>
                  <a:pt x="2292" y="1995"/>
                  <a:pt x="2292" y="1995"/>
                </a:cubicBezTo>
                <a:cubicBezTo>
                  <a:pt x="2297" y="1979"/>
                  <a:pt x="2297" y="1979"/>
                  <a:pt x="2297" y="1979"/>
                </a:cubicBezTo>
                <a:cubicBezTo>
                  <a:pt x="2294" y="1968"/>
                  <a:pt x="2294" y="1968"/>
                  <a:pt x="2294" y="1968"/>
                </a:cubicBezTo>
                <a:cubicBezTo>
                  <a:pt x="2283" y="1953"/>
                  <a:pt x="2283" y="1953"/>
                  <a:pt x="2283" y="1953"/>
                </a:cubicBezTo>
                <a:cubicBezTo>
                  <a:pt x="2270" y="1913"/>
                  <a:pt x="2270" y="1913"/>
                  <a:pt x="2270" y="1913"/>
                </a:cubicBezTo>
                <a:cubicBezTo>
                  <a:pt x="2266" y="1909"/>
                  <a:pt x="2266" y="1909"/>
                  <a:pt x="2266" y="1909"/>
                </a:cubicBezTo>
                <a:cubicBezTo>
                  <a:pt x="2264" y="1907"/>
                  <a:pt x="2259" y="1902"/>
                  <a:pt x="2255" y="1902"/>
                </a:cubicBezTo>
                <a:cubicBezTo>
                  <a:pt x="2244" y="1893"/>
                  <a:pt x="2233" y="1887"/>
                  <a:pt x="2219" y="1880"/>
                </a:cubicBezTo>
                <a:cubicBezTo>
                  <a:pt x="2217" y="1880"/>
                  <a:pt x="2213" y="1878"/>
                  <a:pt x="2211" y="1878"/>
                </a:cubicBezTo>
                <a:cubicBezTo>
                  <a:pt x="2195" y="1876"/>
                  <a:pt x="2182" y="1873"/>
                  <a:pt x="2167" y="1871"/>
                </a:cubicBezTo>
                <a:cubicBezTo>
                  <a:pt x="2162" y="1862"/>
                  <a:pt x="2162" y="1862"/>
                  <a:pt x="2162" y="1862"/>
                </a:cubicBezTo>
                <a:cubicBezTo>
                  <a:pt x="2156" y="1858"/>
                  <a:pt x="2147" y="1854"/>
                  <a:pt x="2140" y="1849"/>
                </a:cubicBezTo>
                <a:cubicBezTo>
                  <a:pt x="2140" y="1849"/>
                  <a:pt x="2140" y="1849"/>
                  <a:pt x="2140" y="1849"/>
                </a:cubicBezTo>
                <a:cubicBezTo>
                  <a:pt x="2131" y="1843"/>
                  <a:pt x="2131" y="1843"/>
                  <a:pt x="2131" y="1843"/>
                </a:cubicBezTo>
                <a:cubicBezTo>
                  <a:pt x="2129" y="1821"/>
                  <a:pt x="2129" y="1821"/>
                  <a:pt x="2129" y="1821"/>
                </a:cubicBezTo>
                <a:cubicBezTo>
                  <a:pt x="2120" y="1816"/>
                  <a:pt x="2109" y="1814"/>
                  <a:pt x="2101" y="1812"/>
                </a:cubicBezTo>
                <a:cubicBezTo>
                  <a:pt x="2096" y="1812"/>
                  <a:pt x="2092" y="1812"/>
                  <a:pt x="2085" y="1814"/>
                </a:cubicBezTo>
                <a:cubicBezTo>
                  <a:pt x="2098" y="1807"/>
                  <a:pt x="2098" y="1807"/>
                  <a:pt x="2098" y="1807"/>
                </a:cubicBezTo>
                <a:cubicBezTo>
                  <a:pt x="2079" y="1807"/>
                  <a:pt x="2079" y="1807"/>
                  <a:pt x="2079" y="1807"/>
                </a:cubicBezTo>
                <a:cubicBezTo>
                  <a:pt x="2081" y="1799"/>
                  <a:pt x="2081" y="1799"/>
                  <a:pt x="2081" y="1799"/>
                </a:cubicBezTo>
                <a:cubicBezTo>
                  <a:pt x="2079" y="1788"/>
                  <a:pt x="2079" y="1788"/>
                  <a:pt x="2079" y="1788"/>
                </a:cubicBezTo>
                <a:cubicBezTo>
                  <a:pt x="2065" y="1774"/>
                  <a:pt x="2065" y="1774"/>
                  <a:pt x="2065" y="1774"/>
                </a:cubicBezTo>
                <a:cubicBezTo>
                  <a:pt x="2043" y="1772"/>
                  <a:pt x="2043" y="1772"/>
                  <a:pt x="2043" y="1772"/>
                </a:cubicBezTo>
                <a:cubicBezTo>
                  <a:pt x="2041" y="1766"/>
                  <a:pt x="2041" y="1766"/>
                  <a:pt x="2041" y="1766"/>
                </a:cubicBezTo>
                <a:cubicBezTo>
                  <a:pt x="2046" y="1759"/>
                  <a:pt x="2046" y="1759"/>
                  <a:pt x="2046" y="1759"/>
                </a:cubicBezTo>
                <a:cubicBezTo>
                  <a:pt x="2054" y="1759"/>
                  <a:pt x="2054" y="1759"/>
                  <a:pt x="2054" y="1759"/>
                </a:cubicBezTo>
                <a:cubicBezTo>
                  <a:pt x="2059" y="1755"/>
                  <a:pt x="2059" y="1755"/>
                  <a:pt x="2059" y="1755"/>
                </a:cubicBezTo>
                <a:cubicBezTo>
                  <a:pt x="2068" y="1755"/>
                  <a:pt x="2068" y="1755"/>
                  <a:pt x="2068" y="1755"/>
                </a:cubicBezTo>
                <a:cubicBezTo>
                  <a:pt x="2054" y="1752"/>
                  <a:pt x="2043" y="1752"/>
                  <a:pt x="2030" y="1752"/>
                </a:cubicBezTo>
                <a:cubicBezTo>
                  <a:pt x="2028" y="1752"/>
                  <a:pt x="2026" y="1752"/>
                  <a:pt x="2024" y="1752"/>
                </a:cubicBezTo>
                <a:cubicBezTo>
                  <a:pt x="2028" y="1757"/>
                  <a:pt x="2028" y="1757"/>
                  <a:pt x="2028" y="1757"/>
                </a:cubicBezTo>
                <a:cubicBezTo>
                  <a:pt x="2021" y="1763"/>
                  <a:pt x="2021" y="1763"/>
                  <a:pt x="2021" y="1763"/>
                </a:cubicBezTo>
                <a:cubicBezTo>
                  <a:pt x="2004" y="1761"/>
                  <a:pt x="2004" y="1761"/>
                  <a:pt x="2004" y="1761"/>
                </a:cubicBezTo>
                <a:cubicBezTo>
                  <a:pt x="1997" y="1755"/>
                  <a:pt x="1997" y="1755"/>
                  <a:pt x="1997" y="1755"/>
                </a:cubicBezTo>
                <a:cubicBezTo>
                  <a:pt x="1988" y="1755"/>
                  <a:pt x="1977" y="1757"/>
                  <a:pt x="1966" y="1759"/>
                </a:cubicBezTo>
                <a:cubicBezTo>
                  <a:pt x="1962" y="1759"/>
                  <a:pt x="1957" y="1759"/>
                  <a:pt x="1951" y="1759"/>
                </a:cubicBezTo>
                <a:cubicBezTo>
                  <a:pt x="1953" y="1748"/>
                  <a:pt x="1953" y="1748"/>
                  <a:pt x="1953" y="1748"/>
                </a:cubicBezTo>
                <a:cubicBezTo>
                  <a:pt x="1949" y="1741"/>
                  <a:pt x="1949" y="1741"/>
                  <a:pt x="1949" y="1741"/>
                </a:cubicBezTo>
                <a:cubicBezTo>
                  <a:pt x="1920" y="1739"/>
                  <a:pt x="1920" y="1739"/>
                  <a:pt x="1920" y="1739"/>
                </a:cubicBezTo>
                <a:cubicBezTo>
                  <a:pt x="1918" y="1735"/>
                  <a:pt x="1918" y="1733"/>
                  <a:pt x="1916" y="1730"/>
                </a:cubicBezTo>
                <a:cubicBezTo>
                  <a:pt x="1913" y="1728"/>
                  <a:pt x="1913" y="1726"/>
                  <a:pt x="1911" y="1724"/>
                </a:cubicBezTo>
                <a:cubicBezTo>
                  <a:pt x="1907" y="1724"/>
                  <a:pt x="1907" y="1724"/>
                  <a:pt x="1907" y="1724"/>
                </a:cubicBezTo>
                <a:cubicBezTo>
                  <a:pt x="1909" y="1741"/>
                  <a:pt x="1909" y="1741"/>
                  <a:pt x="1909" y="1741"/>
                </a:cubicBezTo>
                <a:cubicBezTo>
                  <a:pt x="1880" y="1750"/>
                  <a:pt x="1880" y="1750"/>
                  <a:pt x="1880" y="1750"/>
                </a:cubicBezTo>
                <a:cubicBezTo>
                  <a:pt x="1880" y="1755"/>
                  <a:pt x="1880" y="1757"/>
                  <a:pt x="1880" y="1761"/>
                </a:cubicBezTo>
                <a:cubicBezTo>
                  <a:pt x="1880" y="1768"/>
                  <a:pt x="1880" y="1772"/>
                  <a:pt x="1883" y="1779"/>
                </a:cubicBezTo>
                <a:cubicBezTo>
                  <a:pt x="1880" y="1785"/>
                  <a:pt x="1880" y="1785"/>
                  <a:pt x="1880" y="1785"/>
                </a:cubicBezTo>
                <a:cubicBezTo>
                  <a:pt x="1869" y="1790"/>
                  <a:pt x="1869" y="1790"/>
                  <a:pt x="1869" y="1790"/>
                </a:cubicBezTo>
                <a:cubicBezTo>
                  <a:pt x="1861" y="1785"/>
                  <a:pt x="1861" y="1785"/>
                  <a:pt x="1861" y="1785"/>
                </a:cubicBezTo>
                <a:cubicBezTo>
                  <a:pt x="1863" y="1766"/>
                  <a:pt x="1863" y="1766"/>
                  <a:pt x="1863" y="1766"/>
                </a:cubicBezTo>
                <a:cubicBezTo>
                  <a:pt x="1872" y="1761"/>
                  <a:pt x="1872" y="1761"/>
                  <a:pt x="1872" y="1761"/>
                </a:cubicBezTo>
                <a:cubicBezTo>
                  <a:pt x="1872" y="1748"/>
                  <a:pt x="1872" y="1748"/>
                  <a:pt x="1872" y="1748"/>
                </a:cubicBezTo>
                <a:cubicBezTo>
                  <a:pt x="1867" y="1741"/>
                  <a:pt x="1867" y="1741"/>
                  <a:pt x="1867" y="1741"/>
                </a:cubicBezTo>
                <a:cubicBezTo>
                  <a:pt x="1867" y="1739"/>
                  <a:pt x="1867" y="1739"/>
                  <a:pt x="1867" y="1739"/>
                </a:cubicBezTo>
                <a:cubicBezTo>
                  <a:pt x="1872" y="1730"/>
                  <a:pt x="1872" y="1730"/>
                  <a:pt x="1872" y="1730"/>
                </a:cubicBezTo>
                <a:cubicBezTo>
                  <a:pt x="1885" y="1733"/>
                  <a:pt x="1885" y="1733"/>
                  <a:pt x="1885" y="1733"/>
                </a:cubicBezTo>
                <a:cubicBezTo>
                  <a:pt x="1885" y="1722"/>
                  <a:pt x="1885" y="1722"/>
                  <a:pt x="1885" y="1722"/>
                </a:cubicBezTo>
                <a:cubicBezTo>
                  <a:pt x="1874" y="1715"/>
                  <a:pt x="1874" y="1715"/>
                  <a:pt x="1874" y="1715"/>
                </a:cubicBezTo>
                <a:cubicBezTo>
                  <a:pt x="1869" y="1719"/>
                  <a:pt x="1869" y="1719"/>
                  <a:pt x="1869" y="1719"/>
                </a:cubicBezTo>
                <a:cubicBezTo>
                  <a:pt x="1861" y="1726"/>
                  <a:pt x="1850" y="1730"/>
                  <a:pt x="1839" y="1737"/>
                </a:cubicBezTo>
                <a:cubicBezTo>
                  <a:pt x="1834" y="1739"/>
                  <a:pt x="1830" y="1741"/>
                  <a:pt x="1823" y="1744"/>
                </a:cubicBezTo>
                <a:cubicBezTo>
                  <a:pt x="1819" y="1746"/>
                  <a:pt x="1812" y="1748"/>
                  <a:pt x="1806" y="1750"/>
                </a:cubicBezTo>
                <a:cubicBezTo>
                  <a:pt x="1799" y="1761"/>
                  <a:pt x="1799" y="1761"/>
                  <a:pt x="1799" y="1761"/>
                </a:cubicBezTo>
                <a:cubicBezTo>
                  <a:pt x="1799" y="1779"/>
                  <a:pt x="1799" y="1779"/>
                  <a:pt x="1799" y="1779"/>
                </a:cubicBezTo>
                <a:cubicBezTo>
                  <a:pt x="1775" y="1799"/>
                  <a:pt x="1775" y="1799"/>
                  <a:pt x="1775" y="1799"/>
                </a:cubicBezTo>
                <a:cubicBezTo>
                  <a:pt x="1775" y="1812"/>
                  <a:pt x="1775" y="1812"/>
                  <a:pt x="1775" y="1812"/>
                </a:cubicBezTo>
                <a:cubicBezTo>
                  <a:pt x="1768" y="1814"/>
                  <a:pt x="1768" y="1814"/>
                  <a:pt x="1768" y="1814"/>
                </a:cubicBezTo>
                <a:cubicBezTo>
                  <a:pt x="1766" y="1807"/>
                  <a:pt x="1766" y="1807"/>
                  <a:pt x="1766" y="1807"/>
                </a:cubicBezTo>
                <a:cubicBezTo>
                  <a:pt x="1766" y="1812"/>
                  <a:pt x="1766" y="1812"/>
                  <a:pt x="1766" y="1812"/>
                </a:cubicBezTo>
                <a:cubicBezTo>
                  <a:pt x="1766" y="1807"/>
                  <a:pt x="1766" y="1807"/>
                  <a:pt x="1766" y="1807"/>
                </a:cubicBezTo>
                <a:cubicBezTo>
                  <a:pt x="1766" y="1805"/>
                  <a:pt x="1766" y="1801"/>
                  <a:pt x="1764" y="1799"/>
                </a:cubicBezTo>
                <a:cubicBezTo>
                  <a:pt x="1755" y="1790"/>
                  <a:pt x="1755" y="1790"/>
                  <a:pt x="1755" y="1790"/>
                </a:cubicBezTo>
                <a:cubicBezTo>
                  <a:pt x="1746" y="1790"/>
                  <a:pt x="1746" y="1790"/>
                  <a:pt x="1746" y="1790"/>
                </a:cubicBezTo>
                <a:cubicBezTo>
                  <a:pt x="1746" y="1779"/>
                  <a:pt x="1746" y="1779"/>
                  <a:pt x="1746" y="1779"/>
                </a:cubicBezTo>
                <a:cubicBezTo>
                  <a:pt x="1711" y="1777"/>
                  <a:pt x="1711" y="1777"/>
                  <a:pt x="1711" y="1777"/>
                </a:cubicBezTo>
                <a:cubicBezTo>
                  <a:pt x="1706" y="1788"/>
                  <a:pt x="1706" y="1788"/>
                  <a:pt x="1706" y="1788"/>
                </a:cubicBezTo>
                <a:cubicBezTo>
                  <a:pt x="1691" y="1783"/>
                  <a:pt x="1676" y="1781"/>
                  <a:pt x="1660" y="1779"/>
                </a:cubicBezTo>
                <a:cubicBezTo>
                  <a:pt x="1658" y="1779"/>
                  <a:pt x="1656" y="1777"/>
                  <a:pt x="1654" y="1774"/>
                </a:cubicBezTo>
                <a:cubicBezTo>
                  <a:pt x="1647" y="1766"/>
                  <a:pt x="1640" y="1755"/>
                  <a:pt x="1634" y="1744"/>
                </a:cubicBezTo>
                <a:cubicBezTo>
                  <a:pt x="1629" y="1739"/>
                  <a:pt x="1629" y="1739"/>
                  <a:pt x="1629" y="1739"/>
                </a:cubicBezTo>
                <a:cubicBezTo>
                  <a:pt x="1634" y="1713"/>
                  <a:pt x="1638" y="1686"/>
                  <a:pt x="1640" y="1660"/>
                </a:cubicBezTo>
                <a:cubicBezTo>
                  <a:pt x="1640" y="1656"/>
                  <a:pt x="1640" y="1651"/>
                  <a:pt x="1643" y="1647"/>
                </a:cubicBezTo>
                <a:cubicBezTo>
                  <a:pt x="1643" y="1640"/>
                  <a:pt x="1643" y="1640"/>
                  <a:pt x="1643" y="1640"/>
                </a:cubicBezTo>
                <a:cubicBezTo>
                  <a:pt x="1638" y="1638"/>
                  <a:pt x="1634" y="1636"/>
                  <a:pt x="1632" y="1636"/>
                </a:cubicBezTo>
                <a:cubicBezTo>
                  <a:pt x="1627" y="1636"/>
                  <a:pt x="1623" y="1633"/>
                  <a:pt x="1618" y="1633"/>
                </a:cubicBezTo>
                <a:cubicBezTo>
                  <a:pt x="1610" y="1627"/>
                  <a:pt x="1610" y="1627"/>
                  <a:pt x="1610" y="1627"/>
                </a:cubicBezTo>
                <a:cubicBezTo>
                  <a:pt x="1596" y="1629"/>
                  <a:pt x="1583" y="1631"/>
                  <a:pt x="1570" y="1633"/>
                </a:cubicBezTo>
                <a:cubicBezTo>
                  <a:pt x="1566" y="1636"/>
                  <a:pt x="1561" y="1636"/>
                  <a:pt x="1557" y="1638"/>
                </a:cubicBezTo>
                <a:cubicBezTo>
                  <a:pt x="1546" y="1631"/>
                  <a:pt x="1546" y="1631"/>
                  <a:pt x="1546" y="1631"/>
                </a:cubicBezTo>
                <a:cubicBezTo>
                  <a:pt x="1552" y="1627"/>
                  <a:pt x="1552" y="1627"/>
                  <a:pt x="1552" y="1627"/>
                </a:cubicBezTo>
                <a:cubicBezTo>
                  <a:pt x="1555" y="1622"/>
                  <a:pt x="1555" y="1622"/>
                  <a:pt x="1555" y="1622"/>
                </a:cubicBezTo>
                <a:cubicBezTo>
                  <a:pt x="1557" y="1603"/>
                  <a:pt x="1557" y="1583"/>
                  <a:pt x="1559" y="1563"/>
                </a:cubicBezTo>
                <a:cubicBezTo>
                  <a:pt x="1559" y="1556"/>
                  <a:pt x="1559" y="1556"/>
                  <a:pt x="1559" y="1556"/>
                </a:cubicBezTo>
                <a:cubicBezTo>
                  <a:pt x="1566" y="1567"/>
                  <a:pt x="1566" y="1567"/>
                  <a:pt x="1566" y="1567"/>
                </a:cubicBezTo>
                <a:cubicBezTo>
                  <a:pt x="1568" y="1563"/>
                  <a:pt x="1568" y="1561"/>
                  <a:pt x="1570" y="1556"/>
                </a:cubicBezTo>
                <a:cubicBezTo>
                  <a:pt x="1570" y="1548"/>
                  <a:pt x="1572" y="1539"/>
                  <a:pt x="1577" y="1528"/>
                </a:cubicBezTo>
                <a:cubicBezTo>
                  <a:pt x="1579" y="1519"/>
                  <a:pt x="1581" y="1512"/>
                  <a:pt x="1588" y="1506"/>
                </a:cubicBezTo>
                <a:cubicBezTo>
                  <a:pt x="1585" y="1495"/>
                  <a:pt x="1585" y="1495"/>
                  <a:pt x="1585" y="1495"/>
                </a:cubicBezTo>
                <a:cubicBezTo>
                  <a:pt x="1579" y="1495"/>
                  <a:pt x="1570" y="1495"/>
                  <a:pt x="1563" y="1497"/>
                </a:cubicBezTo>
                <a:cubicBezTo>
                  <a:pt x="1557" y="1497"/>
                  <a:pt x="1550" y="1499"/>
                  <a:pt x="1543" y="1501"/>
                </a:cubicBezTo>
                <a:cubicBezTo>
                  <a:pt x="1517" y="1499"/>
                  <a:pt x="1517" y="1499"/>
                  <a:pt x="1517" y="1499"/>
                </a:cubicBezTo>
                <a:cubicBezTo>
                  <a:pt x="1508" y="1506"/>
                  <a:pt x="1508" y="1506"/>
                  <a:pt x="1508" y="1506"/>
                </a:cubicBezTo>
                <a:cubicBezTo>
                  <a:pt x="1506" y="1515"/>
                  <a:pt x="1504" y="1521"/>
                  <a:pt x="1502" y="1530"/>
                </a:cubicBezTo>
                <a:cubicBezTo>
                  <a:pt x="1499" y="1537"/>
                  <a:pt x="1499" y="1543"/>
                  <a:pt x="1497" y="1548"/>
                </a:cubicBezTo>
                <a:cubicBezTo>
                  <a:pt x="1495" y="1554"/>
                  <a:pt x="1493" y="1559"/>
                  <a:pt x="1491" y="1563"/>
                </a:cubicBezTo>
                <a:cubicBezTo>
                  <a:pt x="1486" y="1565"/>
                  <a:pt x="1480" y="1565"/>
                  <a:pt x="1473" y="1567"/>
                </a:cubicBezTo>
                <a:cubicBezTo>
                  <a:pt x="1460" y="1567"/>
                  <a:pt x="1460" y="1567"/>
                  <a:pt x="1460" y="1567"/>
                </a:cubicBezTo>
                <a:cubicBezTo>
                  <a:pt x="1449" y="1576"/>
                  <a:pt x="1449" y="1576"/>
                  <a:pt x="1449" y="1576"/>
                </a:cubicBezTo>
                <a:cubicBezTo>
                  <a:pt x="1431" y="1576"/>
                  <a:pt x="1431" y="1576"/>
                  <a:pt x="1431" y="1576"/>
                </a:cubicBezTo>
                <a:cubicBezTo>
                  <a:pt x="1427" y="1570"/>
                  <a:pt x="1420" y="1563"/>
                  <a:pt x="1414" y="1559"/>
                </a:cubicBezTo>
                <a:cubicBezTo>
                  <a:pt x="1409" y="1554"/>
                  <a:pt x="1403" y="1550"/>
                  <a:pt x="1396" y="1545"/>
                </a:cubicBezTo>
                <a:cubicBezTo>
                  <a:pt x="1385" y="1526"/>
                  <a:pt x="1378" y="1506"/>
                  <a:pt x="1372" y="1486"/>
                </a:cubicBezTo>
                <a:cubicBezTo>
                  <a:pt x="1367" y="1464"/>
                  <a:pt x="1363" y="1442"/>
                  <a:pt x="1363" y="1418"/>
                </a:cubicBezTo>
                <a:cubicBezTo>
                  <a:pt x="1376" y="1400"/>
                  <a:pt x="1376" y="1400"/>
                  <a:pt x="1376" y="1400"/>
                </a:cubicBezTo>
                <a:cubicBezTo>
                  <a:pt x="1376" y="1391"/>
                  <a:pt x="1376" y="1391"/>
                  <a:pt x="1376" y="1391"/>
                </a:cubicBezTo>
                <a:cubicBezTo>
                  <a:pt x="1378" y="1349"/>
                  <a:pt x="1378" y="1349"/>
                  <a:pt x="1378" y="1349"/>
                </a:cubicBezTo>
                <a:cubicBezTo>
                  <a:pt x="1387" y="1336"/>
                  <a:pt x="1387" y="1336"/>
                  <a:pt x="1387" y="1336"/>
                </a:cubicBezTo>
                <a:cubicBezTo>
                  <a:pt x="1420" y="1308"/>
                  <a:pt x="1420" y="1308"/>
                  <a:pt x="1420" y="1308"/>
                </a:cubicBezTo>
                <a:cubicBezTo>
                  <a:pt x="1433" y="1303"/>
                  <a:pt x="1433" y="1303"/>
                  <a:pt x="1433" y="1303"/>
                </a:cubicBezTo>
                <a:cubicBezTo>
                  <a:pt x="1447" y="1292"/>
                  <a:pt x="1447" y="1292"/>
                  <a:pt x="1447" y="1292"/>
                </a:cubicBezTo>
                <a:cubicBezTo>
                  <a:pt x="1471" y="1283"/>
                  <a:pt x="1471" y="1283"/>
                  <a:pt x="1471" y="1283"/>
                </a:cubicBezTo>
                <a:cubicBezTo>
                  <a:pt x="1493" y="1290"/>
                  <a:pt x="1493" y="1290"/>
                  <a:pt x="1493" y="1290"/>
                </a:cubicBezTo>
                <a:cubicBezTo>
                  <a:pt x="1504" y="1301"/>
                  <a:pt x="1504" y="1301"/>
                  <a:pt x="1504" y="1301"/>
                </a:cubicBezTo>
                <a:cubicBezTo>
                  <a:pt x="1515" y="1301"/>
                  <a:pt x="1515" y="1301"/>
                  <a:pt x="1515" y="1301"/>
                </a:cubicBezTo>
                <a:cubicBezTo>
                  <a:pt x="1517" y="1292"/>
                  <a:pt x="1517" y="1292"/>
                  <a:pt x="1517" y="1292"/>
                </a:cubicBezTo>
                <a:cubicBezTo>
                  <a:pt x="1526" y="1294"/>
                  <a:pt x="1526" y="1294"/>
                  <a:pt x="1526" y="1294"/>
                </a:cubicBezTo>
                <a:cubicBezTo>
                  <a:pt x="1537" y="1301"/>
                  <a:pt x="1537" y="1301"/>
                  <a:pt x="1537" y="1301"/>
                </a:cubicBezTo>
                <a:cubicBezTo>
                  <a:pt x="1539" y="1294"/>
                  <a:pt x="1539" y="1294"/>
                  <a:pt x="1539" y="1294"/>
                </a:cubicBezTo>
                <a:cubicBezTo>
                  <a:pt x="1532" y="1290"/>
                  <a:pt x="1532" y="1290"/>
                  <a:pt x="1532" y="1290"/>
                </a:cubicBezTo>
                <a:cubicBezTo>
                  <a:pt x="1535" y="1283"/>
                  <a:pt x="1535" y="1283"/>
                  <a:pt x="1535" y="1283"/>
                </a:cubicBezTo>
                <a:cubicBezTo>
                  <a:pt x="1519" y="1275"/>
                  <a:pt x="1519" y="1275"/>
                  <a:pt x="1519" y="1275"/>
                </a:cubicBezTo>
                <a:cubicBezTo>
                  <a:pt x="1513" y="1266"/>
                  <a:pt x="1513" y="1266"/>
                  <a:pt x="1513" y="1266"/>
                </a:cubicBezTo>
                <a:cubicBezTo>
                  <a:pt x="1510" y="1259"/>
                  <a:pt x="1510" y="1259"/>
                  <a:pt x="1510" y="1259"/>
                </a:cubicBezTo>
                <a:cubicBezTo>
                  <a:pt x="1521" y="1264"/>
                  <a:pt x="1521" y="1264"/>
                  <a:pt x="1521" y="1264"/>
                </a:cubicBezTo>
                <a:cubicBezTo>
                  <a:pt x="1528" y="1270"/>
                  <a:pt x="1528" y="1270"/>
                  <a:pt x="1528" y="1270"/>
                </a:cubicBezTo>
                <a:cubicBezTo>
                  <a:pt x="1543" y="1275"/>
                  <a:pt x="1543" y="1275"/>
                  <a:pt x="1543" y="1275"/>
                </a:cubicBezTo>
                <a:cubicBezTo>
                  <a:pt x="1557" y="1270"/>
                  <a:pt x="1557" y="1270"/>
                  <a:pt x="1557" y="1270"/>
                </a:cubicBezTo>
                <a:cubicBezTo>
                  <a:pt x="1570" y="1270"/>
                  <a:pt x="1570" y="1270"/>
                  <a:pt x="1570" y="1270"/>
                </a:cubicBezTo>
                <a:cubicBezTo>
                  <a:pt x="1579" y="1275"/>
                  <a:pt x="1579" y="1275"/>
                  <a:pt x="1579" y="1275"/>
                </a:cubicBezTo>
                <a:cubicBezTo>
                  <a:pt x="1588" y="1272"/>
                  <a:pt x="1588" y="1272"/>
                  <a:pt x="1588" y="1272"/>
                </a:cubicBezTo>
                <a:cubicBezTo>
                  <a:pt x="1596" y="1268"/>
                  <a:pt x="1596" y="1268"/>
                  <a:pt x="1596" y="1268"/>
                </a:cubicBezTo>
                <a:cubicBezTo>
                  <a:pt x="1610" y="1272"/>
                  <a:pt x="1610" y="1272"/>
                  <a:pt x="1610" y="1272"/>
                </a:cubicBezTo>
                <a:cubicBezTo>
                  <a:pt x="1614" y="1286"/>
                  <a:pt x="1614" y="1286"/>
                  <a:pt x="1614" y="1286"/>
                </a:cubicBezTo>
                <a:cubicBezTo>
                  <a:pt x="1621" y="1290"/>
                  <a:pt x="1621" y="1290"/>
                  <a:pt x="1621" y="1290"/>
                </a:cubicBezTo>
                <a:cubicBezTo>
                  <a:pt x="1638" y="1281"/>
                  <a:pt x="1638" y="1281"/>
                  <a:pt x="1638" y="1281"/>
                </a:cubicBezTo>
                <a:cubicBezTo>
                  <a:pt x="1643" y="1281"/>
                  <a:pt x="1643" y="1281"/>
                  <a:pt x="1643" y="1281"/>
                </a:cubicBezTo>
                <a:cubicBezTo>
                  <a:pt x="1656" y="1301"/>
                  <a:pt x="1656" y="1301"/>
                  <a:pt x="1656" y="1301"/>
                </a:cubicBezTo>
                <a:cubicBezTo>
                  <a:pt x="1658" y="1316"/>
                  <a:pt x="1658" y="1316"/>
                  <a:pt x="1658" y="1316"/>
                </a:cubicBezTo>
                <a:cubicBezTo>
                  <a:pt x="1654" y="1341"/>
                  <a:pt x="1654" y="1341"/>
                  <a:pt x="1654" y="1341"/>
                </a:cubicBezTo>
                <a:cubicBezTo>
                  <a:pt x="1658" y="1356"/>
                  <a:pt x="1658" y="1356"/>
                  <a:pt x="1658" y="1356"/>
                </a:cubicBezTo>
                <a:cubicBezTo>
                  <a:pt x="1669" y="1363"/>
                  <a:pt x="1669" y="1363"/>
                  <a:pt x="1669" y="1363"/>
                </a:cubicBezTo>
                <a:cubicBezTo>
                  <a:pt x="1684" y="1394"/>
                  <a:pt x="1684" y="1394"/>
                  <a:pt x="1684" y="1394"/>
                </a:cubicBezTo>
                <a:cubicBezTo>
                  <a:pt x="1698" y="1400"/>
                  <a:pt x="1698" y="1400"/>
                  <a:pt x="1698" y="1400"/>
                </a:cubicBezTo>
                <a:cubicBezTo>
                  <a:pt x="1700" y="1405"/>
                  <a:pt x="1700" y="1405"/>
                  <a:pt x="1700" y="1405"/>
                </a:cubicBezTo>
                <a:cubicBezTo>
                  <a:pt x="1693" y="1416"/>
                  <a:pt x="1693" y="1416"/>
                  <a:pt x="1693" y="1416"/>
                </a:cubicBezTo>
                <a:cubicBezTo>
                  <a:pt x="1706" y="1402"/>
                  <a:pt x="1706" y="1402"/>
                  <a:pt x="1706" y="1402"/>
                </a:cubicBezTo>
                <a:cubicBezTo>
                  <a:pt x="1713" y="1380"/>
                  <a:pt x="1713" y="1380"/>
                  <a:pt x="1713" y="1380"/>
                </a:cubicBezTo>
                <a:cubicBezTo>
                  <a:pt x="1711" y="1341"/>
                  <a:pt x="1711" y="1341"/>
                  <a:pt x="1711" y="1341"/>
                </a:cubicBezTo>
                <a:cubicBezTo>
                  <a:pt x="1689" y="1277"/>
                  <a:pt x="1689" y="1277"/>
                  <a:pt x="1689" y="1277"/>
                </a:cubicBezTo>
                <a:cubicBezTo>
                  <a:pt x="1689" y="1253"/>
                  <a:pt x="1689" y="1253"/>
                  <a:pt x="1689" y="1253"/>
                </a:cubicBezTo>
                <a:cubicBezTo>
                  <a:pt x="1698" y="1220"/>
                  <a:pt x="1698" y="1220"/>
                  <a:pt x="1698" y="1220"/>
                </a:cubicBezTo>
                <a:cubicBezTo>
                  <a:pt x="1720" y="1209"/>
                  <a:pt x="1720" y="1209"/>
                  <a:pt x="1720" y="1209"/>
                </a:cubicBezTo>
                <a:cubicBezTo>
                  <a:pt x="1750" y="1187"/>
                  <a:pt x="1750" y="1187"/>
                  <a:pt x="1750" y="1187"/>
                </a:cubicBezTo>
                <a:cubicBezTo>
                  <a:pt x="1790" y="1140"/>
                  <a:pt x="1790" y="1140"/>
                  <a:pt x="1790" y="1140"/>
                </a:cubicBezTo>
                <a:cubicBezTo>
                  <a:pt x="1792" y="1109"/>
                  <a:pt x="1792" y="1109"/>
                  <a:pt x="1792" y="1109"/>
                </a:cubicBezTo>
                <a:cubicBezTo>
                  <a:pt x="1779" y="1101"/>
                  <a:pt x="1779" y="1101"/>
                  <a:pt x="1779" y="1101"/>
                </a:cubicBezTo>
                <a:cubicBezTo>
                  <a:pt x="1775" y="1090"/>
                  <a:pt x="1775" y="1090"/>
                  <a:pt x="1775" y="1090"/>
                </a:cubicBezTo>
                <a:cubicBezTo>
                  <a:pt x="1775" y="1059"/>
                  <a:pt x="1775" y="1059"/>
                  <a:pt x="1775" y="1059"/>
                </a:cubicBezTo>
                <a:cubicBezTo>
                  <a:pt x="1786" y="1035"/>
                  <a:pt x="1786" y="1035"/>
                  <a:pt x="1786" y="1035"/>
                </a:cubicBezTo>
                <a:cubicBezTo>
                  <a:pt x="1786" y="1052"/>
                  <a:pt x="1786" y="1052"/>
                  <a:pt x="1786" y="1052"/>
                </a:cubicBezTo>
                <a:cubicBezTo>
                  <a:pt x="1788" y="1059"/>
                  <a:pt x="1788" y="1059"/>
                  <a:pt x="1788" y="1059"/>
                </a:cubicBezTo>
                <a:cubicBezTo>
                  <a:pt x="1786" y="1068"/>
                  <a:pt x="1786" y="1068"/>
                  <a:pt x="1786" y="1068"/>
                </a:cubicBezTo>
                <a:cubicBezTo>
                  <a:pt x="1795" y="1081"/>
                  <a:pt x="1795" y="1081"/>
                  <a:pt x="1795" y="1081"/>
                </a:cubicBezTo>
                <a:cubicBezTo>
                  <a:pt x="1792" y="1096"/>
                  <a:pt x="1792" y="1096"/>
                  <a:pt x="1792" y="1096"/>
                </a:cubicBezTo>
                <a:cubicBezTo>
                  <a:pt x="1810" y="1065"/>
                  <a:pt x="1810" y="1065"/>
                  <a:pt x="1810" y="1065"/>
                </a:cubicBezTo>
                <a:cubicBezTo>
                  <a:pt x="1812" y="1052"/>
                  <a:pt x="1812" y="1052"/>
                  <a:pt x="1812" y="1052"/>
                </a:cubicBezTo>
                <a:cubicBezTo>
                  <a:pt x="1801" y="1041"/>
                  <a:pt x="1801" y="1041"/>
                  <a:pt x="1801" y="1041"/>
                </a:cubicBezTo>
                <a:cubicBezTo>
                  <a:pt x="1803" y="1019"/>
                  <a:pt x="1803" y="1019"/>
                  <a:pt x="1803" y="1019"/>
                </a:cubicBezTo>
                <a:cubicBezTo>
                  <a:pt x="1812" y="1032"/>
                  <a:pt x="1812" y="1032"/>
                  <a:pt x="1812" y="1032"/>
                </a:cubicBezTo>
                <a:cubicBezTo>
                  <a:pt x="1817" y="1046"/>
                  <a:pt x="1817" y="1046"/>
                  <a:pt x="1817" y="1046"/>
                </a:cubicBezTo>
                <a:cubicBezTo>
                  <a:pt x="1839" y="1004"/>
                  <a:pt x="1839" y="1004"/>
                  <a:pt x="1839" y="1004"/>
                </a:cubicBezTo>
                <a:cubicBezTo>
                  <a:pt x="1830" y="1002"/>
                  <a:pt x="1830" y="1002"/>
                  <a:pt x="1830" y="1002"/>
                </a:cubicBezTo>
                <a:cubicBezTo>
                  <a:pt x="1832" y="995"/>
                  <a:pt x="1832" y="995"/>
                  <a:pt x="1832" y="995"/>
                </a:cubicBezTo>
                <a:cubicBezTo>
                  <a:pt x="1845" y="980"/>
                  <a:pt x="1845" y="980"/>
                  <a:pt x="1845" y="980"/>
                </a:cubicBezTo>
                <a:cubicBezTo>
                  <a:pt x="1878" y="971"/>
                  <a:pt x="1878" y="971"/>
                  <a:pt x="1878" y="971"/>
                </a:cubicBezTo>
                <a:cubicBezTo>
                  <a:pt x="1902" y="966"/>
                  <a:pt x="1902" y="966"/>
                  <a:pt x="1902" y="966"/>
                </a:cubicBezTo>
                <a:cubicBezTo>
                  <a:pt x="1905" y="960"/>
                  <a:pt x="1905" y="960"/>
                  <a:pt x="1905" y="960"/>
                </a:cubicBezTo>
                <a:cubicBezTo>
                  <a:pt x="1896" y="951"/>
                  <a:pt x="1896" y="951"/>
                  <a:pt x="1896" y="951"/>
                </a:cubicBezTo>
                <a:cubicBezTo>
                  <a:pt x="1898" y="936"/>
                  <a:pt x="1898" y="936"/>
                  <a:pt x="1898" y="936"/>
                </a:cubicBezTo>
                <a:cubicBezTo>
                  <a:pt x="1924" y="918"/>
                  <a:pt x="1924" y="918"/>
                  <a:pt x="1924" y="918"/>
                </a:cubicBezTo>
                <a:cubicBezTo>
                  <a:pt x="1929" y="907"/>
                  <a:pt x="1929" y="907"/>
                  <a:pt x="1929" y="907"/>
                </a:cubicBezTo>
                <a:cubicBezTo>
                  <a:pt x="1933" y="911"/>
                  <a:pt x="1933" y="911"/>
                  <a:pt x="1933" y="911"/>
                </a:cubicBezTo>
                <a:cubicBezTo>
                  <a:pt x="1933" y="918"/>
                  <a:pt x="1933" y="918"/>
                  <a:pt x="1933" y="918"/>
                </a:cubicBezTo>
                <a:cubicBezTo>
                  <a:pt x="1962" y="900"/>
                  <a:pt x="1962" y="900"/>
                  <a:pt x="1962" y="900"/>
                </a:cubicBezTo>
                <a:cubicBezTo>
                  <a:pt x="1962" y="885"/>
                  <a:pt x="1962" y="885"/>
                  <a:pt x="1962" y="885"/>
                </a:cubicBezTo>
                <a:cubicBezTo>
                  <a:pt x="1971" y="885"/>
                  <a:pt x="1971" y="885"/>
                  <a:pt x="1971" y="885"/>
                </a:cubicBezTo>
                <a:cubicBezTo>
                  <a:pt x="1977" y="894"/>
                  <a:pt x="1977" y="894"/>
                  <a:pt x="1977" y="894"/>
                </a:cubicBezTo>
                <a:cubicBezTo>
                  <a:pt x="1999" y="883"/>
                  <a:pt x="1999" y="883"/>
                  <a:pt x="1999" y="883"/>
                </a:cubicBezTo>
                <a:cubicBezTo>
                  <a:pt x="2010" y="874"/>
                  <a:pt x="2010" y="874"/>
                  <a:pt x="2010" y="874"/>
                </a:cubicBezTo>
                <a:cubicBezTo>
                  <a:pt x="2008" y="887"/>
                  <a:pt x="2008" y="887"/>
                  <a:pt x="2008" y="887"/>
                </a:cubicBezTo>
                <a:cubicBezTo>
                  <a:pt x="2030" y="887"/>
                  <a:pt x="2030" y="887"/>
                  <a:pt x="2030" y="887"/>
                </a:cubicBezTo>
                <a:cubicBezTo>
                  <a:pt x="2021" y="892"/>
                  <a:pt x="2021" y="892"/>
                  <a:pt x="2021" y="892"/>
                </a:cubicBezTo>
                <a:cubicBezTo>
                  <a:pt x="2012" y="892"/>
                  <a:pt x="2012" y="892"/>
                  <a:pt x="2012" y="892"/>
                </a:cubicBezTo>
                <a:cubicBezTo>
                  <a:pt x="1988" y="909"/>
                  <a:pt x="1988" y="909"/>
                  <a:pt x="1988" y="909"/>
                </a:cubicBezTo>
                <a:cubicBezTo>
                  <a:pt x="1986" y="920"/>
                  <a:pt x="1986" y="920"/>
                  <a:pt x="1986" y="920"/>
                </a:cubicBezTo>
                <a:cubicBezTo>
                  <a:pt x="1990" y="925"/>
                  <a:pt x="1990" y="925"/>
                  <a:pt x="1990" y="925"/>
                </a:cubicBezTo>
                <a:cubicBezTo>
                  <a:pt x="1990" y="931"/>
                  <a:pt x="1990" y="931"/>
                  <a:pt x="1990" y="931"/>
                </a:cubicBezTo>
                <a:cubicBezTo>
                  <a:pt x="2001" y="931"/>
                  <a:pt x="2001" y="931"/>
                  <a:pt x="2001" y="931"/>
                </a:cubicBezTo>
                <a:cubicBezTo>
                  <a:pt x="2028" y="907"/>
                  <a:pt x="2028" y="907"/>
                  <a:pt x="2028" y="907"/>
                </a:cubicBezTo>
                <a:cubicBezTo>
                  <a:pt x="2039" y="900"/>
                  <a:pt x="2039" y="900"/>
                  <a:pt x="2039" y="900"/>
                </a:cubicBezTo>
                <a:cubicBezTo>
                  <a:pt x="2061" y="896"/>
                  <a:pt x="2061" y="896"/>
                  <a:pt x="2061" y="896"/>
                </a:cubicBezTo>
                <a:cubicBezTo>
                  <a:pt x="2079" y="887"/>
                  <a:pt x="2079" y="887"/>
                  <a:pt x="2079" y="887"/>
                </a:cubicBezTo>
                <a:cubicBezTo>
                  <a:pt x="2068" y="876"/>
                  <a:pt x="2068" y="876"/>
                  <a:pt x="2068" y="876"/>
                </a:cubicBezTo>
                <a:cubicBezTo>
                  <a:pt x="2052" y="881"/>
                  <a:pt x="2052" y="881"/>
                  <a:pt x="2052" y="881"/>
                </a:cubicBezTo>
                <a:cubicBezTo>
                  <a:pt x="2041" y="881"/>
                  <a:pt x="2041" y="881"/>
                  <a:pt x="2041" y="881"/>
                </a:cubicBezTo>
                <a:cubicBezTo>
                  <a:pt x="2030" y="872"/>
                  <a:pt x="2030" y="872"/>
                  <a:pt x="2030" y="872"/>
                </a:cubicBezTo>
                <a:cubicBezTo>
                  <a:pt x="2026" y="872"/>
                  <a:pt x="2026" y="872"/>
                  <a:pt x="2026" y="872"/>
                </a:cubicBezTo>
                <a:cubicBezTo>
                  <a:pt x="2017" y="861"/>
                  <a:pt x="2017" y="861"/>
                  <a:pt x="2017" y="861"/>
                </a:cubicBezTo>
                <a:cubicBezTo>
                  <a:pt x="2010" y="845"/>
                  <a:pt x="2010" y="845"/>
                  <a:pt x="2010" y="845"/>
                </a:cubicBezTo>
                <a:cubicBezTo>
                  <a:pt x="2010" y="834"/>
                  <a:pt x="2010" y="834"/>
                  <a:pt x="2010" y="834"/>
                </a:cubicBezTo>
                <a:cubicBezTo>
                  <a:pt x="2008" y="828"/>
                  <a:pt x="2008" y="828"/>
                  <a:pt x="2008" y="828"/>
                </a:cubicBezTo>
                <a:cubicBezTo>
                  <a:pt x="2010" y="814"/>
                  <a:pt x="2010" y="814"/>
                  <a:pt x="2010" y="814"/>
                </a:cubicBezTo>
                <a:cubicBezTo>
                  <a:pt x="2001" y="819"/>
                  <a:pt x="2001" y="819"/>
                  <a:pt x="2001" y="819"/>
                </a:cubicBezTo>
                <a:cubicBezTo>
                  <a:pt x="1995" y="812"/>
                  <a:pt x="1995" y="812"/>
                  <a:pt x="1995" y="812"/>
                </a:cubicBezTo>
                <a:cubicBezTo>
                  <a:pt x="1984" y="810"/>
                  <a:pt x="1984" y="810"/>
                  <a:pt x="1984" y="810"/>
                </a:cubicBezTo>
                <a:cubicBezTo>
                  <a:pt x="1993" y="806"/>
                  <a:pt x="1993" y="806"/>
                  <a:pt x="1993" y="806"/>
                </a:cubicBezTo>
                <a:cubicBezTo>
                  <a:pt x="2004" y="810"/>
                  <a:pt x="2004" y="810"/>
                  <a:pt x="2004" y="810"/>
                </a:cubicBezTo>
                <a:cubicBezTo>
                  <a:pt x="2012" y="806"/>
                  <a:pt x="2012" y="806"/>
                  <a:pt x="2012" y="806"/>
                </a:cubicBezTo>
                <a:cubicBezTo>
                  <a:pt x="2024" y="792"/>
                  <a:pt x="2024" y="792"/>
                  <a:pt x="2024" y="792"/>
                </a:cubicBezTo>
                <a:cubicBezTo>
                  <a:pt x="2026" y="779"/>
                  <a:pt x="2026" y="779"/>
                  <a:pt x="2026" y="779"/>
                </a:cubicBezTo>
                <a:cubicBezTo>
                  <a:pt x="2019" y="773"/>
                  <a:pt x="2019" y="773"/>
                  <a:pt x="2019" y="773"/>
                </a:cubicBezTo>
                <a:cubicBezTo>
                  <a:pt x="1995" y="773"/>
                  <a:pt x="1995" y="773"/>
                  <a:pt x="1995" y="773"/>
                </a:cubicBezTo>
                <a:cubicBezTo>
                  <a:pt x="1946" y="795"/>
                  <a:pt x="1946" y="795"/>
                  <a:pt x="1946" y="795"/>
                </a:cubicBezTo>
                <a:cubicBezTo>
                  <a:pt x="1911" y="823"/>
                  <a:pt x="1911" y="823"/>
                  <a:pt x="1911" y="823"/>
                </a:cubicBezTo>
                <a:cubicBezTo>
                  <a:pt x="1933" y="788"/>
                  <a:pt x="1933" y="788"/>
                  <a:pt x="1933" y="788"/>
                </a:cubicBezTo>
                <a:cubicBezTo>
                  <a:pt x="1964" y="770"/>
                  <a:pt x="1964" y="770"/>
                  <a:pt x="1964" y="770"/>
                </a:cubicBezTo>
                <a:cubicBezTo>
                  <a:pt x="1975" y="748"/>
                  <a:pt x="1975" y="748"/>
                  <a:pt x="1975" y="748"/>
                </a:cubicBezTo>
                <a:cubicBezTo>
                  <a:pt x="1990" y="740"/>
                  <a:pt x="1990" y="740"/>
                  <a:pt x="1990" y="740"/>
                </a:cubicBezTo>
                <a:cubicBezTo>
                  <a:pt x="2017" y="742"/>
                  <a:pt x="2017" y="742"/>
                  <a:pt x="2017" y="742"/>
                </a:cubicBezTo>
                <a:cubicBezTo>
                  <a:pt x="2028" y="740"/>
                  <a:pt x="2028" y="740"/>
                  <a:pt x="2028" y="740"/>
                </a:cubicBezTo>
                <a:cubicBezTo>
                  <a:pt x="2043" y="744"/>
                  <a:pt x="2043" y="744"/>
                  <a:pt x="2043" y="744"/>
                </a:cubicBezTo>
                <a:cubicBezTo>
                  <a:pt x="2065" y="742"/>
                  <a:pt x="2065" y="742"/>
                  <a:pt x="2065" y="742"/>
                </a:cubicBezTo>
                <a:cubicBezTo>
                  <a:pt x="2083" y="751"/>
                  <a:pt x="2083" y="751"/>
                  <a:pt x="2083" y="751"/>
                </a:cubicBezTo>
                <a:cubicBezTo>
                  <a:pt x="2096" y="748"/>
                  <a:pt x="2096" y="748"/>
                  <a:pt x="2096" y="748"/>
                </a:cubicBezTo>
                <a:cubicBezTo>
                  <a:pt x="2109" y="742"/>
                  <a:pt x="2109" y="742"/>
                  <a:pt x="2109" y="742"/>
                </a:cubicBezTo>
                <a:cubicBezTo>
                  <a:pt x="2127" y="722"/>
                  <a:pt x="2127" y="722"/>
                  <a:pt x="2127" y="722"/>
                </a:cubicBezTo>
                <a:cubicBezTo>
                  <a:pt x="2129" y="711"/>
                  <a:pt x="2129" y="711"/>
                  <a:pt x="2129" y="711"/>
                </a:cubicBezTo>
                <a:cubicBezTo>
                  <a:pt x="2167" y="702"/>
                  <a:pt x="2167" y="702"/>
                  <a:pt x="2167" y="702"/>
                </a:cubicBezTo>
                <a:cubicBezTo>
                  <a:pt x="2175" y="693"/>
                  <a:pt x="2175" y="693"/>
                  <a:pt x="2175" y="693"/>
                </a:cubicBezTo>
                <a:cubicBezTo>
                  <a:pt x="2178" y="660"/>
                  <a:pt x="2178" y="660"/>
                  <a:pt x="2178" y="660"/>
                </a:cubicBezTo>
                <a:cubicBezTo>
                  <a:pt x="2173" y="654"/>
                  <a:pt x="2173" y="654"/>
                  <a:pt x="2173" y="654"/>
                </a:cubicBezTo>
                <a:cubicBezTo>
                  <a:pt x="2162" y="658"/>
                  <a:pt x="2162" y="658"/>
                  <a:pt x="2162" y="658"/>
                </a:cubicBezTo>
                <a:cubicBezTo>
                  <a:pt x="2162" y="647"/>
                  <a:pt x="2162" y="647"/>
                  <a:pt x="2162" y="647"/>
                </a:cubicBezTo>
                <a:cubicBezTo>
                  <a:pt x="2149" y="641"/>
                  <a:pt x="2149" y="641"/>
                  <a:pt x="2149" y="641"/>
                </a:cubicBezTo>
                <a:cubicBezTo>
                  <a:pt x="2138" y="649"/>
                  <a:pt x="2138" y="649"/>
                  <a:pt x="2138" y="649"/>
                </a:cubicBezTo>
                <a:cubicBezTo>
                  <a:pt x="2118" y="663"/>
                  <a:pt x="2118" y="663"/>
                  <a:pt x="2118" y="663"/>
                </a:cubicBezTo>
                <a:cubicBezTo>
                  <a:pt x="2103" y="665"/>
                  <a:pt x="2103" y="665"/>
                  <a:pt x="2103" y="665"/>
                </a:cubicBezTo>
                <a:cubicBezTo>
                  <a:pt x="2107" y="656"/>
                  <a:pt x="2107" y="656"/>
                  <a:pt x="2107" y="656"/>
                </a:cubicBezTo>
                <a:cubicBezTo>
                  <a:pt x="2120" y="649"/>
                  <a:pt x="2120" y="649"/>
                  <a:pt x="2120" y="649"/>
                </a:cubicBezTo>
                <a:cubicBezTo>
                  <a:pt x="2125" y="643"/>
                  <a:pt x="2125" y="643"/>
                  <a:pt x="2125" y="643"/>
                </a:cubicBezTo>
                <a:cubicBezTo>
                  <a:pt x="2134" y="641"/>
                  <a:pt x="2134" y="641"/>
                  <a:pt x="2134" y="641"/>
                </a:cubicBezTo>
                <a:cubicBezTo>
                  <a:pt x="2147" y="634"/>
                  <a:pt x="2147" y="634"/>
                  <a:pt x="2147" y="634"/>
                </a:cubicBezTo>
                <a:cubicBezTo>
                  <a:pt x="2147" y="625"/>
                  <a:pt x="2147" y="625"/>
                  <a:pt x="2147" y="625"/>
                </a:cubicBezTo>
                <a:cubicBezTo>
                  <a:pt x="2131" y="614"/>
                  <a:pt x="2131" y="614"/>
                  <a:pt x="2131" y="614"/>
                </a:cubicBezTo>
                <a:cubicBezTo>
                  <a:pt x="2105" y="605"/>
                  <a:pt x="2105" y="605"/>
                  <a:pt x="2105" y="605"/>
                </a:cubicBezTo>
                <a:cubicBezTo>
                  <a:pt x="2092" y="590"/>
                  <a:pt x="2092" y="590"/>
                  <a:pt x="2092" y="590"/>
                </a:cubicBezTo>
                <a:cubicBezTo>
                  <a:pt x="2083" y="590"/>
                  <a:pt x="2083" y="590"/>
                  <a:pt x="2083" y="590"/>
                </a:cubicBezTo>
                <a:cubicBezTo>
                  <a:pt x="2068" y="577"/>
                  <a:pt x="2068" y="577"/>
                  <a:pt x="2068" y="577"/>
                </a:cubicBezTo>
                <a:cubicBezTo>
                  <a:pt x="2072" y="555"/>
                  <a:pt x="2072" y="555"/>
                  <a:pt x="2072" y="555"/>
                </a:cubicBezTo>
                <a:cubicBezTo>
                  <a:pt x="2012" y="451"/>
                  <a:pt x="2012" y="451"/>
                  <a:pt x="2012" y="451"/>
                </a:cubicBezTo>
                <a:cubicBezTo>
                  <a:pt x="2006" y="436"/>
                  <a:pt x="2006" y="436"/>
                  <a:pt x="2006" y="436"/>
                </a:cubicBezTo>
                <a:cubicBezTo>
                  <a:pt x="2001" y="440"/>
                  <a:pt x="2001" y="440"/>
                  <a:pt x="2001" y="440"/>
                </a:cubicBezTo>
                <a:cubicBezTo>
                  <a:pt x="2001" y="453"/>
                  <a:pt x="2001" y="453"/>
                  <a:pt x="2001" y="453"/>
                </a:cubicBezTo>
                <a:cubicBezTo>
                  <a:pt x="1997" y="460"/>
                  <a:pt x="1997" y="460"/>
                  <a:pt x="1997" y="460"/>
                </a:cubicBezTo>
                <a:cubicBezTo>
                  <a:pt x="1995" y="471"/>
                  <a:pt x="1995" y="471"/>
                  <a:pt x="1995" y="471"/>
                </a:cubicBezTo>
                <a:cubicBezTo>
                  <a:pt x="1982" y="480"/>
                  <a:pt x="1982" y="480"/>
                  <a:pt x="1982" y="480"/>
                </a:cubicBezTo>
                <a:cubicBezTo>
                  <a:pt x="1982" y="489"/>
                  <a:pt x="1982" y="489"/>
                  <a:pt x="1982" y="489"/>
                </a:cubicBezTo>
                <a:cubicBezTo>
                  <a:pt x="1962" y="508"/>
                  <a:pt x="1962" y="508"/>
                  <a:pt x="1962" y="508"/>
                </a:cubicBezTo>
                <a:cubicBezTo>
                  <a:pt x="1944" y="491"/>
                  <a:pt x="1944" y="491"/>
                  <a:pt x="1944" y="491"/>
                </a:cubicBezTo>
                <a:cubicBezTo>
                  <a:pt x="1935" y="486"/>
                  <a:pt x="1935" y="486"/>
                  <a:pt x="1935" y="486"/>
                </a:cubicBezTo>
                <a:cubicBezTo>
                  <a:pt x="1924" y="489"/>
                  <a:pt x="1924" y="489"/>
                  <a:pt x="1924" y="489"/>
                </a:cubicBezTo>
                <a:cubicBezTo>
                  <a:pt x="1920" y="480"/>
                  <a:pt x="1916" y="475"/>
                  <a:pt x="1916" y="475"/>
                </a:cubicBezTo>
                <a:cubicBezTo>
                  <a:pt x="1918" y="420"/>
                  <a:pt x="1918" y="420"/>
                  <a:pt x="1918" y="420"/>
                </a:cubicBezTo>
                <a:cubicBezTo>
                  <a:pt x="1909" y="425"/>
                  <a:pt x="1909" y="425"/>
                  <a:pt x="1909" y="425"/>
                </a:cubicBezTo>
                <a:cubicBezTo>
                  <a:pt x="1880" y="409"/>
                  <a:pt x="1880" y="409"/>
                  <a:pt x="1880" y="409"/>
                </a:cubicBezTo>
                <a:cubicBezTo>
                  <a:pt x="1880" y="394"/>
                  <a:pt x="1880" y="394"/>
                  <a:pt x="1880" y="394"/>
                </a:cubicBezTo>
                <a:cubicBezTo>
                  <a:pt x="1836" y="379"/>
                  <a:pt x="1836" y="379"/>
                  <a:pt x="1836" y="379"/>
                </a:cubicBezTo>
                <a:cubicBezTo>
                  <a:pt x="1817" y="385"/>
                  <a:pt x="1817" y="385"/>
                  <a:pt x="1817" y="385"/>
                </a:cubicBezTo>
                <a:cubicBezTo>
                  <a:pt x="1801" y="390"/>
                  <a:pt x="1801" y="390"/>
                  <a:pt x="1801" y="390"/>
                </a:cubicBezTo>
                <a:cubicBezTo>
                  <a:pt x="1766" y="372"/>
                  <a:pt x="1766" y="372"/>
                  <a:pt x="1766" y="372"/>
                </a:cubicBezTo>
                <a:cubicBezTo>
                  <a:pt x="1755" y="372"/>
                  <a:pt x="1755" y="372"/>
                  <a:pt x="1755" y="372"/>
                </a:cubicBezTo>
                <a:cubicBezTo>
                  <a:pt x="1748" y="376"/>
                  <a:pt x="1748" y="376"/>
                  <a:pt x="1748" y="376"/>
                </a:cubicBezTo>
                <a:cubicBezTo>
                  <a:pt x="1744" y="431"/>
                  <a:pt x="1744" y="431"/>
                  <a:pt x="1744" y="431"/>
                </a:cubicBezTo>
                <a:cubicBezTo>
                  <a:pt x="1755" y="438"/>
                  <a:pt x="1755" y="438"/>
                  <a:pt x="1755" y="438"/>
                </a:cubicBezTo>
                <a:cubicBezTo>
                  <a:pt x="1753" y="464"/>
                  <a:pt x="1753" y="464"/>
                  <a:pt x="1753" y="464"/>
                </a:cubicBezTo>
                <a:cubicBezTo>
                  <a:pt x="1735" y="493"/>
                  <a:pt x="1735" y="493"/>
                  <a:pt x="1735" y="493"/>
                </a:cubicBezTo>
                <a:cubicBezTo>
                  <a:pt x="1735" y="502"/>
                  <a:pt x="1735" y="502"/>
                  <a:pt x="1735" y="502"/>
                </a:cubicBezTo>
                <a:cubicBezTo>
                  <a:pt x="1755" y="533"/>
                  <a:pt x="1755" y="533"/>
                  <a:pt x="1755" y="533"/>
                </a:cubicBezTo>
                <a:cubicBezTo>
                  <a:pt x="1759" y="557"/>
                  <a:pt x="1759" y="557"/>
                  <a:pt x="1759" y="557"/>
                </a:cubicBezTo>
                <a:cubicBezTo>
                  <a:pt x="1759" y="583"/>
                  <a:pt x="1759" y="583"/>
                  <a:pt x="1759" y="583"/>
                </a:cubicBezTo>
                <a:cubicBezTo>
                  <a:pt x="1753" y="603"/>
                  <a:pt x="1753" y="603"/>
                  <a:pt x="1753" y="603"/>
                </a:cubicBezTo>
                <a:cubicBezTo>
                  <a:pt x="1742" y="616"/>
                  <a:pt x="1742" y="616"/>
                  <a:pt x="1742" y="616"/>
                </a:cubicBezTo>
                <a:cubicBezTo>
                  <a:pt x="1724" y="627"/>
                  <a:pt x="1724" y="627"/>
                  <a:pt x="1724" y="627"/>
                </a:cubicBezTo>
                <a:cubicBezTo>
                  <a:pt x="1728" y="641"/>
                  <a:pt x="1728" y="641"/>
                  <a:pt x="1728" y="641"/>
                </a:cubicBezTo>
                <a:cubicBezTo>
                  <a:pt x="1731" y="656"/>
                  <a:pt x="1731" y="656"/>
                  <a:pt x="1731" y="656"/>
                </a:cubicBezTo>
                <a:cubicBezTo>
                  <a:pt x="1739" y="678"/>
                  <a:pt x="1739" y="678"/>
                  <a:pt x="1739" y="678"/>
                </a:cubicBezTo>
                <a:cubicBezTo>
                  <a:pt x="1737" y="704"/>
                  <a:pt x="1737" y="704"/>
                  <a:pt x="1737" y="704"/>
                </a:cubicBezTo>
                <a:cubicBezTo>
                  <a:pt x="1711" y="726"/>
                  <a:pt x="1711" y="726"/>
                  <a:pt x="1711" y="726"/>
                </a:cubicBezTo>
                <a:cubicBezTo>
                  <a:pt x="1693" y="696"/>
                  <a:pt x="1693" y="696"/>
                  <a:pt x="1693" y="696"/>
                </a:cubicBezTo>
                <a:cubicBezTo>
                  <a:pt x="1680" y="685"/>
                  <a:pt x="1680" y="685"/>
                  <a:pt x="1680" y="685"/>
                </a:cubicBezTo>
                <a:cubicBezTo>
                  <a:pt x="1665" y="663"/>
                  <a:pt x="1665" y="663"/>
                  <a:pt x="1665" y="663"/>
                </a:cubicBezTo>
                <a:cubicBezTo>
                  <a:pt x="1658" y="632"/>
                  <a:pt x="1658" y="632"/>
                  <a:pt x="1658" y="632"/>
                </a:cubicBezTo>
                <a:cubicBezTo>
                  <a:pt x="1658" y="612"/>
                  <a:pt x="1658" y="612"/>
                  <a:pt x="1658" y="612"/>
                </a:cubicBezTo>
                <a:cubicBezTo>
                  <a:pt x="1649" y="605"/>
                  <a:pt x="1649" y="605"/>
                  <a:pt x="1649" y="605"/>
                </a:cubicBezTo>
                <a:cubicBezTo>
                  <a:pt x="1616" y="607"/>
                  <a:pt x="1616" y="607"/>
                  <a:pt x="1616" y="607"/>
                </a:cubicBezTo>
                <a:cubicBezTo>
                  <a:pt x="1581" y="603"/>
                  <a:pt x="1581" y="603"/>
                  <a:pt x="1581" y="603"/>
                </a:cubicBezTo>
                <a:cubicBezTo>
                  <a:pt x="1557" y="588"/>
                  <a:pt x="1557" y="588"/>
                  <a:pt x="1557" y="588"/>
                </a:cubicBezTo>
                <a:cubicBezTo>
                  <a:pt x="1543" y="585"/>
                  <a:pt x="1543" y="585"/>
                  <a:pt x="1543" y="585"/>
                </a:cubicBezTo>
                <a:cubicBezTo>
                  <a:pt x="1541" y="574"/>
                  <a:pt x="1541" y="574"/>
                  <a:pt x="1541" y="574"/>
                </a:cubicBezTo>
                <a:cubicBezTo>
                  <a:pt x="1499" y="537"/>
                  <a:pt x="1499" y="537"/>
                  <a:pt x="1499" y="537"/>
                </a:cubicBezTo>
                <a:cubicBezTo>
                  <a:pt x="1466" y="550"/>
                  <a:pt x="1466" y="550"/>
                  <a:pt x="1466" y="550"/>
                </a:cubicBezTo>
                <a:cubicBezTo>
                  <a:pt x="1449" y="489"/>
                  <a:pt x="1449" y="489"/>
                  <a:pt x="1449" y="489"/>
                </a:cubicBezTo>
                <a:cubicBezTo>
                  <a:pt x="1425" y="484"/>
                  <a:pt x="1425" y="484"/>
                  <a:pt x="1425" y="484"/>
                </a:cubicBezTo>
                <a:cubicBezTo>
                  <a:pt x="1422" y="467"/>
                  <a:pt x="1422" y="467"/>
                  <a:pt x="1422" y="467"/>
                </a:cubicBezTo>
                <a:cubicBezTo>
                  <a:pt x="1440" y="429"/>
                  <a:pt x="1440" y="429"/>
                  <a:pt x="1440" y="429"/>
                </a:cubicBezTo>
                <a:cubicBezTo>
                  <a:pt x="1469" y="392"/>
                  <a:pt x="1469" y="392"/>
                  <a:pt x="1469" y="392"/>
                </a:cubicBezTo>
                <a:cubicBezTo>
                  <a:pt x="1499" y="381"/>
                  <a:pt x="1499" y="381"/>
                  <a:pt x="1499" y="381"/>
                </a:cubicBezTo>
                <a:cubicBezTo>
                  <a:pt x="1510" y="359"/>
                  <a:pt x="1510" y="359"/>
                  <a:pt x="1510" y="359"/>
                </a:cubicBezTo>
                <a:cubicBezTo>
                  <a:pt x="1502" y="350"/>
                  <a:pt x="1502" y="350"/>
                  <a:pt x="1502" y="350"/>
                </a:cubicBezTo>
                <a:cubicBezTo>
                  <a:pt x="1513" y="350"/>
                  <a:pt x="1513" y="350"/>
                  <a:pt x="1513" y="350"/>
                </a:cubicBezTo>
                <a:cubicBezTo>
                  <a:pt x="1530" y="315"/>
                  <a:pt x="1530" y="315"/>
                  <a:pt x="1530" y="315"/>
                </a:cubicBezTo>
                <a:cubicBezTo>
                  <a:pt x="1555" y="321"/>
                  <a:pt x="1555" y="321"/>
                  <a:pt x="1555" y="321"/>
                </a:cubicBezTo>
                <a:cubicBezTo>
                  <a:pt x="1572" y="279"/>
                  <a:pt x="1572" y="279"/>
                  <a:pt x="1572" y="279"/>
                </a:cubicBezTo>
                <a:cubicBezTo>
                  <a:pt x="1568" y="264"/>
                  <a:pt x="1568" y="264"/>
                  <a:pt x="1568" y="264"/>
                </a:cubicBezTo>
                <a:cubicBezTo>
                  <a:pt x="1588" y="271"/>
                  <a:pt x="1588" y="271"/>
                  <a:pt x="1588" y="271"/>
                </a:cubicBezTo>
                <a:cubicBezTo>
                  <a:pt x="1612" y="249"/>
                  <a:pt x="1612" y="249"/>
                  <a:pt x="1612" y="249"/>
                </a:cubicBezTo>
                <a:cubicBezTo>
                  <a:pt x="1612" y="238"/>
                  <a:pt x="1612" y="238"/>
                  <a:pt x="1612" y="238"/>
                </a:cubicBezTo>
                <a:cubicBezTo>
                  <a:pt x="1625" y="231"/>
                  <a:pt x="1625" y="231"/>
                  <a:pt x="1625" y="231"/>
                </a:cubicBezTo>
                <a:cubicBezTo>
                  <a:pt x="1634" y="231"/>
                  <a:pt x="1634" y="231"/>
                  <a:pt x="1634" y="231"/>
                </a:cubicBezTo>
                <a:cubicBezTo>
                  <a:pt x="1634" y="244"/>
                  <a:pt x="1634" y="244"/>
                  <a:pt x="1634" y="244"/>
                </a:cubicBezTo>
                <a:cubicBezTo>
                  <a:pt x="1649" y="240"/>
                  <a:pt x="1649" y="240"/>
                  <a:pt x="1649" y="240"/>
                </a:cubicBezTo>
                <a:cubicBezTo>
                  <a:pt x="1649" y="229"/>
                  <a:pt x="1649" y="229"/>
                  <a:pt x="1649" y="229"/>
                </a:cubicBezTo>
                <a:cubicBezTo>
                  <a:pt x="1662" y="235"/>
                  <a:pt x="1662" y="235"/>
                  <a:pt x="1662" y="235"/>
                </a:cubicBezTo>
                <a:cubicBezTo>
                  <a:pt x="1684" y="231"/>
                  <a:pt x="1684" y="231"/>
                  <a:pt x="1684" y="231"/>
                </a:cubicBezTo>
                <a:cubicBezTo>
                  <a:pt x="1698" y="209"/>
                  <a:pt x="1698" y="209"/>
                  <a:pt x="1698" y="209"/>
                </a:cubicBezTo>
                <a:cubicBezTo>
                  <a:pt x="1695" y="189"/>
                  <a:pt x="1695" y="189"/>
                  <a:pt x="1695" y="189"/>
                </a:cubicBezTo>
                <a:cubicBezTo>
                  <a:pt x="1691" y="172"/>
                  <a:pt x="1691" y="172"/>
                  <a:pt x="1691" y="172"/>
                </a:cubicBezTo>
                <a:cubicBezTo>
                  <a:pt x="1704" y="156"/>
                  <a:pt x="1704" y="156"/>
                  <a:pt x="1704" y="156"/>
                </a:cubicBezTo>
                <a:cubicBezTo>
                  <a:pt x="1700" y="147"/>
                  <a:pt x="1700" y="147"/>
                  <a:pt x="1700" y="147"/>
                </a:cubicBezTo>
                <a:cubicBezTo>
                  <a:pt x="1680" y="145"/>
                  <a:pt x="1680" y="145"/>
                  <a:pt x="1680" y="145"/>
                </a:cubicBezTo>
                <a:cubicBezTo>
                  <a:pt x="1687" y="134"/>
                  <a:pt x="1687" y="134"/>
                  <a:pt x="1687" y="134"/>
                </a:cubicBezTo>
                <a:cubicBezTo>
                  <a:pt x="1638" y="121"/>
                  <a:pt x="1638" y="121"/>
                  <a:pt x="1638" y="121"/>
                </a:cubicBezTo>
                <a:cubicBezTo>
                  <a:pt x="1632" y="130"/>
                  <a:pt x="1632" y="130"/>
                  <a:pt x="1632" y="130"/>
                </a:cubicBezTo>
                <a:cubicBezTo>
                  <a:pt x="1612" y="130"/>
                  <a:pt x="1612" y="130"/>
                  <a:pt x="1612" y="130"/>
                </a:cubicBezTo>
                <a:cubicBezTo>
                  <a:pt x="1605" y="134"/>
                  <a:pt x="1605" y="134"/>
                  <a:pt x="1605" y="134"/>
                </a:cubicBezTo>
                <a:cubicBezTo>
                  <a:pt x="1625" y="156"/>
                  <a:pt x="1625" y="156"/>
                  <a:pt x="1625" y="156"/>
                </a:cubicBezTo>
                <a:cubicBezTo>
                  <a:pt x="1621" y="165"/>
                  <a:pt x="1621" y="165"/>
                  <a:pt x="1621" y="165"/>
                </a:cubicBezTo>
                <a:cubicBezTo>
                  <a:pt x="1614" y="165"/>
                  <a:pt x="1614" y="165"/>
                  <a:pt x="1614" y="165"/>
                </a:cubicBezTo>
                <a:cubicBezTo>
                  <a:pt x="1601" y="202"/>
                  <a:pt x="1601" y="202"/>
                  <a:pt x="1601" y="202"/>
                </a:cubicBezTo>
                <a:cubicBezTo>
                  <a:pt x="1601" y="218"/>
                  <a:pt x="1601" y="218"/>
                  <a:pt x="1601" y="218"/>
                </a:cubicBezTo>
                <a:cubicBezTo>
                  <a:pt x="1583" y="231"/>
                  <a:pt x="1583" y="231"/>
                  <a:pt x="1583" y="231"/>
                </a:cubicBezTo>
                <a:cubicBezTo>
                  <a:pt x="1557" y="200"/>
                  <a:pt x="1557" y="200"/>
                  <a:pt x="1557" y="200"/>
                </a:cubicBezTo>
                <a:cubicBezTo>
                  <a:pt x="1574" y="178"/>
                  <a:pt x="1574" y="178"/>
                  <a:pt x="1574" y="178"/>
                </a:cubicBezTo>
                <a:cubicBezTo>
                  <a:pt x="1550" y="154"/>
                  <a:pt x="1550" y="154"/>
                  <a:pt x="1550" y="154"/>
                </a:cubicBezTo>
                <a:cubicBezTo>
                  <a:pt x="1537" y="158"/>
                  <a:pt x="1537" y="158"/>
                  <a:pt x="1537" y="158"/>
                </a:cubicBezTo>
                <a:cubicBezTo>
                  <a:pt x="1535" y="180"/>
                  <a:pt x="1535" y="180"/>
                  <a:pt x="1535" y="180"/>
                </a:cubicBezTo>
                <a:cubicBezTo>
                  <a:pt x="1521" y="187"/>
                  <a:pt x="1521" y="187"/>
                  <a:pt x="1521" y="187"/>
                </a:cubicBezTo>
                <a:cubicBezTo>
                  <a:pt x="1513" y="172"/>
                  <a:pt x="1513" y="172"/>
                  <a:pt x="1513" y="172"/>
                </a:cubicBezTo>
                <a:cubicBezTo>
                  <a:pt x="1519" y="150"/>
                  <a:pt x="1519" y="150"/>
                  <a:pt x="1519" y="150"/>
                </a:cubicBezTo>
                <a:cubicBezTo>
                  <a:pt x="1513" y="143"/>
                  <a:pt x="1513" y="143"/>
                  <a:pt x="1513" y="143"/>
                </a:cubicBezTo>
                <a:cubicBezTo>
                  <a:pt x="1502" y="150"/>
                  <a:pt x="1502" y="150"/>
                  <a:pt x="1502" y="150"/>
                </a:cubicBezTo>
                <a:cubicBezTo>
                  <a:pt x="1486" y="136"/>
                  <a:pt x="1486" y="136"/>
                  <a:pt x="1486" y="136"/>
                </a:cubicBezTo>
                <a:cubicBezTo>
                  <a:pt x="1519" y="110"/>
                  <a:pt x="1519" y="110"/>
                  <a:pt x="1519" y="110"/>
                </a:cubicBezTo>
                <a:cubicBezTo>
                  <a:pt x="1502" y="92"/>
                  <a:pt x="1502" y="92"/>
                  <a:pt x="1502" y="92"/>
                </a:cubicBezTo>
                <a:cubicBezTo>
                  <a:pt x="1493" y="81"/>
                  <a:pt x="1493" y="81"/>
                  <a:pt x="1493" y="81"/>
                </a:cubicBezTo>
                <a:cubicBezTo>
                  <a:pt x="1464" y="66"/>
                  <a:pt x="1464" y="66"/>
                  <a:pt x="1464" y="66"/>
                </a:cubicBezTo>
                <a:cubicBezTo>
                  <a:pt x="1455" y="53"/>
                  <a:pt x="1455" y="53"/>
                  <a:pt x="1455" y="53"/>
                </a:cubicBezTo>
                <a:cubicBezTo>
                  <a:pt x="1433" y="72"/>
                  <a:pt x="1433" y="72"/>
                  <a:pt x="1433" y="72"/>
                </a:cubicBezTo>
                <a:cubicBezTo>
                  <a:pt x="1411" y="110"/>
                  <a:pt x="1411" y="110"/>
                  <a:pt x="1411" y="110"/>
                </a:cubicBezTo>
                <a:cubicBezTo>
                  <a:pt x="1449" y="130"/>
                  <a:pt x="1449" y="130"/>
                  <a:pt x="1449" y="130"/>
                </a:cubicBezTo>
                <a:cubicBezTo>
                  <a:pt x="1455" y="128"/>
                  <a:pt x="1455" y="128"/>
                  <a:pt x="1455" y="128"/>
                </a:cubicBezTo>
                <a:cubicBezTo>
                  <a:pt x="1431" y="154"/>
                  <a:pt x="1431" y="154"/>
                  <a:pt x="1431" y="154"/>
                </a:cubicBezTo>
                <a:cubicBezTo>
                  <a:pt x="1438" y="163"/>
                  <a:pt x="1438" y="163"/>
                  <a:pt x="1438" y="163"/>
                </a:cubicBezTo>
                <a:cubicBezTo>
                  <a:pt x="1466" y="152"/>
                  <a:pt x="1466" y="152"/>
                  <a:pt x="1466" y="152"/>
                </a:cubicBezTo>
                <a:cubicBezTo>
                  <a:pt x="1447" y="172"/>
                  <a:pt x="1447" y="172"/>
                  <a:pt x="1447" y="172"/>
                </a:cubicBezTo>
                <a:cubicBezTo>
                  <a:pt x="1418" y="189"/>
                  <a:pt x="1418" y="189"/>
                  <a:pt x="1418" y="189"/>
                </a:cubicBezTo>
                <a:cubicBezTo>
                  <a:pt x="1422" y="209"/>
                  <a:pt x="1422" y="209"/>
                  <a:pt x="1422" y="209"/>
                </a:cubicBezTo>
                <a:cubicBezTo>
                  <a:pt x="1422" y="218"/>
                  <a:pt x="1422" y="218"/>
                  <a:pt x="1422" y="218"/>
                </a:cubicBezTo>
                <a:cubicBezTo>
                  <a:pt x="1398" y="207"/>
                  <a:pt x="1398" y="207"/>
                  <a:pt x="1398" y="207"/>
                </a:cubicBezTo>
                <a:cubicBezTo>
                  <a:pt x="1403" y="196"/>
                  <a:pt x="1403" y="196"/>
                  <a:pt x="1403" y="196"/>
                </a:cubicBezTo>
                <a:cubicBezTo>
                  <a:pt x="1372" y="185"/>
                  <a:pt x="1372" y="185"/>
                  <a:pt x="1372" y="185"/>
                </a:cubicBezTo>
                <a:cubicBezTo>
                  <a:pt x="1363" y="200"/>
                  <a:pt x="1363" y="200"/>
                  <a:pt x="1363" y="200"/>
                </a:cubicBezTo>
                <a:cubicBezTo>
                  <a:pt x="1337" y="207"/>
                  <a:pt x="1337" y="207"/>
                  <a:pt x="1337" y="207"/>
                </a:cubicBezTo>
                <a:cubicBezTo>
                  <a:pt x="1317" y="194"/>
                  <a:pt x="1317" y="194"/>
                  <a:pt x="1317" y="194"/>
                </a:cubicBezTo>
                <a:cubicBezTo>
                  <a:pt x="1279" y="185"/>
                  <a:pt x="1279" y="185"/>
                  <a:pt x="1279" y="185"/>
                </a:cubicBezTo>
                <a:cubicBezTo>
                  <a:pt x="1275" y="169"/>
                  <a:pt x="1275" y="169"/>
                  <a:pt x="1275" y="169"/>
                </a:cubicBezTo>
                <a:cubicBezTo>
                  <a:pt x="1255" y="169"/>
                  <a:pt x="1255" y="169"/>
                  <a:pt x="1255" y="169"/>
                </a:cubicBezTo>
                <a:cubicBezTo>
                  <a:pt x="1237" y="187"/>
                  <a:pt x="1237" y="187"/>
                  <a:pt x="1237" y="187"/>
                </a:cubicBezTo>
                <a:cubicBezTo>
                  <a:pt x="1211" y="187"/>
                  <a:pt x="1211" y="187"/>
                  <a:pt x="1211" y="187"/>
                </a:cubicBezTo>
                <a:cubicBezTo>
                  <a:pt x="1213" y="211"/>
                  <a:pt x="1213" y="211"/>
                  <a:pt x="1213" y="211"/>
                </a:cubicBezTo>
                <a:cubicBezTo>
                  <a:pt x="1198" y="220"/>
                  <a:pt x="1198" y="220"/>
                  <a:pt x="1198" y="220"/>
                </a:cubicBezTo>
                <a:cubicBezTo>
                  <a:pt x="1189" y="200"/>
                  <a:pt x="1189" y="200"/>
                  <a:pt x="1189" y="200"/>
                </a:cubicBezTo>
                <a:cubicBezTo>
                  <a:pt x="1165" y="198"/>
                  <a:pt x="1165" y="198"/>
                  <a:pt x="1165" y="198"/>
                </a:cubicBezTo>
                <a:cubicBezTo>
                  <a:pt x="1145" y="180"/>
                  <a:pt x="1145" y="180"/>
                  <a:pt x="1145" y="180"/>
                </a:cubicBezTo>
                <a:cubicBezTo>
                  <a:pt x="1068" y="194"/>
                  <a:pt x="1068" y="194"/>
                  <a:pt x="1068" y="194"/>
                </a:cubicBezTo>
                <a:cubicBezTo>
                  <a:pt x="1030" y="185"/>
                  <a:pt x="1030" y="185"/>
                  <a:pt x="1030" y="185"/>
                </a:cubicBezTo>
                <a:cubicBezTo>
                  <a:pt x="1019" y="174"/>
                  <a:pt x="1019" y="174"/>
                  <a:pt x="1019" y="174"/>
                </a:cubicBezTo>
                <a:cubicBezTo>
                  <a:pt x="1046" y="165"/>
                  <a:pt x="1046" y="165"/>
                  <a:pt x="1046" y="165"/>
                </a:cubicBezTo>
                <a:cubicBezTo>
                  <a:pt x="1050" y="156"/>
                  <a:pt x="1050" y="156"/>
                  <a:pt x="1050" y="156"/>
                </a:cubicBezTo>
                <a:cubicBezTo>
                  <a:pt x="1030" y="145"/>
                  <a:pt x="1030" y="145"/>
                  <a:pt x="1030" y="145"/>
                </a:cubicBezTo>
                <a:cubicBezTo>
                  <a:pt x="1013" y="147"/>
                  <a:pt x="1013" y="147"/>
                  <a:pt x="1013" y="147"/>
                </a:cubicBezTo>
                <a:cubicBezTo>
                  <a:pt x="947" y="108"/>
                  <a:pt x="947" y="108"/>
                  <a:pt x="947" y="108"/>
                </a:cubicBezTo>
                <a:cubicBezTo>
                  <a:pt x="918" y="106"/>
                  <a:pt x="918" y="106"/>
                  <a:pt x="918" y="106"/>
                </a:cubicBezTo>
                <a:cubicBezTo>
                  <a:pt x="885" y="119"/>
                  <a:pt x="885" y="119"/>
                  <a:pt x="885" y="119"/>
                </a:cubicBezTo>
                <a:cubicBezTo>
                  <a:pt x="885" y="101"/>
                  <a:pt x="885" y="101"/>
                  <a:pt x="885" y="101"/>
                </a:cubicBezTo>
                <a:cubicBezTo>
                  <a:pt x="874" y="90"/>
                  <a:pt x="874" y="90"/>
                  <a:pt x="874" y="90"/>
                </a:cubicBezTo>
                <a:cubicBezTo>
                  <a:pt x="859" y="117"/>
                  <a:pt x="859" y="117"/>
                  <a:pt x="859" y="117"/>
                </a:cubicBezTo>
                <a:cubicBezTo>
                  <a:pt x="815" y="75"/>
                  <a:pt x="815" y="75"/>
                  <a:pt x="815" y="75"/>
                </a:cubicBezTo>
                <a:cubicBezTo>
                  <a:pt x="806" y="75"/>
                  <a:pt x="806" y="75"/>
                  <a:pt x="806" y="75"/>
                </a:cubicBezTo>
                <a:cubicBezTo>
                  <a:pt x="812" y="94"/>
                  <a:pt x="812" y="94"/>
                  <a:pt x="812" y="94"/>
                </a:cubicBezTo>
                <a:cubicBezTo>
                  <a:pt x="779" y="101"/>
                  <a:pt x="779" y="101"/>
                  <a:pt x="779" y="101"/>
                </a:cubicBezTo>
                <a:cubicBezTo>
                  <a:pt x="786" y="86"/>
                  <a:pt x="786" y="86"/>
                  <a:pt x="786" y="86"/>
                </a:cubicBezTo>
                <a:cubicBezTo>
                  <a:pt x="766" y="86"/>
                  <a:pt x="766" y="86"/>
                  <a:pt x="766" y="86"/>
                </a:cubicBezTo>
                <a:cubicBezTo>
                  <a:pt x="749" y="108"/>
                  <a:pt x="749" y="108"/>
                  <a:pt x="749" y="108"/>
                </a:cubicBezTo>
                <a:cubicBezTo>
                  <a:pt x="705" y="125"/>
                  <a:pt x="705" y="125"/>
                  <a:pt x="705" y="125"/>
                </a:cubicBezTo>
                <a:cubicBezTo>
                  <a:pt x="705" y="110"/>
                  <a:pt x="705" y="110"/>
                  <a:pt x="705" y="110"/>
                </a:cubicBezTo>
                <a:cubicBezTo>
                  <a:pt x="698" y="103"/>
                  <a:pt x="698" y="103"/>
                  <a:pt x="698" y="103"/>
                </a:cubicBezTo>
                <a:cubicBezTo>
                  <a:pt x="674" y="123"/>
                  <a:pt x="674" y="123"/>
                  <a:pt x="674" y="123"/>
                </a:cubicBezTo>
                <a:cubicBezTo>
                  <a:pt x="676" y="141"/>
                  <a:pt x="676" y="141"/>
                  <a:pt x="676" y="141"/>
                </a:cubicBezTo>
                <a:cubicBezTo>
                  <a:pt x="636" y="114"/>
                  <a:pt x="636" y="114"/>
                  <a:pt x="636" y="114"/>
                </a:cubicBezTo>
                <a:cubicBezTo>
                  <a:pt x="590" y="106"/>
                  <a:pt x="590" y="106"/>
                  <a:pt x="590" y="106"/>
                </a:cubicBezTo>
                <a:cubicBezTo>
                  <a:pt x="570" y="106"/>
                  <a:pt x="570" y="106"/>
                  <a:pt x="570" y="106"/>
                </a:cubicBezTo>
                <a:cubicBezTo>
                  <a:pt x="546" y="92"/>
                  <a:pt x="546" y="92"/>
                  <a:pt x="546" y="92"/>
                </a:cubicBezTo>
                <a:cubicBezTo>
                  <a:pt x="524" y="77"/>
                  <a:pt x="524" y="77"/>
                  <a:pt x="524" y="77"/>
                </a:cubicBezTo>
                <a:cubicBezTo>
                  <a:pt x="517" y="77"/>
                  <a:pt x="517" y="77"/>
                  <a:pt x="517" y="77"/>
                </a:cubicBezTo>
                <a:cubicBezTo>
                  <a:pt x="513" y="77"/>
                  <a:pt x="506" y="77"/>
                  <a:pt x="500" y="75"/>
                </a:cubicBezTo>
                <a:cubicBezTo>
                  <a:pt x="480" y="72"/>
                  <a:pt x="460" y="66"/>
                  <a:pt x="440" y="61"/>
                </a:cubicBezTo>
                <a:cubicBezTo>
                  <a:pt x="440" y="50"/>
                  <a:pt x="440" y="50"/>
                  <a:pt x="440" y="50"/>
                </a:cubicBezTo>
                <a:cubicBezTo>
                  <a:pt x="434" y="46"/>
                  <a:pt x="429" y="46"/>
                  <a:pt x="425" y="44"/>
                </a:cubicBezTo>
                <a:cubicBezTo>
                  <a:pt x="414" y="42"/>
                  <a:pt x="405" y="39"/>
                  <a:pt x="396" y="39"/>
                </a:cubicBezTo>
                <a:cubicBezTo>
                  <a:pt x="394" y="24"/>
                  <a:pt x="394" y="24"/>
                  <a:pt x="394" y="24"/>
                </a:cubicBezTo>
                <a:cubicBezTo>
                  <a:pt x="352" y="22"/>
                  <a:pt x="352" y="22"/>
                  <a:pt x="352" y="22"/>
                </a:cubicBezTo>
                <a:cubicBezTo>
                  <a:pt x="363" y="9"/>
                  <a:pt x="363" y="9"/>
                  <a:pt x="363" y="9"/>
                </a:cubicBezTo>
                <a:cubicBezTo>
                  <a:pt x="352" y="0"/>
                  <a:pt x="352" y="0"/>
                  <a:pt x="352" y="0"/>
                </a:cubicBezTo>
                <a:cubicBezTo>
                  <a:pt x="302" y="9"/>
                  <a:pt x="302" y="9"/>
                  <a:pt x="302" y="9"/>
                </a:cubicBezTo>
                <a:cubicBezTo>
                  <a:pt x="295" y="9"/>
                  <a:pt x="288" y="6"/>
                  <a:pt x="284" y="6"/>
                </a:cubicBezTo>
                <a:cubicBezTo>
                  <a:pt x="269" y="6"/>
                  <a:pt x="255" y="6"/>
                  <a:pt x="242" y="9"/>
                </a:cubicBezTo>
                <a:cubicBezTo>
                  <a:pt x="167" y="57"/>
                  <a:pt x="167" y="57"/>
                  <a:pt x="167" y="57"/>
                </a:cubicBezTo>
                <a:cubicBezTo>
                  <a:pt x="130" y="86"/>
                  <a:pt x="130" y="86"/>
                  <a:pt x="130" y="86"/>
                </a:cubicBezTo>
                <a:cubicBezTo>
                  <a:pt x="110" y="86"/>
                  <a:pt x="110" y="86"/>
                  <a:pt x="110" y="86"/>
                </a:cubicBezTo>
                <a:cubicBezTo>
                  <a:pt x="64" y="123"/>
                  <a:pt x="64" y="123"/>
                  <a:pt x="64" y="123"/>
                </a:cubicBezTo>
                <a:cubicBezTo>
                  <a:pt x="77" y="132"/>
                  <a:pt x="77" y="132"/>
                  <a:pt x="77" y="132"/>
                </a:cubicBezTo>
                <a:cubicBezTo>
                  <a:pt x="77" y="139"/>
                  <a:pt x="79" y="145"/>
                  <a:pt x="84" y="150"/>
                </a:cubicBezTo>
                <a:cubicBezTo>
                  <a:pt x="92" y="167"/>
                  <a:pt x="101" y="180"/>
                  <a:pt x="110" y="196"/>
                </a:cubicBezTo>
                <a:cubicBezTo>
                  <a:pt x="139" y="220"/>
                  <a:pt x="139" y="220"/>
                  <a:pt x="139" y="220"/>
                </a:cubicBezTo>
                <a:cubicBezTo>
                  <a:pt x="117" y="218"/>
                  <a:pt x="117" y="218"/>
                  <a:pt x="117" y="218"/>
                </a:cubicBezTo>
                <a:cubicBezTo>
                  <a:pt x="119" y="229"/>
                  <a:pt x="119" y="229"/>
                  <a:pt x="119" y="229"/>
                </a:cubicBezTo>
                <a:cubicBezTo>
                  <a:pt x="130" y="240"/>
                  <a:pt x="130" y="240"/>
                  <a:pt x="130" y="240"/>
                </a:cubicBezTo>
                <a:cubicBezTo>
                  <a:pt x="121" y="240"/>
                  <a:pt x="112" y="242"/>
                  <a:pt x="103" y="240"/>
                </a:cubicBezTo>
                <a:cubicBezTo>
                  <a:pt x="97" y="240"/>
                  <a:pt x="88" y="238"/>
                  <a:pt x="81" y="235"/>
                </a:cubicBezTo>
                <a:cubicBezTo>
                  <a:pt x="75" y="216"/>
                  <a:pt x="75" y="216"/>
                  <a:pt x="75" y="216"/>
                </a:cubicBezTo>
                <a:cubicBezTo>
                  <a:pt x="0" y="262"/>
                  <a:pt x="0" y="262"/>
                  <a:pt x="0" y="262"/>
                </a:cubicBezTo>
                <a:cubicBezTo>
                  <a:pt x="4" y="271"/>
                  <a:pt x="4" y="271"/>
                  <a:pt x="4" y="271"/>
                </a:cubicBezTo>
                <a:cubicBezTo>
                  <a:pt x="31" y="273"/>
                  <a:pt x="31" y="273"/>
                  <a:pt x="31" y="273"/>
                </a:cubicBezTo>
                <a:cubicBezTo>
                  <a:pt x="24" y="282"/>
                  <a:pt x="24" y="282"/>
                  <a:pt x="24" y="282"/>
                </a:cubicBezTo>
                <a:cubicBezTo>
                  <a:pt x="51" y="299"/>
                  <a:pt x="51" y="299"/>
                  <a:pt x="51" y="299"/>
                </a:cubicBezTo>
                <a:cubicBezTo>
                  <a:pt x="75" y="297"/>
                  <a:pt x="75" y="297"/>
                  <a:pt x="75" y="297"/>
                </a:cubicBezTo>
                <a:cubicBezTo>
                  <a:pt x="79" y="308"/>
                  <a:pt x="79" y="308"/>
                  <a:pt x="79" y="308"/>
                </a:cubicBezTo>
                <a:cubicBezTo>
                  <a:pt x="97" y="290"/>
                  <a:pt x="97" y="290"/>
                  <a:pt x="97" y="290"/>
                </a:cubicBezTo>
                <a:cubicBezTo>
                  <a:pt x="119" y="288"/>
                  <a:pt x="119" y="288"/>
                  <a:pt x="119" y="288"/>
                </a:cubicBezTo>
                <a:cubicBezTo>
                  <a:pt x="137" y="275"/>
                  <a:pt x="137" y="275"/>
                  <a:pt x="137" y="275"/>
                </a:cubicBezTo>
                <a:cubicBezTo>
                  <a:pt x="148" y="282"/>
                  <a:pt x="148" y="282"/>
                  <a:pt x="148" y="282"/>
                </a:cubicBezTo>
                <a:cubicBezTo>
                  <a:pt x="130" y="301"/>
                  <a:pt x="130" y="301"/>
                  <a:pt x="130" y="301"/>
                </a:cubicBezTo>
                <a:cubicBezTo>
                  <a:pt x="139" y="304"/>
                  <a:pt x="139" y="304"/>
                  <a:pt x="139" y="304"/>
                </a:cubicBezTo>
                <a:cubicBezTo>
                  <a:pt x="139" y="330"/>
                  <a:pt x="139" y="330"/>
                  <a:pt x="139" y="330"/>
                </a:cubicBezTo>
                <a:cubicBezTo>
                  <a:pt x="99" y="348"/>
                  <a:pt x="99" y="348"/>
                  <a:pt x="99" y="348"/>
                </a:cubicBezTo>
                <a:cubicBezTo>
                  <a:pt x="88" y="345"/>
                  <a:pt x="88" y="345"/>
                  <a:pt x="88" y="345"/>
                </a:cubicBezTo>
                <a:cubicBezTo>
                  <a:pt x="81" y="357"/>
                  <a:pt x="73" y="365"/>
                  <a:pt x="68" y="376"/>
                </a:cubicBezTo>
                <a:cubicBezTo>
                  <a:pt x="64" y="381"/>
                  <a:pt x="62" y="387"/>
                  <a:pt x="59" y="394"/>
                </a:cubicBezTo>
                <a:cubicBezTo>
                  <a:pt x="44" y="401"/>
                  <a:pt x="44" y="401"/>
                  <a:pt x="44" y="401"/>
                </a:cubicBezTo>
                <a:cubicBezTo>
                  <a:pt x="44" y="412"/>
                  <a:pt x="44" y="412"/>
                  <a:pt x="44" y="412"/>
                </a:cubicBezTo>
                <a:cubicBezTo>
                  <a:pt x="62" y="416"/>
                  <a:pt x="62" y="416"/>
                  <a:pt x="62" y="416"/>
                </a:cubicBezTo>
                <a:cubicBezTo>
                  <a:pt x="70" y="427"/>
                  <a:pt x="70" y="427"/>
                  <a:pt x="70" y="427"/>
                </a:cubicBezTo>
                <a:cubicBezTo>
                  <a:pt x="70" y="442"/>
                  <a:pt x="70" y="442"/>
                  <a:pt x="70" y="442"/>
                </a:cubicBezTo>
                <a:cubicBezTo>
                  <a:pt x="92" y="464"/>
                  <a:pt x="92" y="464"/>
                  <a:pt x="92" y="464"/>
                </a:cubicBezTo>
                <a:cubicBezTo>
                  <a:pt x="103" y="467"/>
                  <a:pt x="103" y="467"/>
                  <a:pt x="103" y="467"/>
                </a:cubicBezTo>
                <a:cubicBezTo>
                  <a:pt x="117" y="442"/>
                  <a:pt x="117" y="442"/>
                  <a:pt x="117" y="442"/>
                </a:cubicBezTo>
                <a:cubicBezTo>
                  <a:pt x="130" y="469"/>
                  <a:pt x="130" y="469"/>
                  <a:pt x="130" y="469"/>
                </a:cubicBezTo>
                <a:cubicBezTo>
                  <a:pt x="119" y="493"/>
                  <a:pt x="119" y="493"/>
                  <a:pt x="119" y="493"/>
                </a:cubicBezTo>
                <a:cubicBezTo>
                  <a:pt x="130" y="500"/>
                  <a:pt x="130" y="500"/>
                  <a:pt x="130" y="500"/>
                </a:cubicBezTo>
                <a:cubicBezTo>
                  <a:pt x="156" y="480"/>
                  <a:pt x="156" y="480"/>
                  <a:pt x="156" y="480"/>
                </a:cubicBezTo>
                <a:cubicBezTo>
                  <a:pt x="183" y="504"/>
                  <a:pt x="183" y="504"/>
                  <a:pt x="183" y="504"/>
                </a:cubicBezTo>
                <a:cubicBezTo>
                  <a:pt x="192" y="482"/>
                  <a:pt x="192" y="482"/>
                  <a:pt x="192" y="482"/>
                </a:cubicBezTo>
                <a:cubicBezTo>
                  <a:pt x="198" y="486"/>
                  <a:pt x="198" y="486"/>
                  <a:pt x="198" y="486"/>
                </a:cubicBezTo>
                <a:cubicBezTo>
                  <a:pt x="227" y="478"/>
                  <a:pt x="227" y="478"/>
                  <a:pt x="227" y="478"/>
                </a:cubicBezTo>
                <a:cubicBezTo>
                  <a:pt x="220" y="484"/>
                  <a:pt x="214" y="491"/>
                  <a:pt x="209" y="500"/>
                </a:cubicBezTo>
                <a:cubicBezTo>
                  <a:pt x="200" y="511"/>
                  <a:pt x="194" y="524"/>
                  <a:pt x="187" y="537"/>
                </a:cubicBezTo>
                <a:cubicBezTo>
                  <a:pt x="154" y="557"/>
                  <a:pt x="154" y="557"/>
                  <a:pt x="154" y="557"/>
                </a:cubicBezTo>
                <a:cubicBezTo>
                  <a:pt x="143" y="574"/>
                  <a:pt x="143" y="574"/>
                  <a:pt x="143" y="574"/>
                </a:cubicBezTo>
                <a:cubicBezTo>
                  <a:pt x="134" y="566"/>
                  <a:pt x="134" y="566"/>
                  <a:pt x="134" y="566"/>
                </a:cubicBezTo>
                <a:cubicBezTo>
                  <a:pt x="119" y="572"/>
                  <a:pt x="119" y="572"/>
                  <a:pt x="119" y="572"/>
                </a:cubicBezTo>
                <a:cubicBezTo>
                  <a:pt x="112" y="585"/>
                  <a:pt x="112" y="585"/>
                  <a:pt x="112" y="585"/>
                </a:cubicBezTo>
                <a:cubicBezTo>
                  <a:pt x="97" y="592"/>
                  <a:pt x="97" y="592"/>
                  <a:pt x="97" y="592"/>
                </a:cubicBezTo>
                <a:cubicBezTo>
                  <a:pt x="97" y="603"/>
                  <a:pt x="97" y="603"/>
                  <a:pt x="97" y="603"/>
                </a:cubicBezTo>
                <a:cubicBezTo>
                  <a:pt x="117" y="596"/>
                  <a:pt x="117" y="596"/>
                  <a:pt x="117" y="596"/>
                </a:cubicBezTo>
                <a:cubicBezTo>
                  <a:pt x="126" y="585"/>
                  <a:pt x="126" y="585"/>
                  <a:pt x="126" y="585"/>
                </a:cubicBezTo>
                <a:cubicBezTo>
                  <a:pt x="130" y="594"/>
                  <a:pt x="130" y="594"/>
                  <a:pt x="130" y="594"/>
                </a:cubicBezTo>
                <a:cubicBezTo>
                  <a:pt x="196" y="566"/>
                  <a:pt x="196" y="566"/>
                  <a:pt x="196" y="566"/>
                </a:cubicBezTo>
                <a:cubicBezTo>
                  <a:pt x="194" y="552"/>
                  <a:pt x="194" y="552"/>
                  <a:pt x="194" y="552"/>
                </a:cubicBezTo>
                <a:cubicBezTo>
                  <a:pt x="214" y="555"/>
                  <a:pt x="214" y="555"/>
                  <a:pt x="214" y="555"/>
                </a:cubicBezTo>
                <a:cubicBezTo>
                  <a:pt x="286" y="486"/>
                  <a:pt x="286" y="486"/>
                  <a:pt x="286" y="486"/>
                </a:cubicBezTo>
                <a:cubicBezTo>
                  <a:pt x="273" y="480"/>
                  <a:pt x="273" y="480"/>
                  <a:pt x="273" y="480"/>
                </a:cubicBezTo>
                <a:cubicBezTo>
                  <a:pt x="297" y="449"/>
                  <a:pt x="297" y="449"/>
                  <a:pt x="297" y="449"/>
                </a:cubicBezTo>
                <a:cubicBezTo>
                  <a:pt x="306" y="447"/>
                  <a:pt x="306" y="447"/>
                  <a:pt x="306" y="447"/>
                </a:cubicBezTo>
                <a:cubicBezTo>
                  <a:pt x="339" y="409"/>
                  <a:pt x="339" y="409"/>
                  <a:pt x="339" y="409"/>
                </a:cubicBezTo>
                <a:cubicBezTo>
                  <a:pt x="361" y="405"/>
                  <a:pt x="361" y="405"/>
                  <a:pt x="361" y="405"/>
                </a:cubicBezTo>
                <a:cubicBezTo>
                  <a:pt x="361" y="423"/>
                  <a:pt x="361" y="423"/>
                  <a:pt x="361" y="423"/>
                </a:cubicBezTo>
                <a:cubicBezTo>
                  <a:pt x="346" y="423"/>
                  <a:pt x="346" y="423"/>
                  <a:pt x="346" y="423"/>
                </a:cubicBezTo>
                <a:cubicBezTo>
                  <a:pt x="319" y="456"/>
                  <a:pt x="319" y="456"/>
                  <a:pt x="319" y="456"/>
                </a:cubicBezTo>
                <a:cubicBezTo>
                  <a:pt x="324" y="467"/>
                  <a:pt x="324" y="467"/>
                  <a:pt x="324" y="467"/>
                </a:cubicBezTo>
                <a:cubicBezTo>
                  <a:pt x="315" y="480"/>
                  <a:pt x="315" y="480"/>
                  <a:pt x="315" y="480"/>
                </a:cubicBezTo>
                <a:cubicBezTo>
                  <a:pt x="328" y="484"/>
                  <a:pt x="328" y="484"/>
                  <a:pt x="328" y="484"/>
                </a:cubicBezTo>
                <a:cubicBezTo>
                  <a:pt x="370" y="456"/>
                  <a:pt x="370" y="456"/>
                  <a:pt x="370" y="456"/>
                </a:cubicBezTo>
                <a:cubicBezTo>
                  <a:pt x="390" y="456"/>
                  <a:pt x="390" y="456"/>
                  <a:pt x="390" y="456"/>
                </a:cubicBezTo>
                <a:cubicBezTo>
                  <a:pt x="385" y="431"/>
                  <a:pt x="385" y="431"/>
                  <a:pt x="385" y="431"/>
                </a:cubicBezTo>
                <a:cubicBezTo>
                  <a:pt x="396" y="423"/>
                  <a:pt x="396" y="423"/>
                  <a:pt x="396" y="423"/>
                </a:cubicBezTo>
                <a:cubicBezTo>
                  <a:pt x="410" y="425"/>
                  <a:pt x="410" y="425"/>
                  <a:pt x="410" y="425"/>
                </a:cubicBezTo>
                <a:cubicBezTo>
                  <a:pt x="425" y="418"/>
                  <a:pt x="425" y="418"/>
                  <a:pt x="425" y="418"/>
                </a:cubicBezTo>
                <a:cubicBezTo>
                  <a:pt x="423" y="431"/>
                  <a:pt x="423" y="431"/>
                  <a:pt x="423" y="431"/>
                </a:cubicBezTo>
                <a:cubicBezTo>
                  <a:pt x="427" y="436"/>
                  <a:pt x="432" y="438"/>
                  <a:pt x="434" y="440"/>
                </a:cubicBezTo>
                <a:cubicBezTo>
                  <a:pt x="438" y="442"/>
                  <a:pt x="443" y="445"/>
                  <a:pt x="447" y="445"/>
                </a:cubicBezTo>
                <a:cubicBezTo>
                  <a:pt x="456" y="449"/>
                  <a:pt x="467" y="453"/>
                  <a:pt x="476" y="456"/>
                </a:cubicBezTo>
                <a:cubicBezTo>
                  <a:pt x="489" y="449"/>
                  <a:pt x="489" y="449"/>
                  <a:pt x="489" y="449"/>
                </a:cubicBezTo>
                <a:cubicBezTo>
                  <a:pt x="493" y="462"/>
                  <a:pt x="493" y="462"/>
                  <a:pt x="493" y="462"/>
                </a:cubicBezTo>
                <a:cubicBezTo>
                  <a:pt x="517" y="460"/>
                  <a:pt x="517" y="460"/>
                  <a:pt x="517" y="460"/>
                </a:cubicBezTo>
                <a:cubicBezTo>
                  <a:pt x="522" y="460"/>
                  <a:pt x="522" y="460"/>
                  <a:pt x="522" y="460"/>
                </a:cubicBezTo>
                <a:cubicBezTo>
                  <a:pt x="546" y="480"/>
                  <a:pt x="546" y="480"/>
                  <a:pt x="546" y="480"/>
                </a:cubicBezTo>
                <a:cubicBezTo>
                  <a:pt x="566" y="473"/>
                  <a:pt x="566" y="473"/>
                  <a:pt x="566" y="473"/>
                </a:cubicBezTo>
                <a:cubicBezTo>
                  <a:pt x="568" y="491"/>
                  <a:pt x="568" y="491"/>
                  <a:pt x="568" y="491"/>
                </a:cubicBezTo>
                <a:cubicBezTo>
                  <a:pt x="608" y="511"/>
                  <a:pt x="608" y="511"/>
                  <a:pt x="608" y="511"/>
                </a:cubicBezTo>
                <a:cubicBezTo>
                  <a:pt x="614" y="504"/>
                  <a:pt x="614" y="504"/>
                  <a:pt x="614" y="504"/>
                </a:cubicBezTo>
                <a:cubicBezTo>
                  <a:pt x="632" y="502"/>
                  <a:pt x="632" y="502"/>
                  <a:pt x="632" y="502"/>
                </a:cubicBezTo>
                <a:cubicBezTo>
                  <a:pt x="639" y="491"/>
                  <a:pt x="639" y="491"/>
                  <a:pt x="639" y="491"/>
                </a:cubicBezTo>
                <a:cubicBezTo>
                  <a:pt x="665" y="517"/>
                  <a:pt x="665" y="517"/>
                  <a:pt x="665" y="517"/>
                </a:cubicBezTo>
                <a:cubicBezTo>
                  <a:pt x="669" y="533"/>
                  <a:pt x="669" y="533"/>
                  <a:pt x="669" y="533"/>
                </a:cubicBezTo>
                <a:cubicBezTo>
                  <a:pt x="680" y="548"/>
                  <a:pt x="680" y="548"/>
                  <a:pt x="680" y="548"/>
                </a:cubicBezTo>
                <a:cubicBezTo>
                  <a:pt x="696" y="574"/>
                  <a:pt x="696" y="574"/>
                  <a:pt x="696" y="574"/>
                </a:cubicBezTo>
                <a:cubicBezTo>
                  <a:pt x="705" y="588"/>
                  <a:pt x="705" y="588"/>
                  <a:pt x="705" y="588"/>
                </a:cubicBezTo>
                <a:cubicBezTo>
                  <a:pt x="720" y="579"/>
                  <a:pt x="720" y="579"/>
                  <a:pt x="720" y="579"/>
                </a:cubicBezTo>
                <a:cubicBezTo>
                  <a:pt x="718" y="603"/>
                  <a:pt x="718" y="603"/>
                  <a:pt x="718" y="603"/>
                </a:cubicBezTo>
                <a:cubicBezTo>
                  <a:pt x="722" y="610"/>
                  <a:pt x="722" y="610"/>
                  <a:pt x="722" y="610"/>
                </a:cubicBezTo>
                <a:cubicBezTo>
                  <a:pt x="731" y="601"/>
                  <a:pt x="731" y="601"/>
                  <a:pt x="731" y="601"/>
                </a:cubicBezTo>
                <a:cubicBezTo>
                  <a:pt x="742" y="603"/>
                  <a:pt x="742" y="603"/>
                  <a:pt x="742" y="603"/>
                </a:cubicBezTo>
                <a:cubicBezTo>
                  <a:pt x="731" y="619"/>
                  <a:pt x="731" y="619"/>
                  <a:pt x="731" y="619"/>
                </a:cubicBezTo>
                <a:cubicBezTo>
                  <a:pt x="744" y="636"/>
                  <a:pt x="744" y="636"/>
                  <a:pt x="744" y="636"/>
                </a:cubicBezTo>
                <a:cubicBezTo>
                  <a:pt x="760" y="636"/>
                  <a:pt x="760" y="636"/>
                  <a:pt x="760" y="636"/>
                </a:cubicBezTo>
                <a:cubicBezTo>
                  <a:pt x="762" y="667"/>
                  <a:pt x="762" y="667"/>
                  <a:pt x="762" y="667"/>
                </a:cubicBezTo>
                <a:cubicBezTo>
                  <a:pt x="786" y="713"/>
                  <a:pt x="786" y="713"/>
                  <a:pt x="786" y="713"/>
                </a:cubicBezTo>
                <a:cubicBezTo>
                  <a:pt x="806" y="722"/>
                  <a:pt x="806" y="722"/>
                  <a:pt x="806" y="722"/>
                </a:cubicBezTo>
                <a:cubicBezTo>
                  <a:pt x="817" y="720"/>
                  <a:pt x="817" y="720"/>
                  <a:pt x="817" y="720"/>
                </a:cubicBezTo>
                <a:cubicBezTo>
                  <a:pt x="823" y="744"/>
                  <a:pt x="823" y="744"/>
                  <a:pt x="823" y="744"/>
                </a:cubicBezTo>
                <a:cubicBezTo>
                  <a:pt x="865" y="757"/>
                  <a:pt x="865" y="757"/>
                  <a:pt x="865" y="757"/>
                </a:cubicBezTo>
                <a:cubicBezTo>
                  <a:pt x="874" y="773"/>
                  <a:pt x="874" y="773"/>
                  <a:pt x="874" y="773"/>
                </a:cubicBezTo>
                <a:cubicBezTo>
                  <a:pt x="890" y="799"/>
                  <a:pt x="890" y="799"/>
                  <a:pt x="890" y="799"/>
                </a:cubicBezTo>
                <a:cubicBezTo>
                  <a:pt x="887" y="812"/>
                  <a:pt x="887" y="812"/>
                  <a:pt x="887" y="812"/>
                </a:cubicBezTo>
                <a:cubicBezTo>
                  <a:pt x="876" y="801"/>
                  <a:pt x="876" y="801"/>
                  <a:pt x="876" y="801"/>
                </a:cubicBezTo>
                <a:cubicBezTo>
                  <a:pt x="843" y="795"/>
                  <a:pt x="843" y="795"/>
                  <a:pt x="843" y="795"/>
                </a:cubicBezTo>
                <a:cubicBezTo>
                  <a:pt x="837" y="799"/>
                  <a:pt x="837" y="799"/>
                  <a:pt x="837" y="799"/>
                </a:cubicBezTo>
                <a:cubicBezTo>
                  <a:pt x="852" y="843"/>
                  <a:pt x="852" y="843"/>
                  <a:pt x="852" y="843"/>
                </a:cubicBezTo>
                <a:cubicBezTo>
                  <a:pt x="865" y="852"/>
                  <a:pt x="865" y="852"/>
                  <a:pt x="865" y="852"/>
                </a:cubicBezTo>
                <a:cubicBezTo>
                  <a:pt x="854" y="856"/>
                  <a:pt x="854" y="856"/>
                  <a:pt x="854" y="856"/>
                </a:cubicBezTo>
                <a:cubicBezTo>
                  <a:pt x="854" y="918"/>
                  <a:pt x="854" y="918"/>
                  <a:pt x="854" y="918"/>
                </a:cubicBezTo>
                <a:cubicBezTo>
                  <a:pt x="843" y="951"/>
                  <a:pt x="843" y="951"/>
                  <a:pt x="843" y="951"/>
                </a:cubicBezTo>
                <a:cubicBezTo>
                  <a:pt x="854" y="980"/>
                  <a:pt x="854" y="980"/>
                  <a:pt x="854" y="980"/>
                </a:cubicBezTo>
                <a:cubicBezTo>
                  <a:pt x="854" y="997"/>
                  <a:pt x="854" y="997"/>
                  <a:pt x="854" y="997"/>
                </a:cubicBezTo>
                <a:cubicBezTo>
                  <a:pt x="848" y="1013"/>
                  <a:pt x="848" y="1013"/>
                  <a:pt x="848" y="1013"/>
                </a:cubicBezTo>
                <a:cubicBezTo>
                  <a:pt x="903" y="1109"/>
                  <a:pt x="903" y="1109"/>
                  <a:pt x="903" y="1109"/>
                </a:cubicBezTo>
                <a:cubicBezTo>
                  <a:pt x="896" y="1120"/>
                  <a:pt x="896" y="1120"/>
                  <a:pt x="896" y="1120"/>
                </a:cubicBezTo>
                <a:cubicBezTo>
                  <a:pt x="918" y="1140"/>
                  <a:pt x="918" y="1140"/>
                  <a:pt x="918" y="1140"/>
                </a:cubicBezTo>
                <a:cubicBezTo>
                  <a:pt x="920" y="1160"/>
                  <a:pt x="920" y="1160"/>
                  <a:pt x="920" y="1160"/>
                </a:cubicBezTo>
                <a:cubicBezTo>
                  <a:pt x="962" y="1178"/>
                  <a:pt x="962" y="1178"/>
                  <a:pt x="962" y="1178"/>
                </a:cubicBezTo>
                <a:cubicBezTo>
                  <a:pt x="982" y="1193"/>
                  <a:pt x="982" y="1193"/>
                  <a:pt x="982" y="1193"/>
                </a:cubicBezTo>
                <a:cubicBezTo>
                  <a:pt x="991" y="1220"/>
                  <a:pt x="991" y="1220"/>
                  <a:pt x="991" y="1220"/>
                </a:cubicBezTo>
                <a:cubicBezTo>
                  <a:pt x="995" y="1233"/>
                  <a:pt x="1000" y="1248"/>
                  <a:pt x="1004" y="1264"/>
                </a:cubicBezTo>
                <a:cubicBezTo>
                  <a:pt x="1006" y="1268"/>
                  <a:pt x="1006" y="1275"/>
                  <a:pt x="1006" y="1279"/>
                </a:cubicBezTo>
                <a:cubicBezTo>
                  <a:pt x="1046" y="1330"/>
                  <a:pt x="1046" y="1330"/>
                  <a:pt x="1046" y="1330"/>
                </a:cubicBezTo>
                <a:cubicBezTo>
                  <a:pt x="1046" y="1343"/>
                  <a:pt x="1046" y="1343"/>
                  <a:pt x="1046" y="1343"/>
                </a:cubicBezTo>
                <a:cubicBezTo>
                  <a:pt x="1030" y="1338"/>
                  <a:pt x="1030" y="1338"/>
                  <a:pt x="1030" y="1338"/>
                </a:cubicBezTo>
                <a:cubicBezTo>
                  <a:pt x="1048" y="1356"/>
                  <a:pt x="1066" y="1371"/>
                  <a:pt x="1086" y="1389"/>
                </a:cubicBezTo>
                <a:cubicBezTo>
                  <a:pt x="1086" y="1418"/>
                  <a:pt x="1086" y="1418"/>
                  <a:pt x="1086" y="1418"/>
                </a:cubicBezTo>
                <a:cubicBezTo>
                  <a:pt x="1092" y="1422"/>
                  <a:pt x="1099" y="1424"/>
                  <a:pt x="1105" y="1429"/>
                </a:cubicBezTo>
                <a:cubicBezTo>
                  <a:pt x="1116" y="1435"/>
                  <a:pt x="1123" y="1442"/>
                  <a:pt x="1132" y="1449"/>
                </a:cubicBezTo>
                <a:cubicBezTo>
                  <a:pt x="1141" y="1440"/>
                  <a:pt x="1141" y="1440"/>
                  <a:pt x="1141" y="1440"/>
                </a:cubicBezTo>
                <a:cubicBezTo>
                  <a:pt x="1136" y="1424"/>
                  <a:pt x="1136" y="1424"/>
                  <a:pt x="1136" y="1424"/>
                </a:cubicBezTo>
                <a:cubicBezTo>
                  <a:pt x="1119" y="1424"/>
                  <a:pt x="1119" y="1424"/>
                  <a:pt x="1119" y="1424"/>
                </a:cubicBezTo>
                <a:cubicBezTo>
                  <a:pt x="1108" y="1402"/>
                  <a:pt x="1097" y="1380"/>
                  <a:pt x="1083" y="1360"/>
                </a:cubicBezTo>
                <a:cubicBezTo>
                  <a:pt x="1068" y="1334"/>
                  <a:pt x="1052" y="1305"/>
                  <a:pt x="1037" y="1279"/>
                </a:cubicBezTo>
                <a:cubicBezTo>
                  <a:pt x="1033" y="1231"/>
                  <a:pt x="1033" y="1231"/>
                  <a:pt x="1033" y="1231"/>
                </a:cubicBezTo>
                <a:cubicBezTo>
                  <a:pt x="1072" y="1255"/>
                  <a:pt x="1072" y="1255"/>
                  <a:pt x="1072" y="1255"/>
                </a:cubicBezTo>
                <a:cubicBezTo>
                  <a:pt x="1081" y="1277"/>
                  <a:pt x="1092" y="1301"/>
                  <a:pt x="1105" y="1323"/>
                </a:cubicBezTo>
                <a:cubicBezTo>
                  <a:pt x="1116" y="1343"/>
                  <a:pt x="1132" y="1363"/>
                  <a:pt x="1147" y="1380"/>
                </a:cubicBezTo>
                <a:cubicBezTo>
                  <a:pt x="1145" y="1400"/>
                  <a:pt x="1145" y="1400"/>
                  <a:pt x="1145" y="1400"/>
                </a:cubicBezTo>
                <a:cubicBezTo>
                  <a:pt x="1215" y="1471"/>
                  <a:pt x="1215" y="1471"/>
                  <a:pt x="1215" y="1471"/>
                </a:cubicBezTo>
                <a:cubicBezTo>
                  <a:pt x="1220" y="1495"/>
                  <a:pt x="1220" y="1495"/>
                  <a:pt x="1220" y="1495"/>
                </a:cubicBezTo>
                <a:cubicBezTo>
                  <a:pt x="1207" y="1508"/>
                  <a:pt x="1207" y="1508"/>
                  <a:pt x="1207" y="1508"/>
                </a:cubicBezTo>
                <a:cubicBezTo>
                  <a:pt x="1213" y="1526"/>
                  <a:pt x="1213" y="1526"/>
                  <a:pt x="1213" y="1526"/>
                </a:cubicBezTo>
                <a:cubicBezTo>
                  <a:pt x="1275" y="1581"/>
                  <a:pt x="1275" y="1581"/>
                  <a:pt x="1275" y="1581"/>
                </a:cubicBezTo>
                <a:cubicBezTo>
                  <a:pt x="1288" y="1581"/>
                  <a:pt x="1288" y="1581"/>
                  <a:pt x="1288" y="1581"/>
                </a:cubicBezTo>
                <a:cubicBezTo>
                  <a:pt x="1303" y="1596"/>
                  <a:pt x="1303" y="1596"/>
                  <a:pt x="1303" y="1596"/>
                </a:cubicBezTo>
                <a:cubicBezTo>
                  <a:pt x="1378" y="1633"/>
                  <a:pt x="1378" y="1633"/>
                  <a:pt x="1378" y="1633"/>
                </a:cubicBezTo>
                <a:cubicBezTo>
                  <a:pt x="1389" y="1633"/>
                  <a:pt x="1400" y="1633"/>
                  <a:pt x="1411" y="1631"/>
                </a:cubicBezTo>
                <a:cubicBezTo>
                  <a:pt x="1420" y="1629"/>
                  <a:pt x="1427" y="1627"/>
                  <a:pt x="1436" y="1625"/>
                </a:cubicBezTo>
                <a:cubicBezTo>
                  <a:pt x="1458" y="1640"/>
                  <a:pt x="1458" y="1640"/>
                  <a:pt x="1458" y="1640"/>
                </a:cubicBezTo>
                <a:cubicBezTo>
                  <a:pt x="1499" y="1673"/>
                  <a:pt x="1499" y="1673"/>
                  <a:pt x="1499" y="1673"/>
                </a:cubicBezTo>
                <a:cubicBezTo>
                  <a:pt x="1530" y="1695"/>
                  <a:pt x="1530" y="1695"/>
                  <a:pt x="1530" y="1695"/>
                </a:cubicBezTo>
                <a:cubicBezTo>
                  <a:pt x="1559" y="1695"/>
                  <a:pt x="1559" y="1695"/>
                  <a:pt x="1559" y="1695"/>
                </a:cubicBezTo>
                <a:cubicBezTo>
                  <a:pt x="1570" y="1695"/>
                  <a:pt x="1570" y="1695"/>
                  <a:pt x="1570" y="1695"/>
                </a:cubicBezTo>
                <a:cubicBezTo>
                  <a:pt x="1570" y="1695"/>
                  <a:pt x="1570" y="1695"/>
                  <a:pt x="1570" y="1695"/>
                </a:cubicBezTo>
                <a:cubicBezTo>
                  <a:pt x="1570" y="1708"/>
                  <a:pt x="1570" y="1708"/>
                  <a:pt x="1570" y="1708"/>
                </a:cubicBezTo>
                <a:cubicBezTo>
                  <a:pt x="1596" y="1741"/>
                  <a:pt x="1596" y="1741"/>
                  <a:pt x="1596" y="1741"/>
                </a:cubicBezTo>
                <a:cubicBezTo>
                  <a:pt x="1599" y="1744"/>
                  <a:pt x="1599" y="1744"/>
                  <a:pt x="1599" y="1744"/>
                </a:cubicBezTo>
                <a:cubicBezTo>
                  <a:pt x="1588" y="1759"/>
                  <a:pt x="1588" y="1759"/>
                  <a:pt x="1588" y="1759"/>
                </a:cubicBezTo>
                <a:cubicBezTo>
                  <a:pt x="1601" y="1772"/>
                  <a:pt x="1601" y="1772"/>
                  <a:pt x="1601" y="1772"/>
                </a:cubicBezTo>
                <a:cubicBezTo>
                  <a:pt x="1610" y="1763"/>
                  <a:pt x="1610" y="1763"/>
                  <a:pt x="1610" y="1763"/>
                </a:cubicBezTo>
                <a:cubicBezTo>
                  <a:pt x="1621" y="1777"/>
                  <a:pt x="1632" y="1790"/>
                  <a:pt x="1643" y="1803"/>
                </a:cubicBezTo>
                <a:cubicBezTo>
                  <a:pt x="1651" y="1803"/>
                  <a:pt x="1651" y="1803"/>
                  <a:pt x="1651" y="1803"/>
                </a:cubicBezTo>
                <a:cubicBezTo>
                  <a:pt x="1654" y="1805"/>
                  <a:pt x="1654" y="1805"/>
                  <a:pt x="1654" y="1805"/>
                </a:cubicBezTo>
                <a:cubicBezTo>
                  <a:pt x="1662" y="1812"/>
                  <a:pt x="1662" y="1812"/>
                  <a:pt x="1662" y="1812"/>
                </a:cubicBezTo>
                <a:cubicBezTo>
                  <a:pt x="1689" y="1812"/>
                  <a:pt x="1689" y="1812"/>
                  <a:pt x="1689" y="1812"/>
                </a:cubicBezTo>
                <a:cubicBezTo>
                  <a:pt x="1695" y="1825"/>
                  <a:pt x="1695" y="1825"/>
                  <a:pt x="1695" y="1825"/>
                </a:cubicBezTo>
                <a:cubicBezTo>
                  <a:pt x="1711" y="1821"/>
                  <a:pt x="1711" y="1821"/>
                  <a:pt x="1711" y="1821"/>
                </a:cubicBezTo>
                <a:cubicBezTo>
                  <a:pt x="1711" y="1803"/>
                  <a:pt x="1711" y="1803"/>
                  <a:pt x="1711" y="1803"/>
                </a:cubicBezTo>
                <a:cubicBezTo>
                  <a:pt x="1726" y="1792"/>
                  <a:pt x="1726" y="1792"/>
                  <a:pt x="1726" y="1792"/>
                </a:cubicBezTo>
                <a:cubicBezTo>
                  <a:pt x="1735" y="1796"/>
                  <a:pt x="1735" y="1796"/>
                  <a:pt x="1735" y="1796"/>
                </a:cubicBezTo>
                <a:cubicBezTo>
                  <a:pt x="1742" y="1823"/>
                  <a:pt x="1742" y="1823"/>
                  <a:pt x="1742" y="1823"/>
                </a:cubicBezTo>
                <a:cubicBezTo>
                  <a:pt x="1757" y="1838"/>
                  <a:pt x="1757" y="1838"/>
                  <a:pt x="1757" y="1838"/>
                </a:cubicBezTo>
                <a:cubicBezTo>
                  <a:pt x="1757" y="1840"/>
                  <a:pt x="1757" y="1840"/>
                  <a:pt x="1757" y="1840"/>
                </a:cubicBezTo>
                <a:cubicBezTo>
                  <a:pt x="1755" y="1913"/>
                  <a:pt x="1755" y="1913"/>
                  <a:pt x="1755" y="1913"/>
                </a:cubicBezTo>
                <a:cubicBezTo>
                  <a:pt x="1759" y="1922"/>
                  <a:pt x="1759" y="1922"/>
                  <a:pt x="1759" y="1922"/>
                </a:cubicBezTo>
                <a:cubicBezTo>
                  <a:pt x="1748" y="1926"/>
                  <a:pt x="1748" y="1926"/>
                  <a:pt x="1748" y="1926"/>
                </a:cubicBezTo>
                <a:cubicBezTo>
                  <a:pt x="1744" y="1942"/>
                  <a:pt x="1744" y="1942"/>
                  <a:pt x="1744" y="1942"/>
                </a:cubicBezTo>
                <a:cubicBezTo>
                  <a:pt x="1728" y="1944"/>
                  <a:pt x="1728" y="1944"/>
                  <a:pt x="1728" y="1944"/>
                </a:cubicBezTo>
                <a:cubicBezTo>
                  <a:pt x="1724" y="1959"/>
                  <a:pt x="1724" y="1959"/>
                  <a:pt x="1724" y="1959"/>
                </a:cubicBezTo>
                <a:cubicBezTo>
                  <a:pt x="1715" y="1979"/>
                  <a:pt x="1704" y="1997"/>
                  <a:pt x="1695" y="2017"/>
                </a:cubicBezTo>
                <a:cubicBezTo>
                  <a:pt x="1691" y="2023"/>
                  <a:pt x="1687" y="2028"/>
                  <a:pt x="1684" y="2030"/>
                </a:cubicBezTo>
                <a:cubicBezTo>
                  <a:pt x="1689" y="2036"/>
                  <a:pt x="1689" y="2036"/>
                  <a:pt x="1689" y="2036"/>
                </a:cubicBezTo>
                <a:cubicBezTo>
                  <a:pt x="1684" y="2063"/>
                  <a:pt x="1684" y="2063"/>
                  <a:pt x="1684" y="2063"/>
                </a:cubicBezTo>
                <a:cubicBezTo>
                  <a:pt x="1693" y="2080"/>
                  <a:pt x="1693" y="2080"/>
                  <a:pt x="1693" y="2080"/>
                </a:cubicBezTo>
                <a:cubicBezTo>
                  <a:pt x="1711" y="2074"/>
                  <a:pt x="1711" y="2074"/>
                  <a:pt x="1711" y="2074"/>
                </a:cubicBezTo>
                <a:cubicBezTo>
                  <a:pt x="1709" y="2080"/>
                  <a:pt x="1704" y="2089"/>
                  <a:pt x="1702" y="2096"/>
                </a:cubicBezTo>
                <a:cubicBezTo>
                  <a:pt x="1702" y="2098"/>
                  <a:pt x="1700" y="2100"/>
                  <a:pt x="1698" y="2100"/>
                </a:cubicBezTo>
                <a:cubicBezTo>
                  <a:pt x="1682" y="2120"/>
                  <a:pt x="1682" y="2120"/>
                  <a:pt x="1682" y="2120"/>
                </a:cubicBezTo>
                <a:cubicBezTo>
                  <a:pt x="1678" y="2147"/>
                  <a:pt x="1678" y="2147"/>
                  <a:pt x="1678" y="2147"/>
                </a:cubicBezTo>
                <a:cubicBezTo>
                  <a:pt x="1684" y="2155"/>
                  <a:pt x="1695" y="2164"/>
                  <a:pt x="1706" y="2171"/>
                </a:cubicBezTo>
                <a:cubicBezTo>
                  <a:pt x="1709" y="2173"/>
                  <a:pt x="1711" y="2175"/>
                  <a:pt x="1713" y="2175"/>
                </a:cubicBezTo>
                <a:cubicBezTo>
                  <a:pt x="1766" y="2290"/>
                  <a:pt x="1766" y="2290"/>
                  <a:pt x="1766" y="2290"/>
                </a:cubicBezTo>
                <a:cubicBezTo>
                  <a:pt x="1792" y="2334"/>
                  <a:pt x="1792" y="2334"/>
                  <a:pt x="1792" y="2334"/>
                </a:cubicBezTo>
                <a:cubicBezTo>
                  <a:pt x="1788" y="2345"/>
                  <a:pt x="1788" y="2345"/>
                  <a:pt x="1788" y="2345"/>
                </a:cubicBezTo>
                <a:cubicBezTo>
                  <a:pt x="1814" y="2380"/>
                  <a:pt x="1814" y="2380"/>
                  <a:pt x="1814" y="2380"/>
                </a:cubicBezTo>
                <a:cubicBezTo>
                  <a:pt x="1880" y="2420"/>
                  <a:pt x="1880" y="2420"/>
                  <a:pt x="1880" y="2420"/>
                </a:cubicBezTo>
                <a:cubicBezTo>
                  <a:pt x="1887" y="2431"/>
                  <a:pt x="1887" y="2431"/>
                  <a:pt x="1887" y="2431"/>
                </a:cubicBezTo>
                <a:cubicBezTo>
                  <a:pt x="1894" y="2444"/>
                  <a:pt x="1898" y="2457"/>
                  <a:pt x="1902" y="2470"/>
                </a:cubicBezTo>
                <a:cubicBezTo>
                  <a:pt x="1894" y="2576"/>
                  <a:pt x="1894" y="2576"/>
                  <a:pt x="1894" y="2576"/>
                </a:cubicBezTo>
                <a:cubicBezTo>
                  <a:pt x="1865" y="2704"/>
                  <a:pt x="1865" y="2704"/>
                  <a:pt x="1865" y="2704"/>
                </a:cubicBezTo>
                <a:cubicBezTo>
                  <a:pt x="1874" y="2710"/>
                  <a:pt x="1874" y="2710"/>
                  <a:pt x="1874" y="2710"/>
                </a:cubicBezTo>
                <a:cubicBezTo>
                  <a:pt x="1869" y="2734"/>
                  <a:pt x="1869" y="2734"/>
                  <a:pt x="1869" y="2734"/>
                </a:cubicBezTo>
                <a:cubicBezTo>
                  <a:pt x="1863" y="2730"/>
                  <a:pt x="1863" y="2730"/>
                  <a:pt x="1863" y="2730"/>
                </a:cubicBezTo>
                <a:cubicBezTo>
                  <a:pt x="1861" y="2765"/>
                  <a:pt x="1861" y="2798"/>
                  <a:pt x="1861" y="2831"/>
                </a:cubicBezTo>
                <a:cubicBezTo>
                  <a:pt x="1836" y="2902"/>
                  <a:pt x="1836" y="2902"/>
                  <a:pt x="1836" y="2902"/>
                </a:cubicBezTo>
                <a:cubicBezTo>
                  <a:pt x="1830" y="2902"/>
                  <a:pt x="1830" y="2902"/>
                  <a:pt x="1830" y="2902"/>
                </a:cubicBezTo>
                <a:cubicBezTo>
                  <a:pt x="1830" y="2891"/>
                  <a:pt x="1830" y="2891"/>
                  <a:pt x="1830" y="2891"/>
                </a:cubicBezTo>
                <a:cubicBezTo>
                  <a:pt x="1830" y="2904"/>
                  <a:pt x="1830" y="2919"/>
                  <a:pt x="1832" y="2933"/>
                </a:cubicBezTo>
                <a:cubicBezTo>
                  <a:pt x="1832" y="2944"/>
                  <a:pt x="1834" y="2952"/>
                  <a:pt x="1836" y="2963"/>
                </a:cubicBezTo>
                <a:cubicBezTo>
                  <a:pt x="1830" y="2977"/>
                  <a:pt x="1828" y="2988"/>
                  <a:pt x="1823" y="3001"/>
                </a:cubicBezTo>
                <a:cubicBezTo>
                  <a:pt x="1823" y="3007"/>
                  <a:pt x="1823" y="3014"/>
                  <a:pt x="1823" y="3021"/>
                </a:cubicBezTo>
                <a:cubicBezTo>
                  <a:pt x="1832" y="3021"/>
                  <a:pt x="1832" y="3021"/>
                  <a:pt x="1832" y="3021"/>
                </a:cubicBezTo>
                <a:cubicBezTo>
                  <a:pt x="1834" y="3010"/>
                  <a:pt x="1834" y="3010"/>
                  <a:pt x="1834" y="3010"/>
                </a:cubicBezTo>
                <a:cubicBezTo>
                  <a:pt x="1843" y="3016"/>
                  <a:pt x="1843" y="3016"/>
                  <a:pt x="1843" y="3016"/>
                </a:cubicBezTo>
                <a:cubicBezTo>
                  <a:pt x="1841" y="3038"/>
                  <a:pt x="1836" y="3060"/>
                  <a:pt x="1832" y="3080"/>
                </a:cubicBezTo>
                <a:cubicBezTo>
                  <a:pt x="1836" y="3087"/>
                  <a:pt x="1836" y="3087"/>
                  <a:pt x="1836" y="3087"/>
                </a:cubicBezTo>
                <a:cubicBezTo>
                  <a:pt x="1834" y="3102"/>
                  <a:pt x="1832" y="3117"/>
                  <a:pt x="1830" y="3131"/>
                </a:cubicBezTo>
                <a:cubicBezTo>
                  <a:pt x="1830" y="3137"/>
                  <a:pt x="1828" y="3142"/>
                  <a:pt x="1825" y="3146"/>
                </a:cubicBezTo>
                <a:cubicBezTo>
                  <a:pt x="1814" y="3153"/>
                  <a:pt x="1814" y="3153"/>
                  <a:pt x="1814" y="3153"/>
                </a:cubicBezTo>
                <a:cubicBezTo>
                  <a:pt x="1808" y="3150"/>
                  <a:pt x="1808" y="3150"/>
                  <a:pt x="1808" y="3150"/>
                </a:cubicBezTo>
                <a:cubicBezTo>
                  <a:pt x="1814" y="3144"/>
                  <a:pt x="1814" y="3144"/>
                  <a:pt x="1814" y="3144"/>
                </a:cubicBezTo>
                <a:cubicBezTo>
                  <a:pt x="1812" y="3139"/>
                  <a:pt x="1812" y="3139"/>
                  <a:pt x="1812" y="3139"/>
                </a:cubicBezTo>
                <a:cubicBezTo>
                  <a:pt x="1801" y="3137"/>
                  <a:pt x="1801" y="3137"/>
                  <a:pt x="1801" y="3137"/>
                </a:cubicBezTo>
                <a:cubicBezTo>
                  <a:pt x="1799" y="3146"/>
                  <a:pt x="1797" y="3155"/>
                  <a:pt x="1795" y="3164"/>
                </a:cubicBezTo>
                <a:cubicBezTo>
                  <a:pt x="1792" y="3166"/>
                  <a:pt x="1792" y="3170"/>
                  <a:pt x="1792" y="3175"/>
                </a:cubicBezTo>
                <a:cubicBezTo>
                  <a:pt x="1799" y="3172"/>
                  <a:pt x="1799" y="3172"/>
                  <a:pt x="1799" y="3172"/>
                </a:cubicBezTo>
                <a:cubicBezTo>
                  <a:pt x="1803" y="3164"/>
                  <a:pt x="1803" y="3164"/>
                  <a:pt x="1803" y="3164"/>
                </a:cubicBezTo>
                <a:cubicBezTo>
                  <a:pt x="1812" y="3168"/>
                  <a:pt x="1812" y="3168"/>
                  <a:pt x="1812" y="3168"/>
                </a:cubicBezTo>
                <a:cubicBezTo>
                  <a:pt x="1821" y="3166"/>
                  <a:pt x="1821" y="3166"/>
                  <a:pt x="1821" y="3166"/>
                </a:cubicBezTo>
                <a:cubicBezTo>
                  <a:pt x="1814" y="3184"/>
                  <a:pt x="1814" y="3184"/>
                  <a:pt x="1814" y="3184"/>
                </a:cubicBezTo>
                <a:cubicBezTo>
                  <a:pt x="1819" y="3195"/>
                  <a:pt x="1819" y="3195"/>
                  <a:pt x="1819" y="3195"/>
                </a:cubicBezTo>
                <a:cubicBezTo>
                  <a:pt x="1812" y="3201"/>
                  <a:pt x="1812" y="3201"/>
                  <a:pt x="1812" y="3201"/>
                </a:cubicBezTo>
                <a:cubicBezTo>
                  <a:pt x="1819" y="3210"/>
                  <a:pt x="1819" y="3210"/>
                  <a:pt x="1819" y="3210"/>
                </a:cubicBezTo>
                <a:cubicBezTo>
                  <a:pt x="1817" y="3221"/>
                  <a:pt x="1817" y="3221"/>
                  <a:pt x="1817" y="3221"/>
                </a:cubicBezTo>
                <a:cubicBezTo>
                  <a:pt x="1806" y="3217"/>
                  <a:pt x="1806" y="3217"/>
                  <a:pt x="1806" y="3217"/>
                </a:cubicBezTo>
                <a:cubicBezTo>
                  <a:pt x="1799" y="3228"/>
                  <a:pt x="1799" y="3228"/>
                  <a:pt x="1799" y="3228"/>
                </a:cubicBezTo>
                <a:cubicBezTo>
                  <a:pt x="1806" y="3250"/>
                  <a:pt x="1806" y="3250"/>
                  <a:pt x="1806" y="3250"/>
                </a:cubicBezTo>
                <a:cubicBezTo>
                  <a:pt x="1819" y="3239"/>
                  <a:pt x="1819" y="3239"/>
                  <a:pt x="1819" y="3239"/>
                </a:cubicBezTo>
                <a:cubicBezTo>
                  <a:pt x="1821" y="3247"/>
                  <a:pt x="1821" y="3247"/>
                  <a:pt x="1821" y="3247"/>
                </a:cubicBezTo>
                <a:cubicBezTo>
                  <a:pt x="1817" y="3256"/>
                  <a:pt x="1817" y="3256"/>
                  <a:pt x="1817" y="3256"/>
                </a:cubicBezTo>
                <a:cubicBezTo>
                  <a:pt x="1821" y="3265"/>
                  <a:pt x="1825" y="3276"/>
                  <a:pt x="1830" y="3287"/>
                </a:cubicBezTo>
                <a:cubicBezTo>
                  <a:pt x="1830" y="3305"/>
                  <a:pt x="1830" y="3305"/>
                  <a:pt x="1830" y="3305"/>
                </a:cubicBezTo>
                <a:cubicBezTo>
                  <a:pt x="1839" y="3316"/>
                  <a:pt x="1839" y="3316"/>
                  <a:pt x="1839" y="3316"/>
                </a:cubicBezTo>
                <a:cubicBezTo>
                  <a:pt x="1836" y="3324"/>
                  <a:pt x="1836" y="3324"/>
                  <a:pt x="1836" y="3324"/>
                </a:cubicBezTo>
                <a:cubicBezTo>
                  <a:pt x="1847" y="3320"/>
                  <a:pt x="1847" y="3320"/>
                  <a:pt x="1847" y="3320"/>
                </a:cubicBezTo>
                <a:cubicBezTo>
                  <a:pt x="1852" y="3324"/>
                  <a:pt x="1852" y="3324"/>
                  <a:pt x="1852" y="3324"/>
                </a:cubicBezTo>
                <a:cubicBezTo>
                  <a:pt x="1839" y="3333"/>
                  <a:pt x="1839" y="3333"/>
                  <a:pt x="1839" y="3333"/>
                </a:cubicBezTo>
                <a:cubicBezTo>
                  <a:pt x="1847" y="3346"/>
                  <a:pt x="1847" y="3346"/>
                  <a:pt x="1847" y="3346"/>
                </a:cubicBezTo>
                <a:cubicBezTo>
                  <a:pt x="1847" y="3344"/>
                  <a:pt x="1847" y="3342"/>
                  <a:pt x="1850" y="3342"/>
                </a:cubicBezTo>
                <a:cubicBezTo>
                  <a:pt x="1852" y="3335"/>
                  <a:pt x="1854" y="3331"/>
                  <a:pt x="1856" y="3327"/>
                </a:cubicBezTo>
                <a:cubicBezTo>
                  <a:pt x="1863" y="3333"/>
                  <a:pt x="1863" y="3333"/>
                  <a:pt x="1863" y="3333"/>
                </a:cubicBezTo>
                <a:cubicBezTo>
                  <a:pt x="1856" y="3344"/>
                  <a:pt x="1856" y="3344"/>
                  <a:pt x="1856" y="3344"/>
                </a:cubicBezTo>
                <a:cubicBezTo>
                  <a:pt x="1856" y="3351"/>
                  <a:pt x="1856" y="3351"/>
                  <a:pt x="1856" y="3351"/>
                </a:cubicBezTo>
                <a:cubicBezTo>
                  <a:pt x="1874" y="3353"/>
                  <a:pt x="1874" y="3353"/>
                  <a:pt x="1874" y="3353"/>
                </a:cubicBezTo>
                <a:cubicBezTo>
                  <a:pt x="1876" y="3322"/>
                  <a:pt x="1876" y="3322"/>
                  <a:pt x="1876" y="3322"/>
                </a:cubicBezTo>
                <a:cubicBezTo>
                  <a:pt x="1887" y="3316"/>
                  <a:pt x="1887" y="3316"/>
                  <a:pt x="1887" y="3316"/>
                </a:cubicBezTo>
                <a:moveTo>
                  <a:pt x="1887" y="3316"/>
                </a:moveTo>
                <a:cubicBezTo>
                  <a:pt x="1894" y="3311"/>
                  <a:pt x="1894" y="3311"/>
                  <a:pt x="1894" y="3311"/>
                </a:cubicBezTo>
                <a:cubicBezTo>
                  <a:pt x="1894" y="3320"/>
                  <a:pt x="1894" y="3320"/>
                  <a:pt x="1894" y="3320"/>
                </a:cubicBezTo>
                <a:cubicBezTo>
                  <a:pt x="1900" y="3320"/>
                  <a:pt x="1900" y="3320"/>
                  <a:pt x="1900" y="3320"/>
                </a:cubicBezTo>
                <a:cubicBezTo>
                  <a:pt x="1907" y="3307"/>
                  <a:pt x="1907" y="3307"/>
                  <a:pt x="1907" y="3307"/>
                </a:cubicBezTo>
                <a:cubicBezTo>
                  <a:pt x="1916" y="3307"/>
                  <a:pt x="1916" y="3307"/>
                  <a:pt x="1916" y="3307"/>
                </a:cubicBezTo>
                <a:cubicBezTo>
                  <a:pt x="1922" y="3316"/>
                  <a:pt x="1922" y="3316"/>
                  <a:pt x="1922" y="3316"/>
                </a:cubicBezTo>
                <a:cubicBezTo>
                  <a:pt x="1931" y="3313"/>
                  <a:pt x="1931" y="3313"/>
                  <a:pt x="1931" y="3313"/>
                </a:cubicBezTo>
                <a:cubicBezTo>
                  <a:pt x="1922" y="3294"/>
                  <a:pt x="1922" y="3294"/>
                  <a:pt x="1922" y="3294"/>
                </a:cubicBezTo>
                <a:cubicBezTo>
                  <a:pt x="1927" y="3261"/>
                  <a:pt x="1927" y="3261"/>
                  <a:pt x="1927" y="3261"/>
                </a:cubicBezTo>
                <a:cubicBezTo>
                  <a:pt x="1931" y="3250"/>
                  <a:pt x="1931" y="3250"/>
                  <a:pt x="1931" y="3250"/>
                </a:cubicBezTo>
                <a:cubicBezTo>
                  <a:pt x="1942" y="3252"/>
                  <a:pt x="1942" y="3252"/>
                  <a:pt x="1942" y="3252"/>
                </a:cubicBezTo>
                <a:cubicBezTo>
                  <a:pt x="1946" y="3241"/>
                  <a:pt x="1946" y="3241"/>
                  <a:pt x="1946" y="3241"/>
                </a:cubicBezTo>
                <a:cubicBezTo>
                  <a:pt x="1946" y="3228"/>
                  <a:pt x="1946" y="3228"/>
                  <a:pt x="1946" y="3228"/>
                </a:cubicBezTo>
                <a:cubicBezTo>
                  <a:pt x="1966" y="3206"/>
                  <a:pt x="1966" y="3206"/>
                  <a:pt x="1966" y="3206"/>
                </a:cubicBezTo>
                <a:cubicBezTo>
                  <a:pt x="1984" y="3201"/>
                  <a:pt x="1984" y="3201"/>
                  <a:pt x="1984" y="3201"/>
                </a:cubicBezTo>
                <a:cubicBezTo>
                  <a:pt x="1984" y="3195"/>
                  <a:pt x="1984" y="3195"/>
                  <a:pt x="1984" y="3195"/>
                </a:cubicBezTo>
                <a:cubicBezTo>
                  <a:pt x="1979" y="3190"/>
                  <a:pt x="1979" y="3190"/>
                  <a:pt x="1979" y="3190"/>
                </a:cubicBezTo>
                <a:cubicBezTo>
                  <a:pt x="1984" y="3181"/>
                  <a:pt x="1984" y="3181"/>
                  <a:pt x="1984" y="3181"/>
                </a:cubicBezTo>
                <a:cubicBezTo>
                  <a:pt x="1984" y="3170"/>
                  <a:pt x="1984" y="3170"/>
                  <a:pt x="1984" y="3170"/>
                </a:cubicBezTo>
                <a:cubicBezTo>
                  <a:pt x="1968" y="3168"/>
                  <a:pt x="1968" y="3168"/>
                  <a:pt x="1968" y="3168"/>
                </a:cubicBezTo>
                <a:cubicBezTo>
                  <a:pt x="1957" y="3157"/>
                  <a:pt x="1957" y="3157"/>
                  <a:pt x="1957" y="3157"/>
                </a:cubicBezTo>
                <a:cubicBezTo>
                  <a:pt x="1962" y="3137"/>
                  <a:pt x="1962" y="3137"/>
                  <a:pt x="1962" y="3137"/>
                </a:cubicBezTo>
                <a:cubicBezTo>
                  <a:pt x="1986" y="3120"/>
                  <a:pt x="1986" y="3120"/>
                  <a:pt x="1986" y="3120"/>
                </a:cubicBezTo>
                <a:cubicBezTo>
                  <a:pt x="1979" y="3117"/>
                  <a:pt x="1979" y="3117"/>
                  <a:pt x="1979" y="3117"/>
                </a:cubicBezTo>
                <a:cubicBezTo>
                  <a:pt x="1982" y="3111"/>
                  <a:pt x="1982" y="3111"/>
                  <a:pt x="1982" y="3111"/>
                </a:cubicBezTo>
                <a:cubicBezTo>
                  <a:pt x="1990" y="3098"/>
                  <a:pt x="1990" y="3098"/>
                  <a:pt x="1990" y="3098"/>
                </a:cubicBezTo>
                <a:cubicBezTo>
                  <a:pt x="1990" y="3076"/>
                  <a:pt x="1990" y="3076"/>
                  <a:pt x="1990" y="3076"/>
                </a:cubicBezTo>
                <a:cubicBezTo>
                  <a:pt x="2012" y="3058"/>
                  <a:pt x="2012" y="3058"/>
                  <a:pt x="2012" y="3058"/>
                </a:cubicBezTo>
                <a:cubicBezTo>
                  <a:pt x="2001" y="3056"/>
                  <a:pt x="2001" y="3056"/>
                  <a:pt x="2001" y="3056"/>
                </a:cubicBezTo>
                <a:cubicBezTo>
                  <a:pt x="2001" y="3047"/>
                  <a:pt x="2001" y="3047"/>
                  <a:pt x="2001" y="3047"/>
                </a:cubicBezTo>
                <a:cubicBezTo>
                  <a:pt x="2010" y="3043"/>
                  <a:pt x="2010" y="3043"/>
                  <a:pt x="2010" y="3043"/>
                </a:cubicBezTo>
                <a:cubicBezTo>
                  <a:pt x="2015" y="3049"/>
                  <a:pt x="2015" y="3049"/>
                  <a:pt x="2015" y="3049"/>
                </a:cubicBezTo>
                <a:cubicBezTo>
                  <a:pt x="2021" y="3049"/>
                  <a:pt x="2021" y="3049"/>
                  <a:pt x="2021" y="3049"/>
                </a:cubicBezTo>
                <a:cubicBezTo>
                  <a:pt x="2024" y="3038"/>
                  <a:pt x="2024" y="3038"/>
                  <a:pt x="2024" y="3038"/>
                </a:cubicBezTo>
                <a:cubicBezTo>
                  <a:pt x="2019" y="3032"/>
                  <a:pt x="2019" y="3032"/>
                  <a:pt x="2019" y="3032"/>
                </a:cubicBezTo>
                <a:cubicBezTo>
                  <a:pt x="2008" y="3036"/>
                  <a:pt x="2008" y="3036"/>
                  <a:pt x="2008" y="3036"/>
                </a:cubicBezTo>
                <a:cubicBezTo>
                  <a:pt x="1997" y="2999"/>
                  <a:pt x="1997" y="2999"/>
                  <a:pt x="1997" y="2999"/>
                </a:cubicBezTo>
                <a:cubicBezTo>
                  <a:pt x="2012" y="3010"/>
                  <a:pt x="2012" y="3010"/>
                  <a:pt x="2012" y="3010"/>
                </a:cubicBezTo>
                <a:cubicBezTo>
                  <a:pt x="2026" y="3010"/>
                  <a:pt x="2026" y="3010"/>
                  <a:pt x="2026" y="3010"/>
                </a:cubicBezTo>
                <a:cubicBezTo>
                  <a:pt x="2041" y="3001"/>
                  <a:pt x="2041" y="3001"/>
                  <a:pt x="2041" y="3001"/>
                </a:cubicBezTo>
                <a:cubicBezTo>
                  <a:pt x="2041" y="2996"/>
                  <a:pt x="2041" y="2992"/>
                  <a:pt x="2041" y="2992"/>
                </a:cubicBezTo>
                <a:cubicBezTo>
                  <a:pt x="2043" y="2990"/>
                  <a:pt x="2046" y="2985"/>
                  <a:pt x="2050" y="2974"/>
                </a:cubicBezTo>
                <a:cubicBezTo>
                  <a:pt x="2046" y="2961"/>
                  <a:pt x="2046" y="2961"/>
                  <a:pt x="2046" y="2961"/>
                </a:cubicBezTo>
                <a:cubicBezTo>
                  <a:pt x="2048" y="2955"/>
                  <a:pt x="2048" y="2955"/>
                  <a:pt x="2048" y="2955"/>
                </a:cubicBezTo>
                <a:cubicBezTo>
                  <a:pt x="2057" y="2963"/>
                  <a:pt x="2057" y="2963"/>
                  <a:pt x="2057" y="2963"/>
                </a:cubicBezTo>
                <a:cubicBezTo>
                  <a:pt x="2076" y="2961"/>
                  <a:pt x="2076" y="2961"/>
                  <a:pt x="2076" y="2961"/>
                </a:cubicBezTo>
                <a:cubicBezTo>
                  <a:pt x="2105" y="2955"/>
                  <a:pt x="2105" y="2955"/>
                  <a:pt x="2105" y="2955"/>
                </a:cubicBezTo>
                <a:cubicBezTo>
                  <a:pt x="2129" y="2939"/>
                  <a:pt x="2129" y="2939"/>
                  <a:pt x="2129" y="2939"/>
                </a:cubicBezTo>
                <a:cubicBezTo>
                  <a:pt x="2147" y="2924"/>
                  <a:pt x="2147" y="2924"/>
                  <a:pt x="2147" y="2924"/>
                </a:cubicBezTo>
                <a:cubicBezTo>
                  <a:pt x="2156" y="2899"/>
                  <a:pt x="2156" y="2899"/>
                  <a:pt x="2156" y="2899"/>
                </a:cubicBezTo>
                <a:cubicBezTo>
                  <a:pt x="2156" y="2888"/>
                  <a:pt x="2156" y="2888"/>
                  <a:pt x="2156" y="2888"/>
                </a:cubicBezTo>
                <a:cubicBezTo>
                  <a:pt x="2145" y="2888"/>
                  <a:pt x="2145" y="2888"/>
                  <a:pt x="2145" y="2888"/>
                </a:cubicBezTo>
                <a:cubicBezTo>
                  <a:pt x="2142" y="2882"/>
                  <a:pt x="2142" y="2882"/>
                  <a:pt x="2142" y="2882"/>
                </a:cubicBezTo>
                <a:cubicBezTo>
                  <a:pt x="2149" y="2871"/>
                  <a:pt x="2149" y="2871"/>
                  <a:pt x="2149" y="2871"/>
                </a:cubicBezTo>
                <a:cubicBezTo>
                  <a:pt x="2142" y="2862"/>
                  <a:pt x="2142" y="2862"/>
                  <a:pt x="2142" y="2862"/>
                </a:cubicBezTo>
                <a:cubicBezTo>
                  <a:pt x="2127" y="2844"/>
                  <a:pt x="2127" y="2844"/>
                  <a:pt x="2127" y="2844"/>
                </a:cubicBezTo>
                <a:cubicBezTo>
                  <a:pt x="2125" y="2831"/>
                  <a:pt x="2125" y="2831"/>
                  <a:pt x="2125" y="2831"/>
                </a:cubicBezTo>
                <a:cubicBezTo>
                  <a:pt x="2127" y="2825"/>
                  <a:pt x="2127" y="2825"/>
                  <a:pt x="2127" y="2825"/>
                </a:cubicBezTo>
                <a:cubicBezTo>
                  <a:pt x="2129" y="2820"/>
                  <a:pt x="2129" y="2820"/>
                  <a:pt x="2129" y="2820"/>
                </a:cubicBezTo>
                <a:moveTo>
                  <a:pt x="1726" y="925"/>
                </a:moveTo>
                <a:cubicBezTo>
                  <a:pt x="1766" y="925"/>
                  <a:pt x="1766" y="925"/>
                  <a:pt x="1766" y="925"/>
                </a:cubicBezTo>
                <a:cubicBezTo>
                  <a:pt x="1781" y="914"/>
                  <a:pt x="1781" y="914"/>
                  <a:pt x="1781" y="914"/>
                </a:cubicBezTo>
                <a:cubicBezTo>
                  <a:pt x="1788" y="911"/>
                  <a:pt x="1788" y="911"/>
                  <a:pt x="1788" y="911"/>
                </a:cubicBezTo>
                <a:cubicBezTo>
                  <a:pt x="1786" y="920"/>
                  <a:pt x="1786" y="920"/>
                  <a:pt x="1786" y="920"/>
                </a:cubicBezTo>
                <a:cubicBezTo>
                  <a:pt x="1786" y="927"/>
                  <a:pt x="1786" y="927"/>
                  <a:pt x="1786" y="927"/>
                </a:cubicBezTo>
                <a:cubicBezTo>
                  <a:pt x="1779" y="938"/>
                  <a:pt x="1779" y="938"/>
                  <a:pt x="1779" y="938"/>
                </a:cubicBezTo>
                <a:cubicBezTo>
                  <a:pt x="1731" y="942"/>
                  <a:pt x="1731" y="942"/>
                  <a:pt x="1731" y="942"/>
                </a:cubicBezTo>
                <a:cubicBezTo>
                  <a:pt x="1728" y="944"/>
                  <a:pt x="1728" y="944"/>
                  <a:pt x="1728" y="944"/>
                </a:cubicBezTo>
                <a:cubicBezTo>
                  <a:pt x="1722" y="938"/>
                  <a:pt x="1722" y="938"/>
                  <a:pt x="1722" y="938"/>
                </a:cubicBezTo>
                <a:cubicBezTo>
                  <a:pt x="1722" y="931"/>
                  <a:pt x="1722" y="931"/>
                  <a:pt x="1722" y="931"/>
                </a:cubicBezTo>
                <a:cubicBezTo>
                  <a:pt x="1726" y="925"/>
                  <a:pt x="1726" y="925"/>
                  <a:pt x="1726" y="925"/>
                </a:cubicBezTo>
                <a:cubicBezTo>
                  <a:pt x="1726" y="925"/>
                  <a:pt x="1726" y="925"/>
                  <a:pt x="1726" y="925"/>
                </a:cubicBezTo>
                <a:close/>
                <a:moveTo>
                  <a:pt x="1717" y="951"/>
                </a:moveTo>
                <a:cubicBezTo>
                  <a:pt x="1722" y="951"/>
                  <a:pt x="1722" y="951"/>
                  <a:pt x="1722" y="951"/>
                </a:cubicBezTo>
                <a:cubicBezTo>
                  <a:pt x="1726" y="951"/>
                  <a:pt x="1726" y="951"/>
                  <a:pt x="1726" y="951"/>
                </a:cubicBezTo>
                <a:cubicBezTo>
                  <a:pt x="1735" y="953"/>
                  <a:pt x="1735" y="953"/>
                  <a:pt x="1735" y="953"/>
                </a:cubicBezTo>
                <a:cubicBezTo>
                  <a:pt x="1728" y="960"/>
                  <a:pt x="1728" y="960"/>
                  <a:pt x="1728" y="960"/>
                </a:cubicBezTo>
                <a:cubicBezTo>
                  <a:pt x="1715" y="962"/>
                  <a:pt x="1715" y="962"/>
                  <a:pt x="1715" y="962"/>
                </a:cubicBezTo>
                <a:cubicBezTo>
                  <a:pt x="1702" y="975"/>
                  <a:pt x="1702" y="975"/>
                  <a:pt x="1702" y="975"/>
                </a:cubicBezTo>
                <a:cubicBezTo>
                  <a:pt x="1665" y="991"/>
                  <a:pt x="1665" y="991"/>
                  <a:pt x="1665" y="991"/>
                </a:cubicBezTo>
                <a:cubicBezTo>
                  <a:pt x="1651" y="984"/>
                  <a:pt x="1651" y="984"/>
                  <a:pt x="1651" y="984"/>
                </a:cubicBezTo>
                <a:cubicBezTo>
                  <a:pt x="1656" y="975"/>
                  <a:pt x="1656" y="975"/>
                  <a:pt x="1656" y="975"/>
                </a:cubicBezTo>
                <a:cubicBezTo>
                  <a:pt x="1658" y="969"/>
                  <a:pt x="1658" y="969"/>
                  <a:pt x="1658" y="969"/>
                </a:cubicBezTo>
                <a:cubicBezTo>
                  <a:pt x="1671" y="973"/>
                  <a:pt x="1671" y="973"/>
                  <a:pt x="1671" y="973"/>
                </a:cubicBezTo>
                <a:cubicBezTo>
                  <a:pt x="1682" y="966"/>
                  <a:pt x="1682" y="966"/>
                  <a:pt x="1682" y="966"/>
                </a:cubicBezTo>
                <a:cubicBezTo>
                  <a:pt x="1687" y="955"/>
                  <a:pt x="1687" y="955"/>
                  <a:pt x="1687" y="955"/>
                </a:cubicBezTo>
                <a:cubicBezTo>
                  <a:pt x="1695" y="960"/>
                  <a:pt x="1695" y="960"/>
                  <a:pt x="1695" y="960"/>
                </a:cubicBezTo>
                <a:cubicBezTo>
                  <a:pt x="1717" y="951"/>
                  <a:pt x="1717" y="951"/>
                  <a:pt x="1717" y="951"/>
                </a:cubicBezTo>
                <a:cubicBezTo>
                  <a:pt x="1717" y="951"/>
                  <a:pt x="1717" y="951"/>
                  <a:pt x="1717" y="951"/>
                </a:cubicBezTo>
                <a:close/>
                <a:moveTo>
                  <a:pt x="1491" y="825"/>
                </a:moveTo>
                <a:cubicBezTo>
                  <a:pt x="1513" y="817"/>
                  <a:pt x="1513" y="817"/>
                  <a:pt x="1513" y="817"/>
                </a:cubicBezTo>
                <a:cubicBezTo>
                  <a:pt x="1515" y="814"/>
                  <a:pt x="1515" y="814"/>
                  <a:pt x="1515" y="814"/>
                </a:cubicBezTo>
                <a:cubicBezTo>
                  <a:pt x="1543" y="797"/>
                  <a:pt x="1543" y="797"/>
                  <a:pt x="1543" y="797"/>
                </a:cubicBezTo>
                <a:cubicBezTo>
                  <a:pt x="1550" y="786"/>
                  <a:pt x="1557" y="781"/>
                  <a:pt x="1557" y="781"/>
                </a:cubicBezTo>
                <a:cubicBezTo>
                  <a:pt x="1559" y="781"/>
                  <a:pt x="1566" y="779"/>
                  <a:pt x="1577" y="777"/>
                </a:cubicBezTo>
                <a:cubicBezTo>
                  <a:pt x="1599" y="790"/>
                  <a:pt x="1599" y="790"/>
                  <a:pt x="1599" y="790"/>
                </a:cubicBezTo>
                <a:cubicBezTo>
                  <a:pt x="1605" y="808"/>
                  <a:pt x="1605" y="808"/>
                  <a:pt x="1605" y="808"/>
                </a:cubicBezTo>
                <a:cubicBezTo>
                  <a:pt x="1618" y="812"/>
                  <a:pt x="1618" y="812"/>
                  <a:pt x="1618" y="812"/>
                </a:cubicBezTo>
                <a:cubicBezTo>
                  <a:pt x="1618" y="830"/>
                  <a:pt x="1618" y="830"/>
                  <a:pt x="1618" y="830"/>
                </a:cubicBezTo>
                <a:cubicBezTo>
                  <a:pt x="1634" y="854"/>
                  <a:pt x="1634" y="854"/>
                  <a:pt x="1634" y="854"/>
                </a:cubicBezTo>
                <a:cubicBezTo>
                  <a:pt x="1680" y="856"/>
                  <a:pt x="1680" y="856"/>
                  <a:pt x="1680" y="856"/>
                </a:cubicBezTo>
                <a:cubicBezTo>
                  <a:pt x="1687" y="865"/>
                  <a:pt x="1687" y="865"/>
                  <a:pt x="1687" y="865"/>
                </a:cubicBezTo>
                <a:cubicBezTo>
                  <a:pt x="1700" y="865"/>
                  <a:pt x="1700" y="865"/>
                  <a:pt x="1700" y="865"/>
                </a:cubicBezTo>
                <a:cubicBezTo>
                  <a:pt x="1709" y="883"/>
                  <a:pt x="1709" y="883"/>
                  <a:pt x="1709" y="883"/>
                </a:cubicBezTo>
                <a:cubicBezTo>
                  <a:pt x="1709" y="894"/>
                  <a:pt x="1709" y="894"/>
                  <a:pt x="1709" y="894"/>
                </a:cubicBezTo>
                <a:cubicBezTo>
                  <a:pt x="1698" y="898"/>
                  <a:pt x="1698" y="898"/>
                  <a:pt x="1698" y="898"/>
                </a:cubicBezTo>
                <a:cubicBezTo>
                  <a:pt x="1695" y="892"/>
                  <a:pt x="1695" y="892"/>
                  <a:pt x="1695" y="892"/>
                </a:cubicBezTo>
                <a:cubicBezTo>
                  <a:pt x="1687" y="887"/>
                  <a:pt x="1687" y="887"/>
                  <a:pt x="1687" y="887"/>
                </a:cubicBezTo>
                <a:cubicBezTo>
                  <a:pt x="1691" y="896"/>
                  <a:pt x="1691" y="896"/>
                  <a:pt x="1691" y="896"/>
                </a:cubicBezTo>
                <a:cubicBezTo>
                  <a:pt x="1687" y="907"/>
                  <a:pt x="1687" y="907"/>
                  <a:pt x="1687" y="907"/>
                </a:cubicBezTo>
                <a:cubicBezTo>
                  <a:pt x="1684" y="925"/>
                  <a:pt x="1684" y="925"/>
                  <a:pt x="1684" y="925"/>
                </a:cubicBezTo>
                <a:cubicBezTo>
                  <a:pt x="1665" y="940"/>
                  <a:pt x="1665" y="940"/>
                  <a:pt x="1665" y="940"/>
                </a:cubicBezTo>
                <a:cubicBezTo>
                  <a:pt x="1665" y="922"/>
                  <a:pt x="1665" y="922"/>
                  <a:pt x="1665" y="922"/>
                </a:cubicBezTo>
                <a:cubicBezTo>
                  <a:pt x="1660" y="918"/>
                  <a:pt x="1660" y="918"/>
                  <a:pt x="1660" y="918"/>
                </a:cubicBezTo>
                <a:cubicBezTo>
                  <a:pt x="1658" y="918"/>
                  <a:pt x="1658" y="918"/>
                  <a:pt x="1658" y="918"/>
                </a:cubicBezTo>
                <a:cubicBezTo>
                  <a:pt x="1647" y="922"/>
                  <a:pt x="1647" y="922"/>
                  <a:pt x="1647" y="922"/>
                </a:cubicBezTo>
                <a:cubicBezTo>
                  <a:pt x="1636" y="936"/>
                  <a:pt x="1636" y="936"/>
                  <a:pt x="1636" y="936"/>
                </a:cubicBezTo>
                <a:cubicBezTo>
                  <a:pt x="1632" y="933"/>
                  <a:pt x="1629" y="931"/>
                  <a:pt x="1629" y="929"/>
                </a:cubicBezTo>
                <a:cubicBezTo>
                  <a:pt x="1629" y="927"/>
                  <a:pt x="1634" y="922"/>
                  <a:pt x="1643" y="914"/>
                </a:cubicBezTo>
                <a:cubicBezTo>
                  <a:pt x="1649" y="898"/>
                  <a:pt x="1649" y="898"/>
                  <a:pt x="1649" y="898"/>
                </a:cubicBezTo>
                <a:cubicBezTo>
                  <a:pt x="1643" y="876"/>
                  <a:pt x="1643" y="876"/>
                  <a:pt x="1643" y="876"/>
                </a:cubicBezTo>
                <a:cubicBezTo>
                  <a:pt x="1634" y="872"/>
                  <a:pt x="1634" y="872"/>
                  <a:pt x="1634" y="872"/>
                </a:cubicBezTo>
                <a:cubicBezTo>
                  <a:pt x="1621" y="874"/>
                  <a:pt x="1621" y="874"/>
                  <a:pt x="1621" y="874"/>
                </a:cubicBezTo>
                <a:cubicBezTo>
                  <a:pt x="1612" y="885"/>
                  <a:pt x="1612" y="885"/>
                  <a:pt x="1612" y="885"/>
                </a:cubicBezTo>
                <a:cubicBezTo>
                  <a:pt x="1605" y="881"/>
                  <a:pt x="1605" y="881"/>
                  <a:pt x="1605" y="881"/>
                </a:cubicBezTo>
                <a:cubicBezTo>
                  <a:pt x="1590" y="909"/>
                  <a:pt x="1590" y="909"/>
                  <a:pt x="1590" y="909"/>
                </a:cubicBezTo>
                <a:cubicBezTo>
                  <a:pt x="1594" y="938"/>
                  <a:pt x="1594" y="938"/>
                  <a:pt x="1594" y="938"/>
                </a:cubicBezTo>
                <a:cubicBezTo>
                  <a:pt x="1590" y="960"/>
                  <a:pt x="1590" y="960"/>
                  <a:pt x="1590" y="960"/>
                </a:cubicBezTo>
                <a:cubicBezTo>
                  <a:pt x="1579" y="971"/>
                  <a:pt x="1579" y="971"/>
                  <a:pt x="1579" y="971"/>
                </a:cubicBezTo>
                <a:cubicBezTo>
                  <a:pt x="1570" y="969"/>
                  <a:pt x="1570" y="969"/>
                  <a:pt x="1570" y="969"/>
                </a:cubicBezTo>
                <a:cubicBezTo>
                  <a:pt x="1563" y="958"/>
                  <a:pt x="1563" y="958"/>
                  <a:pt x="1563" y="958"/>
                </a:cubicBezTo>
                <a:cubicBezTo>
                  <a:pt x="1563" y="920"/>
                  <a:pt x="1563" y="920"/>
                  <a:pt x="1563" y="920"/>
                </a:cubicBezTo>
                <a:cubicBezTo>
                  <a:pt x="1566" y="903"/>
                  <a:pt x="1566" y="903"/>
                  <a:pt x="1566" y="903"/>
                </a:cubicBezTo>
                <a:cubicBezTo>
                  <a:pt x="1574" y="885"/>
                  <a:pt x="1574" y="885"/>
                  <a:pt x="1574" y="885"/>
                </a:cubicBezTo>
                <a:cubicBezTo>
                  <a:pt x="1566" y="889"/>
                  <a:pt x="1566" y="889"/>
                  <a:pt x="1566" y="889"/>
                </a:cubicBezTo>
                <a:cubicBezTo>
                  <a:pt x="1557" y="900"/>
                  <a:pt x="1557" y="900"/>
                  <a:pt x="1557" y="900"/>
                </a:cubicBezTo>
                <a:cubicBezTo>
                  <a:pt x="1561" y="883"/>
                  <a:pt x="1561" y="883"/>
                  <a:pt x="1561" y="883"/>
                </a:cubicBezTo>
                <a:cubicBezTo>
                  <a:pt x="1568" y="872"/>
                  <a:pt x="1568" y="872"/>
                  <a:pt x="1568" y="872"/>
                </a:cubicBezTo>
                <a:cubicBezTo>
                  <a:pt x="1585" y="865"/>
                  <a:pt x="1585" y="865"/>
                  <a:pt x="1585" y="865"/>
                </a:cubicBezTo>
                <a:cubicBezTo>
                  <a:pt x="1596" y="870"/>
                  <a:pt x="1596" y="870"/>
                  <a:pt x="1596" y="870"/>
                </a:cubicBezTo>
                <a:cubicBezTo>
                  <a:pt x="1607" y="858"/>
                  <a:pt x="1607" y="858"/>
                  <a:pt x="1607" y="858"/>
                </a:cubicBezTo>
                <a:cubicBezTo>
                  <a:pt x="1627" y="858"/>
                  <a:pt x="1627" y="858"/>
                  <a:pt x="1627" y="858"/>
                </a:cubicBezTo>
                <a:cubicBezTo>
                  <a:pt x="1614" y="847"/>
                  <a:pt x="1614" y="847"/>
                  <a:pt x="1614" y="847"/>
                </a:cubicBezTo>
                <a:cubicBezTo>
                  <a:pt x="1612" y="836"/>
                  <a:pt x="1612" y="836"/>
                  <a:pt x="1612" y="836"/>
                </a:cubicBezTo>
                <a:cubicBezTo>
                  <a:pt x="1592" y="845"/>
                  <a:pt x="1592" y="845"/>
                  <a:pt x="1592" y="845"/>
                </a:cubicBezTo>
                <a:cubicBezTo>
                  <a:pt x="1579" y="847"/>
                  <a:pt x="1579" y="847"/>
                  <a:pt x="1579" y="847"/>
                </a:cubicBezTo>
                <a:cubicBezTo>
                  <a:pt x="1572" y="836"/>
                  <a:pt x="1572" y="836"/>
                  <a:pt x="1572" y="836"/>
                </a:cubicBezTo>
                <a:cubicBezTo>
                  <a:pt x="1552" y="834"/>
                  <a:pt x="1552" y="834"/>
                  <a:pt x="1552" y="834"/>
                </a:cubicBezTo>
                <a:cubicBezTo>
                  <a:pt x="1566" y="819"/>
                  <a:pt x="1566" y="819"/>
                  <a:pt x="1566" y="819"/>
                </a:cubicBezTo>
                <a:cubicBezTo>
                  <a:pt x="1521" y="843"/>
                  <a:pt x="1521" y="843"/>
                  <a:pt x="1521" y="843"/>
                </a:cubicBezTo>
                <a:cubicBezTo>
                  <a:pt x="1513" y="843"/>
                  <a:pt x="1513" y="843"/>
                  <a:pt x="1513" y="843"/>
                </a:cubicBezTo>
                <a:cubicBezTo>
                  <a:pt x="1510" y="834"/>
                  <a:pt x="1510" y="834"/>
                  <a:pt x="1510" y="834"/>
                </a:cubicBezTo>
                <a:cubicBezTo>
                  <a:pt x="1499" y="834"/>
                  <a:pt x="1499" y="834"/>
                  <a:pt x="1499" y="834"/>
                </a:cubicBezTo>
                <a:cubicBezTo>
                  <a:pt x="1493" y="841"/>
                  <a:pt x="1493" y="841"/>
                  <a:pt x="1493" y="841"/>
                </a:cubicBezTo>
                <a:cubicBezTo>
                  <a:pt x="1482" y="836"/>
                  <a:pt x="1482" y="836"/>
                  <a:pt x="1482" y="836"/>
                </a:cubicBezTo>
                <a:cubicBezTo>
                  <a:pt x="1491" y="825"/>
                  <a:pt x="1491" y="825"/>
                  <a:pt x="1491" y="825"/>
                </a:cubicBezTo>
                <a:cubicBezTo>
                  <a:pt x="1491" y="825"/>
                  <a:pt x="1491" y="825"/>
                  <a:pt x="1491" y="825"/>
                </a:cubicBezTo>
                <a:close/>
                <a:moveTo>
                  <a:pt x="1343" y="647"/>
                </a:moveTo>
                <a:cubicBezTo>
                  <a:pt x="1365" y="621"/>
                  <a:pt x="1365" y="621"/>
                  <a:pt x="1365" y="621"/>
                </a:cubicBezTo>
                <a:cubicBezTo>
                  <a:pt x="1367" y="656"/>
                  <a:pt x="1367" y="656"/>
                  <a:pt x="1367" y="656"/>
                </a:cubicBezTo>
                <a:cubicBezTo>
                  <a:pt x="1392" y="685"/>
                  <a:pt x="1392" y="685"/>
                  <a:pt x="1392" y="685"/>
                </a:cubicBezTo>
                <a:cubicBezTo>
                  <a:pt x="1394" y="698"/>
                  <a:pt x="1394" y="698"/>
                  <a:pt x="1394" y="698"/>
                </a:cubicBezTo>
                <a:cubicBezTo>
                  <a:pt x="1407" y="713"/>
                  <a:pt x="1407" y="713"/>
                  <a:pt x="1407" y="713"/>
                </a:cubicBezTo>
                <a:cubicBezTo>
                  <a:pt x="1405" y="731"/>
                  <a:pt x="1405" y="731"/>
                  <a:pt x="1405" y="731"/>
                </a:cubicBezTo>
                <a:cubicBezTo>
                  <a:pt x="1387" y="742"/>
                  <a:pt x="1387" y="742"/>
                  <a:pt x="1387" y="742"/>
                </a:cubicBezTo>
                <a:cubicBezTo>
                  <a:pt x="1385" y="733"/>
                  <a:pt x="1385" y="733"/>
                  <a:pt x="1385" y="733"/>
                </a:cubicBezTo>
                <a:cubicBezTo>
                  <a:pt x="1389" y="718"/>
                  <a:pt x="1389" y="718"/>
                  <a:pt x="1389" y="718"/>
                </a:cubicBezTo>
                <a:cubicBezTo>
                  <a:pt x="1378" y="700"/>
                  <a:pt x="1378" y="700"/>
                  <a:pt x="1378" y="700"/>
                </a:cubicBezTo>
                <a:cubicBezTo>
                  <a:pt x="1370" y="707"/>
                  <a:pt x="1370" y="707"/>
                  <a:pt x="1370" y="707"/>
                </a:cubicBezTo>
                <a:cubicBezTo>
                  <a:pt x="1354" y="682"/>
                  <a:pt x="1354" y="682"/>
                  <a:pt x="1354" y="682"/>
                </a:cubicBezTo>
                <a:cubicBezTo>
                  <a:pt x="1356" y="671"/>
                  <a:pt x="1356" y="671"/>
                  <a:pt x="1356" y="671"/>
                </a:cubicBezTo>
                <a:cubicBezTo>
                  <a:pt x="1343" y="654"/>
                  <a:pt x="1343" y="654"/>
                  <a:pt x="1343" y="654"/>
                </a:cubicBezTo>
                <a:cubicBezTo>
                  <a:pt x="1343" y="647"/>
                  <a:pt x="1343" y="647"/>
                  <a:pt x="1343" y="647"/>
                </a:cubicBezTo>
                <a:cubicBezTo>
                  <a:pt x="1343" y="647"/>
                  <a:pt x="1343" y="647"/>
                  <a:pt x="1343" y="647"/>
                </a:cubicBezTo>
                <a:close/>
                <a:moveTo>
                  <a:pt x="962" y="279"/>
                </a:moveTo>
                <a:cubicBezTo>
                  <a:pt x="953" y="273"/>
                  <a:pt x="953" y="273"/>
                  <a:pt x="953" y="273"/>
                </a:cubicBezTo>
                <a:cubicBezTo>
                  <a:pt x="920" y="299"/>
                  <a:pt x="920" y="299"/>
                  <a:pt x="920" y="299"/>
                </a:cubicBezTo>
                <a:cubicBezTo>
                  <a:pt x="907" y="299"/>
                  <a:pt x="907" y="299"/>
                  <a:pt x="907" y="299"/>
                </a:cubicBezTo>
                <a:cubicBezTo>
                  <a:pt x="907" y="295"/>
                  <a:pt x="907" y="295"/>
                  <a:pt x="907" y="295"/>
                </a:cubicBezTo>
                <a:cubicBezTo>
                  <a:pt x="931" y="277"/>
                  <a:pt x="931" y="277"/>
                  <a:pt x="931" y="277"/>
                </a:cubicBezTo>
                <a:cubicBezTo>
                  <a:pt x="931" y="271"/>
                  <a:pt x="931" y="271"/>
                  <a:pt x="931" y="271"/>
                </a:cubicBezTo>
                <a:cubicBezTo>
                  <a:pt x="918" y="271"/>
                  <a:pt x="918" y="271"/>
                  <a:pt x="918" y="271"/>
                </a:cubicBezTo>
                <a:cubicBezTo>
                  <a:pt x="907" y="275"/>
                  <a:pt x="907" y="275"/>
                  <a:pt x="907" y="275"/>
                </a:cubicBezTo>
                <a:cubicBezTo>
                  <a:pt x="896" y="288"/>
                  <a:pt x="896" y="288"/>
                  <a:pt x="896" y="288"/>
                </a:cubicBezTo>
                <a:cubicBezTo>
                  <a:pt x="892" y="288"/>
                  <a:pt x="892" y="288"/>
                  <a:pt x="892" y="288"/>
                </a:cubicBezTo>
                <a:cubicBezTo>
                  <a:pt x="883" y="277"/>
                  <a:pt x="883" y="277"/>
                  <a:pt x="883" y="277"/>
                </a:cubicBezTo>
                <a:cubicBezTo>
                  <a:pt x="868" y="277"/>
                  <a:pt x="868" y="277"/>
                  <a:pt x="868" y="277"/>
                </a:cubicBezTo>
                <a:cubicBezTo>
                  <a:pt x="861" y="271"/>
                  <a:pt x="861" y="271"/>
                  <a:pt x="861" y="271"/>
                </a:cubicBezTo>
                <a:cubicBezTo>
                  <a:pt x="872" y="264"/>
                  <a:pt x="872" y="264"/>
                  <a:pt x="872" y="264"/>
                </a:cubicBezTo>
                <a:cubicBezTo>
                  <a:pt x="881" y="257"/>
                  <a:pt x="887" y="253"/>
                  <a:pt x="887" y="253"/>
                </a:cubicBezTo>
                <a:cubicBezTo>
                  <a:pt x="890" y="253"/>
                  <a:pt x="898" y="255"/>
                  <a:pt x="912" y="257"/>
                </a:cubicBezTo>
                <a:cubicBezTo>
                  <a:pt x="916" y="251"/>
                  <a:pt x="916" y="251"/>
                  <a:pt x="916" y="251"/>
                </a:cubicBezTo>
                <a:cubicBezTo>
                  <a:pt x="914" y="246"/>
                  <a:pt x="914" y="246"/>
                  <a:pt x="914" y="246"/>
                </a:cubicBezTo>
                <a:cubicBezTo>
                  <a:pt x="894" y="242"/>
                  <a:pt x="894" y="242"/>
                  <a:pt x="894" y="242"/>
                </a:cubicBezTo>
                <a:cubicBezTo>
                  <a:pt x="885" y="244"/>
                  <a:pt x="885" y="244"/>
                  <a:pt x="885" y="244"/>
                </a:cubicBezTo>
                <a:cubicBezTo>
                  <a:pt x="859" y="244"/>
                  <a:pt x="859" y="244"/>
                  <a:pt x="859" y="244"/>
                </a:cubicBezTo>
                <a:cubicBezTo>
                  <a:pt x="854" y="244"/>
                  <a:pt x="854" y="244"/>
                  <a:pt x="854" y="244"/>
                </a:cubicBezTo>
                <a:cubicBezTo>
                  <a:pt x="890" y="224"/>
                  <a:pt x="890" y="224"/>
                  <a:pt x="890" y="224"/>
                </a:cubicBezTo>
                <a:cubicBezTo>
                  <a:pt x="914" y="222"/>
                  <a:pt x="914" y="222"/>
                  <a:pt x="914" y="222"/>
                </a:cubicBezTo>
                <a:cubicBezTo>
                  <a:pt x="949" y="200"/>
                  <a:pt x="949" y="200"/>
                  <a:pt x="949" y="200"/>
                </a:cubicBezTo>
                <a:cubicBezTo>
                  <a:pt x="964" y="200"/>
                  <a:pt x="964" y="200"/>
                  <a:pt x="964" y="200"/>
                </a:cubicBezTo>
                <a:cubicBezTo>
                  <a:pt x="964" y="207"/>
                  <a:pt x="964" y="207"/>
                  <a:pt x="964" y="207"/>
                </a:cubicBezTo>
                <a:cubicBezTo>
                  <a:pt x="938" y="231"/>
                  <a:pt x="938" y="231"/>
                  <a:pt x="938" y="231"/>
                </a:cubicBezTo>
                <a:cubicBezTo>
                  <a:pt x="938" y="238"/>
                  <a:pt x="938" y="238"/>
                  <a:pt x="938" y="238"/>
                </a:cubicBezTo>
                <a:cubicBezTo>
                  <a:pt x="951" y="244"/>
                  <a:pt x="951" y="244"/>
                  <a:pt x="951" y="244"/>
                </a:cubicBezTo>
                <a:cubicBezTo>
                  <a:pt x="973" y="242"/>
                  <a:pt x="973" y="242"/>
                  <a:pt x="973" y="242"/>
                </a:cubicBezTo>
                <a:cubicBezTo>
                  <a:pt x="982" y="231"/>
                  <a:pt x="986" y="227"/>
                  <a:pt x="989" y="227"/>
                </a:cubicBezTo>
                <a:cubicBezTo>
                  <a:pt x="1002" y="227"/>
                  <a:pt x="1002" y="227"/>
                  <a:pt x="1002" y="227"/>
                </a:cubicBezTo>
                <a:cubicBezTo>
                  <a:pt x="969" y="279"/>
                  <a:pt x="969" y="279"/>
                  <a:pt x="969" y="279"/>
                </a:cubicBezTo>
                <a:cubicBezTo>
                  <a:pt x="962" y="279"/>
                  <a:pt x="962" y="279"/>
                  <a:pt x="962" y="279"/>
                </a:cubicBezTo>
                <a:cubicBezTo>
                  <a:pt x="962" y="279"/>
                  <a:pt x="962" y="279"/>
                  <a:pt x="962" y="279"/>
                </a:cubicBezTo>
                <a:close/>
                <a:moveTo>
                  <a:pt x="986" y="414"/>
                </a:moveTo>
                <a:cubicBezTo>
                  <a:pt x="975" y="407"/>
                  <a:pt x="975" y="407"/>
                  <a:pt x="975" y="407"/>
                </a:cubicBezTo>
                <a:cubicBezTo>
                  <a:pt x="975" y="405"/>
                  <a:pt x="975" y="405"/>
                  <a:pt x="975" y="405"/>
                </a:cubicBezTo>
                <a:cubicBezTo>
                  <a:pt x="1004" y="407"/>
                  <a:pt x="1004" y="407"/>
                  <a:pt x="1004" y="407"/>
                </a:cubicBezTo>
                <a:cubicBezTo>
                  <a:pt x="1011" y="398"/>
                  <a:pt x="1011" y="398"/>
                  <a:pt x="1011" y="398"/>
                </a:cubicBezTo>
                <a:cubicBezTo>
                  <a:pt x="1028" y="396"/>
                  <a:pt x="1028" y="396"/>
                  <a:pt x="1028" y="396"/>
                </a:cubicBezTo>
                <a:cubicBezTo>
                  <a:pt x="1030" y="392"/>
                  <a:pt x="1030" y="392"/>
                  <a:pt x="1030" y="392"/>
                </a:cubicBezTo>
                <a:cubicBezTo>
                  <a:pt x="1008" y="357"/>
                  <a:pt x="1008" y="357"/>
                  <a:pt x="1008" y="357"/>
                </a:cubicBezTo>
                <a:cubicBezTo>
                  <a:pt x="1011" y="350"/>
                  <a:pt x="1011" y="350"/>
                  <a:pt x="1011" y="350"/>
                </a:cubicBezTo>
                <a:cubicBezTo>
                  <a:pt x="1026" y="361"/>
                  <a:pt x="1026" y="361"/>
                  <a:pt x="1026" y="361"/>
                </a:cubicBezTo>
                <a:cubicBezTo>
                  <a:pt x="1033" y="363"/>
                  <a:pt x="1033" y="363"/>
                  <a:pt x="1033" y="363"/>
                </a:cubicBezTo>
                <a:cubicBezTo>
                  <a:pt x="1037" y="374"/>
                  <a:pt x="1037" y="374"/>
                  <a:pt x="1037" y="374"/>
                </a:cubicBezTo>
                <a:cubicBezTo>
                  <a:pt x="1066" y="392"/>
                  <a:pt x="1066" y="392"/>
                  <a:pt x="1066" y="392"/>
                </a:cubicBezTo>
                <a:cubicBezTo>
                  <a:pt x="1075" y="392"/>
                  <a:pt x="1079" y="392"/>
                  <a:pt x="1079" y="392"/>
                </a:cubicBezTo>
                <a:cubicBezTo>
                  <a:pt x="1081" y="390"/>
                  <a:pt x="1086" y="387"/>
                  <a:pt x="1090" y="383"/>
                </a:cubicBezTo>
                <a:cubicBezTo>
                  <a:pt x="1092" y="383"/>
                  <a:pt x="1101" y="383"/>
                  <a:pt x="1116" y="383"/>
                </a:cubicBezTo>
                <a:cubicBezTo>
                  <a:pt x="1145" y="390"/>
                  <a:pt x="1145" y="390"/>
                  <a:pt x="1145" y="390"/>
                </a:cubicBezTo>
                <a:cubicBezTo>
                  <a:pt x="1119" y="401"/>
                  <a:pt x="1119" y="401"/>
                  <a:pt x="1119" y="401"/>
                </a:cubicBezTo>
                <a:cubicBezTo>
                  <a:pt x="1088" y="403"/>
                  <a:pt x="1088" y="403"/>
                  <a:pt x="1088" y="403"/>
                </a:cubicBezTo>
                <a:cubicBezTo>
                  <a:pt x="1075" y="423"/>
                  <a:pt x="1075" y="423"/>
                  <a:pt x="1075" y="423"/>
                </a:cubicBezTo>
                <a:cubicBezTo>
                  <a:pt x="1068" y="423"/>
                  <a:pt x="1068" y="423"/>
                  <a:pt x="1068" y="423"/>
                </a:cubicBezTo>
                <a:cubicBezTo>
                  <a:pt x="1044" y="420"/>
                  <a:pt x="1044" y="420"/>
                  <a:pt x="1044" y="420"/>
                </a:cubicBezTo>
                <a:cubicBezTo>
                  <a:pt x="1035" y="429"/>
                  <a:pt x="1035" y="429"/>
                  <a:pt x="1035" y="429"/>
                </a:cubicBezTo>
                <a:cubicBezTo>
                  <a:pt x="1004" y="429"/>
                  <a:pt x="1004" y="429"/>
                  <a:pt x="1004" y="429"/>
                </a:cubicBezTo>
                <a:cubicBezTo>
                  <a:pt x="986" y="414"/>
                  <a:pt x="986" y="414"/>
                  <a:pt x="986" y="414"/>
                </a:cubicBezTo>
                <a:cubicBezTo>
                  <a:pt x="986" y="414"/>
                  <a:pt x="986" y="414"/>
                  <a:pt x="986" y="414"/>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68" name="Freeform 113"/>
          <p:cNvSpPr>
            <a:spLocks/>
          </p:cNvSpPr>
          <p:nvPr/>
        </p:nvSpPr>
        <p:spPr bwMode="auto">
          <a:xfrm>
            <a:off x="4943480" y="4911730"/>
            <a:ext cx="17463" cy="11113"/>
          </a:xfrm>
          <a:custGeom>
            <a:avLst/>
            <a:gdLst>
              <a:gd name="T0" fmla="*/ 0 w 11"/>
              <a:gd name="T1" fmla="*/ 1 h 7"/>
              <a:gd name="T2" fmla="*/ 6 w 11"/>
              <a:gd name="T3" fmla="*/ 7 h 7"/>
              <a:gd name="T4" fmla="*/ 11 w 11"/>
              <a:gd name="T5" fmla="*/ 4 h 7"/>
              <a:gd name="T6" fmla="*/ 5 w 11"/>
              <a:gd name="T7" fmla="*/ 0 h 7"/>
              <a:gd name="T8" fmla="*/ 0 w 11"/>
              <a:gd name="T9" fmla="*/ 1 h 7"/>
              <a:gd name="T10" fmla="*/ 0 w 11"/>
              <a:gd name="T11" fmla="*/ 1 h 7"/>
              <a:gd name="T12" fmla="*/ 0 w 11"/>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1" h="7">
                <a:moveTo>
                  <a:pt x="0" y="1"/>
                </a:moveTo>
                <a:lnTo>
                  <a:pt x="6" y="7"/>
                </a:lnTo>
                <a:lnTo>
                  <a:pt x="11" y="4"/>
                </a:lnTo>
                <a:lnTo>
                  <a:pt x="5" y="0"/>
                </a:lnTo>
                <a:lnTo>
                  <a:pt x="0" y="1"/>
                </a:lnTo>
                <a:lnTo>
                  <a:pt x="0" y="1"/>
                </a:lnTo>
                <a:lnTo>
                  <a:pt x="0" y="1"/>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8" name="Freeform 114"/>
          <p:cNvSpPr>
            <a:spLocks/>
          </p:cNvSpPr>
          <p:nvPr/>
        </p:nvSpPr>
        <p:spPr bwMode="auto">
          <a:xfrm>
            <a:off x="4997455" y="4903793"/>
            <a:ext cx="15875" cy="11113"/>
          </a:xfrm>
          <a:custGeom>
            <a:avLst/>
            <a:gdLst>
              <a:gd name="T0" fmla="*/ 0 w 10"/>
              <a:gd name="T1" fmla="*/ 3 h 7"/>
              <a:gd name="T2" fmla="*/ 0 w 10"/>
              <a:gd name="T3" fmla="*/ 6 h 7"/>
              <a:gd name="T4" fmla="*/ 3 w 10"/>
              <a:gd name="T5" fmla="*/ 7 h 7"/>
              <a:gd name="T6" fmla="*/ 8 w 10"/>
              <a:gd name="T7" fmla="*/ 6 h 7"/>
              <a:gd name="T8" fmla="*/ 10 w 10"/>
              <a:gd name="T9" fmla="*/ 3 h 7"/>
              <a:gd name="T10" fmla="*/ 5 w 10"/>
              <a:gd name="T11" fmla="*/ 0 h 7"/>
              <a:gd name="T12" fmla="*/ 0 w 10"/>
              <a:gd name="T13" fmla="*/ 3 h 7"/>
              <a:gd name="T14" fmla="*/ 0 w 10"/>
              <a:gd name="T15" fmla="*/ 3 h 7"/>
              <a:gd name="T16" fmla="*/ 0 w 10"/>
              <a:gd name="T1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0" y="3"/>
                </a:moveTo>
                <a:lnTo>
                  <a:pt x="0" y="6"/>
                </a:lnTo>
                <a:lnTo>
                  <a:pt x="3" y="7"/>
                </a:lnTo>
                <a:lnTo>
                  <a:pt x="8" y="6"/>
                </a:lnTo>
                <a:lnTo>
                  <a:pt x="10" y="3"/>
                </a:lnTo>
                <a:lnTo>
                  <a:pt x="5" y="0"/>
                </a:lnTo>
                <a:lnTo>
                  <a:pt x="0" y="3"/>
                </a:lnTo>
                <a:lnTo>
                  <a:pt x="0" y="3"/>
                </a:lnTo>
                <a:lnTo>
                  <a:pt x="0" y="3"/>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9" name="Freeform 115"/>
          <p:cNvSpPr>
            <a:spLocks/>
          </p:cNvSpPr>
          <p:nvPr/>
        </p:nvSpPr>
        <p:spPr bwMode="auto">
          <a:xfrm>
            <a:off x="4908555" y="4860930"/>
            <a:ext cx="77788" cy="50800"/>
          </a:xfrm>
          <a:custGeom>
            <a:avLst/>
            <a:gdLst>
              <a:gd name="T0" fmla="*/ 54 w 113"/>
              <a:gd name="T1" fmla="*/ 32 h 75"/>
              <a:gd name="T2" fmla="*/ 48 w 113"/>
              <a:gd name="T3" fmla="*/ 11 h 75"/>
              <a:gd name="T4" fmla="*/ 28 w 113"/>
              <a:gd name="T5" fmla="*/ 0 h 75"/>
              <a:gd name="T6" fmla="*/ 21 w 113"/>
              <a:gd name="T7" fmla="*/ 9 h 75"/>
              <a:gd name="T8" fmla="*/ 11 w 113"/>
              <a:gd name="T9" fmla="*/ 9 h 75"/>
              <a:gd name="T10" fmla="*/ 11 w 113"/>
              <a:gd name="T11" fmla="*/ 26 h 75"/>
              <a:gd name="T12" fmla="*/ 21 w 113"/>
              <a:gd name="T13" fmla="*/ 26 h 75"/>
              <a:gd name="T14" fmla="*/ 15 w 113"/>
              <a:gd name="T15" fmla="*/ 43 h 75"/>
              <a:gd name="T16" fmla="*/ 2 w 113"/>
              <a:gd name="T17" fmla="*/ 37 h 75"/>
              <a:gd name="T18" fmla="*/ 0 w 113"/>
              <a:gd name="T19" fmla="*/ 56 h 75"/>
              <a:gd name="T20" fmla="*/ 41 w 113"/>
              <a:gd name="T21" fmla="*/ 63 h 75"/>
              <a:gd name="T22" fmla="*/ 48 w 113"/>
              <a:gd name="T23" fmla="*/ 67 h 75"/>
              <a:gd name="T24" fmla="*/ 50 w 113"/>
              <a:gd name="T25" fmla="*/ 67 h 75"/>
              <a:gd name="T26" fmla="*/ 58 w 113"/>
              <a:gd name="T27" fmla="*/ 63 h 75"/>
              <a:gd name="T28" fmla="*/ 93 w 113"/>
              <a:gd name="T29" fmla="*/ 75 h 75"/>
              <a:gd name="T30" fmla="*/ 109 w 113"/>
              <a:gd name="T31" fmla="*/ 69 h 75"/>
              <a:gd name="T32" fmla="*/ 113 w 113"/>
              <a:gd name="T33" fmla="*/ 65 h 75"/>
              <a:gd name="T34" fmla="*/ 78 w 113"/>
              <a:gd name="T35" fmla="*/ 43 h 75"/>
              <a:gd name="T36" fmla="*/ 54 w 113"/>
              <a:gd name="T37" fmla="*/ 3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75">
                <a:moveTo>
                  <a:pt x="54" y="32"/>
                </a:moveTo>
                <a:cubicBezTo>
                  <a:pt x="48" y="11"/>
                  <a:pt x="48" y="11"/>
                  <a:pt x="48" y="11"/>
                </a:cubicBezTo>
                <a:cubicBezTo>
                  <a:pt x="28" y="0"/>
                  <a:pt x="28" y="0"/>
                  <a:pt x="28" y="0"/>
                </a:cubicBezTo>
                <a:cubicBezTo>
                  <a:pt x="21" y="9"/>
                  <a:pt x="21" y="9"/>
                  <a:pt x="21" y="9"/>
                </a:cubicBezTo>
                <a:cubicBezTo>
                  <a:pt x="11" y="9"/>
                  <a:pt x="11" y="9"/>
                  <a:pt x="11" y="9"/>
                </a:cubicBezTo>
                <a:cubicBezTo>
                  <a:pt x="11" y="26"/>
                  <a:pt x="11" y="26"/>
                  <a:pt x="11" y="26"/>
                </a:cubicBezTo>
                <a:cubicBezTo>
                  <a:pt x="21" y="26"/>
                  <a:pt x="21" y="26"/>
                  <a:pt x="21" y="26"/>
                </a:cubicBezTo>
                <a:cubicBezTo>
                  <a:pt x="15" y="43"/>
                  <a:pt x="15" y="43"/>
                  <a:pt x="15" y="43"/>
                </a:cubicBezTo>
                <a:cubicBezTo>
                  <a:pt x="2" y="37"/>
                  <a:pt x="2" y="37"/>
                  <a:pt x="2" y="37"/>
                </a:cubicBezTo>
                <a:cubicBezTo>
                  <a:pt x="0" y="56"/>
                  <a:pt x="0" y="56"/>
                  <a:pt x="0" y="56"/>
                </a:cubicBezTo>
                <a:cubicBezTo>
                  <a:pt x="13" y="58"/>
                  <a:pt x="28" y="60"/>
                  <a:pt x="41" y="63"/>
                </a:cubicBezTo>
                <a:cubicBezTo>
                  <a:pt x="48" y="67"/>
                  <a:pt x="48" y="67"/>
                  <a:pt x="48" y="67"/>
                </a:cubicBezTo>
                <a:cubicBezTo>
                  <a:pt x="50" y="67"/>
                  <a:pt x="50" y="67"/>
                  <a:pt x="50" y="67"/>
                </a:cubicBezTo>
                <a:cubicBezTo>
                  <a:pt x="58" y="63"/>
                  <a:pt x="58" y="63"/>
                  <a:pt x="58" y="63"/>
                </a:cubicBezTo>
                <a:cubicBezTo>
                  <a:pt x="69" y="67"/>
                  <a:pt x="82" y="69"/>
                  <a:pt x="93" y="75"/>
                </a:cubicBezTo>
                <a:cubicBezTo>
                  <a:pt x="109" y="69"/>
                  <a:pt x="109" y="69"/>
                  <a:pt x="109" y="69"/>
                </a:cubicBezTo>
                <a:cubicBezTo>
                  <a:pt x="113" y="65"/>
                  <a:pt x="113" y="65"/>
                  <a:pt x="113" y="65"/>
                </a:cubicBezTo>
                <a:cubicBezTo>
                  <a:pt x="100" y="56"/>
                  <a:pt x="89" y="50"/>
                  <a:pt x="78" y="43"/>
                </a:cubicBezTo>
                <a:cubicBezTo>
                  <a:pt x="72" y="41"/>
                  <a:pt x="63" y="37"/>
                  <a:pt x="54" y="32"/>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0" name="Freeform 116"/>
          <p:cNvSpPr>
            <a:spLocks/>
          </p:cNvSpPr>
          <p:nvPr/>
        </p:nvSpPr>
        <p:spPr bwMode="auto">
          <a:xfrm>
            <a:off x="4967293" y="3659192"/>
            <a:ext cx="25400" cy="11113"/>
          </a:xfrm>
          <a:custGeom>
            <a:avLst/>
            <a:gdLst>
              <a:gd name="T0" fmla="*/ 0 w 16"/>
              <a:gd name="T1" fmla="*/ 0 h 7"/>
              <a:gd name="T2" fmla="*/ 0 w 16"/>
              <a:gd name="T3" fmla="*/ 5 h 7"/>
              <a:gd name="T4" fmla="*/ 9 w 16"/>
              <a:gd name="T5" fmla="*/ 4 h 7"/>
              <a:gd name="T6" fmla="*/ 14 w 16"/>
              <a:gd name="T7" fmla="*/ 7 h 7"/>
              <a:gd name="T8" fmla="*/ 16 w 16"/>
              <a:gd name="T9" fmla="*/ 0 h 7"/>
              <a:gd name="T10" fmla="*/ 7 w 16"/>
              <a:gd name="T11" fmla="*/ 2 h 7"/>
              <a:gd name="T12" fmla="*/ 0 w 16"/>
              <a:gd name="T13" fmla="*/ 0 h 7"/>
              <a:gd name="T14" fmla="*/ 0 w 16"/>
              <a:gd name="T15" fmla="*/ 0 h 7"/>
              <a:gd name="T16" fmla="*/ 0 w 1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7">
                <a:moveTo>
                  <a:pt x="0" y="0"/>
                </a:moveTo>
                <a:lnTo>
                  <a:pt x="0" y="5"/>
                </a:lnTo>
                <a:lnTo>
                  <a:pt x="9" y="4"/>
                </a:lnTo>
                <a:lnTo>
                  <a:pt x="14" y="7"/>
                </a:lnTo>
                <a:lnTo>
                  <a:pt x="16" y="0"/>
                </a:lnTo>
                <a:lnTo>
                  <a:pt x="7" y="2"/>
                </a:lnTo>
                <a:lnTo>
                  <a:pt x="0" y="0"/>
                </a:lnTo>
                <a:lnTo>
                  <a:pt x="0" y="0"/>
                </a:lnTo>
                <a:lnTo>
                  <a:pt x="0"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1" name="Freeform 117"/>
          <p:cNvSpPr>
            <a:spLocks/>
          </p:cNvSpPr>
          <p:nvPr/>
        </p:nvSpPr>
        <p:spPr bwMode="auto">
          <a:xfrm>
            <a:off x="4808543" y="3657604"/>
            <a:ext cx="34925" cy="12700"/>
          </a:xfrm>
          <a:custGeom>
            <a:avLst/>
            <a:gdLst>
              <a:gd name="T0" fmla="*/ 4 w 22"/>
              <a:gd name="T1" fmla="*/ 0 h 8"/>
              <a:gd name="T2" fmla="*/ 0 w 22"/>
              <a:gd name="T3" fmla="*/ 3 h 8"/>
              <a:gd name="T4" fmla="*/ 1 w 22"/>
              <a:gd name="T5" fmla="*/ 5 h 8"/>
              <a:gd name="T6" fmla="*/ 6 w 22"/>
              <a:gd name="T7" fmla="*/ 4 h 8"/>
              <a:gd name="T8" fmla="*/ 9 w 22"/>
              <a:gd name="T9" fmla="*/ 8 h 8"/>
              <a:gd name="T10" fmla="*/ 22 w 22"/>
              <a:gd name="T11" fmla="*/ 6 h 8"/>
              <a:gd name="T12" fmla="*/ 22 w 22"/>
              <a:gd name="T13" fmla="*/ 3 h 8"/>
              <a:gd name="T14" fmla="*/ 16 w 22"/>
              <a:gd name="T15" fmla="*/ 0 h 8"/>
              <a:gd name="T16" fmla="*/ 4 w 22"/>
              <a:gd name="T17" fmla="*/ 0 h 8"/>
              <a:gd name="T18" fmla="*/ 4 w 22"/>
              <a:gd name="T19" fmla="*/ 0 h 8"/>
              <a:gd name="T20" fmla="*/ 4 w 22"/>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8">
                <a:moveTo>
                  <a:pt x="4" y="0"/>
                </a:moveTo>
                <a:lnTo>
                  <a:pt x="0" y="3"/>
                </a:lnTo>
                <a:lnTo>
                  <a:pt x="1" y="5"/>
                </a:lnTo>
                <a:lnTo>
                  <a:pt x="6" y="4"/>
                </a:lnTo>
                <a:lnTo>
                  <a:pt x="9" y="8"/>
                </a:lnTo>
                <a:lnTo>
                  <a:pt x="22" y="6"/>
                </a:lnTo>
                <a:lnTo>
                  <a:pt x="22" y="3"/>
                </a:lnTo>
                <a:lnTo>
                  <a:pt x="16" y="0"/>
                </a:lnTo>
                <a:lnTo>
                  <a:pt x="4" y="0"/>
                </a:lnTo>
                <a:lnTo>
                  <a:pt x="4" y="0"/>
                </a:lnTo>
                <a:lnTo>
                  <a:pt x="4"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2" name="Freeform 118"/>
          <p:cNvSpPr>
            <a:spLocks/>
          </p:cNvSpPr>
          <p:nvPr/>
        </p:nvSpPr>
        <p:spPr bwMode="auto">
          <a:xfrm>
            <a:off x="4860930" y="3629029"/>
            <a:ext cx="92075" cy="47625"/>
          </a:xfrm>
          <a:custGeom>
            <a:avLst/>
            <a:gdLst>
              <a:gd name="T0" fmla="*/ 61 w 135"/>
              <a:gd name="T1" fmla="*/ 58 h 69"/>
              <a:gd name="T2" fmla="*/ 72 w 135"/>
              <a:gd name="T3" fmla="*/ 69 h 69"/>
              <a:gd name="T4" fmla="*/ 80 w 135"/>
              <a:gd name="T5" fmla="*/ 49 h 69"/>
              <a:gd name="T6" fmla="*/ 91 w 135"/>
              <a:gd name="T7" fmla="*/ 47 h 69"/>
              <a:gd name="T8" fmla="*/ 94 w 135"/>
              <a:gd name="T9" fmla="*/ 55 h 69"/>
              <a:gd name="T10" fmla="*/ 113 w 135"/>
              <a:gd name="T11" fmla="*/ 53 h 69"/>
              <a:gd name="T12" fmla="*/ 131 w 135"/>
              <a:gd name="T13" fmla="*/ 55 h 69"/>
              <a:gd name="T14" fmla="*/ 135 w 135"/>
              <a:gd name="T15" fmla="*/ 38 h 69"/>
              <a:gd name="T16" fmla="*/ 111 w 135"/>
              <a:gd name="T17" fmla="*/ 24 h 69"/>
              <a:gd name="T18" fmla="*/ 113 w 135"/>
              <a:gd name="T19" fmla="*/ 15 h 69"/>
              <a:gd name="T20" fmla="*/ 78 w 135"/>
              <a:gd name="T21" fmla="*/ 2 h 69"/>
              <a:gd name="T22" fmla="*/ 67 w 135"/>
              <a:gd name="T23" fmla="*/ 9 h 69"/>
              <a:gd name="T24" fmla="*/ 65 w 135"/>
              <a:gd name="T25" fmla="*/ 9 h 69"/>
              <a:gd name="T26" fmla="*/ 35 w 135"/>
              <a:gd name="T27" fmla="*/ 0 h 69"/>
              <a:gd name="T28" fmla="*/ 28 w 135"/>
              <a:gd name="T29" fmla="*/ 4 h 69"/>
              <a:gd name="T30" fmla="*/ 50 w 135"/>
              <a:gd name="T31" fmla="*/ 22 h 69"/>
              <a:gd name="T32" fmla="*/ 43 w 135"/>
              <a:gd name="T33" fmla="*/ 40 h 69"/>
              <a:gd name="T34" fmla="*/ 19 w 135"/>
              <a:gd name="T35" fmla="*/ 40 h 69"/>
              <a:gd name="T36" fmla="*/ 15 w 135"/>
              <a:gd name="T37" fmla="*/ 35 h 69"/>
              <a:gd name="T38" fmla="*/ 2 w 135"/>
              <a:gd name="T39" fmla="*/ 40 h 69"/>
              <a:gd name="T40" fmla="*/ 0 w 135"/>
              <a:gd name="T41" fmla="*/ 47 h 69"/>
              <a:gd name="T42" fmla="*/ 61 w 135"/>
              <a:gd name="T4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5" h="69">
                <a:moveTo>
                  <a:pt x="61" y="58"/>
                </a:moveTo>
                <a:cubicBezTo>
                  <a:pt x="72" y="69"/>
                  <a:pt x="72" y="69"/>
                  <a:pt x="72" y="69"/>
                </a:cubicBezTo>
                <a:cubicBezTo>
                  <a:pt x="80" y="49"/>
                  <a:pt x="80" y="49"/>
                  <a:pt x="80" y="49"/>
                </a:cubicBezTo>
                <a:cubicBezTo>
                  <a:pt x="91" y="47"/>
                  <a:pt x="91" y="47"/>
                  <a:pt x="91" y="47"/>
                </a:cubicBezTo>
                <a:cubicBezTo>
                  <a:pt x="94" y="55"/>
                  <a:pt x="94" y="55"/>
                  <a:pt x="94" y="55"/>
                </a:cubicBezTo>
                <a:cubicBezTo>
                  <a:pt x="100" y="53"/>
                  <a:pt x="107" y="53"/>
                  <a:pt x="113" y="53"/>
                </a:cubicBezTo>
                <a:cubicBezTo>
                  <a:pt x="118" y="53"/>
                  <a:pt x="124" y="55"/>
                  <a:pt x="131" y="55"/>
                </a:cubicBezTo>
                <a:cubicBezTo>
                  <a:pt x="135" y="38"/>
                  <a:pt x="135" y="38"/>
                  <a:pt x="135" y="38"/>
                </a:cubicBezTo>
                <a:cubicBezTo>
                  <a:pt x="111" y="24"/>
                  <a:pt x="111" y="24"/>
                  <a:pt x="111" y="24"/>
                </a:cubicBezTo>
                <a:cubicBezTo>
                  <a:pt x="113" y="15"/>
                  <a:pt x="113" y="15"/>
                  <a:pt x="113" y="15"/>
                </a:cubicBezTo>
                <a:cubicBezTo>
                  <a:pt x="78" y="2"/>
                  <a:pt x="78" y="2"/>
                  <a:pt x="78" y="2"/>
                </a:cubicBezTo>
                <a:cubicBezTo>
                  <a:pt x="67" y="9"/>
                  <a:pt x="67" y="9"/>
                  <a:pt x="67" y="9"/>
                </a:cubicBezTo>
                <a:cubicBezTo>
                  <a:pt x="65" y="9"/>
                  <a:pt x="65" y="9"/>
                  <a:pt x="65" y="9"/>
                </a:cubicBezTo>
                <a:cubicBezTo>
                  <a:pt x="35" y="0"/>
                  <a:pt x="35" y="0"/>
                  <a:pt x="35" y="0"/>
                </a:cubicBezTo>
                <a:cubicBezTo>
                  <a:pt x="28" y="4"/>
                  <a:pt x="28" y="4"/>
                  <a:pt x="28" y="4"/>
                </a:cubicBezTo>
                <a:cubicBezTo>
                  <a:pt x="50" y="22"/>
                  <a:pt x="50" y="22"/>
                  <a:pt x="50" y="22"/>
                </a:cubicBezTo>
                <a:cubicBezTo>
                  <a:pt x="43" y="40"/>
                  <a:pt x="43" y="40"/>
                  <a:pt x="43" y="40"/>
                </a:cubicBezTo>
                <a:cubicBezTo>
                  <a:pt x="19" y="40"/>
                  <a:pt x="19" y="40"/>
                  <a:pt x="19" y="40"/>
                </a:cubicBezTo>
                <a:cubicBezTo>
                  <a:pt x="15" y="35"/>
                  <a:pt x="15" y="35"/>
                  <a:pt x="15" y="35"/>
                </a:cubicBezTo>
                <a:cubicBezTo>
                  <a:pt x="2" y="40"/>
                  <a:pt x="2" y="40"/>
                  <a:pt x="2" y="40"/>
                </a:cubicBezTo>
                <a:cubicBezTo>
                  <a:pt x="0" y="47"/>
                  <a:pt x="0" y="47"/>
                  <a:pt x="0" y="47"/>
                </a:cubicBezTo>
                <a:cubicBezTo>
                  <a:pt x="19" y="51"/>
                  <a:pt x="41" y="53"/>
                  <a:pt x="61" y="58"/>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3" name="Freeform 119"/>
          <p:cNvSpPr>
            <a:spLocks/>
          </p:cNvSpPr>
          <p:nvPr/>
        </p:nvSpPr>
        <p:spPr bwMode="auto">
          <a:xfrm>
            <a:off x="4729168" y="3581404"/>
            <a:ext cx="146050" cy="49213"/>
          </a:xfrm>
          <a:custGeom>
            <a:avLst/>
            <a:gdLst>
              <a:gd name="T0" fmla="*/ 213 w 213"/>
              <a:gd name="T1" fmla="*/ 69 h 73"/>
              <a:gd name="T2" fmla="*/ 206 w 213"/>
              <a:gd name="T3" fmla="*/ 66 h 73"/>
              <a:gd name="T4" fmla="*/ 197 w 213"/>
              <a:gd name="T5" fmla="*/ 60 h 73"/>
              <a:gd name="T6" fmla="*/ 184 w 213"/>
              <a:gd name="T7" fmla="*/ 60 h 73"/>
              <a:gd name="T8" fmla="*/ 184 w 213"/>
              <a:gd name="T9" fmla="*/ 51 h 73"/>
              <a:gd name="T10" fmla="*/ 171 w 213"/>
              <a:gd name="T11" fmla="*/ 51 h 73"/>
              <a:gd name="T12" fmla="*/ 124 w 213"/>
              <a:gd name="T13" fmla="*/ 24 h 73"/>
              <a:gd name="T14" fmla="*/ 84 w 213"/>
              <a:gd name="T15" fmla="*/ 0 h 73"/>
              <a:gd name="T16" fmla="*/ 20 w 213"/>
              <a:gd name="T17" fmla="*/ 0 h 73"/>
              <a:gd name="T18" fmla="*/ 9 w 213"/>
              <a:gd name="T19" fmla="*/ 9 h 73"/>
              <a:gd name="T20" fmla="*/ 9 w 213"/>
              <a:gd name="T21" fmla="*/ 22 h 73"/>
              <a:gd name="T22" fmla="*/ 2 w 213"/>
              <a:gd name="T23" fmla="*/ 22 h 73"/>
              <a:gd name="T24" fmla="*/ 0 w 213"/>
              <a:gd name="T25" fmla="*/ 29 h 73"/>
              <a:gd name="T26" fmla="*/ 20 w 213"/>
              <a:gd name="T27" fmla="*/ 29 h 73"/>
              <a:gd name="T28" fmla="*/ 49 w 213"/>
              <a:gd name="T29" fmla="*/ 13 h 73"/>
              <a:gd name="T30" fmla="*/ 60 w 213"/>
              <a:gd name="T31" fmla="*/ 11 h 73"/>
              <a:gd name="T32" fmla="*/ 57 w 213"/>
              <a:gd name="T33" fmla="*/ 20 h 73"/>
              <a:gd name="T34" fmla="*/ 60 w 213"/>
              <a:gd name="T35" fmla="*/ 26 h 73"/>
              <a:gd name="T36" fmla="*/ 84 w 213"/>
              <a:gd name="T37" fmla="*/ 24 h 73"/>
              <a:gd name="T38" fmla="*/ 111 w 213"/>
              <a:gd name="T39" fmla="*/ 42 h 73"/>
              <a:gd name="T40" fmla="*/ 117 w 213"/>
              <a:gd name="T41" fmla="*/ 38 h 73"/>
              <a:gd name="T42" fmla="*/ 126 w 213"/>
              <a:gd name="T43" fmla="*/ 42 h 73"/>
              <a:gd name="T44" fmla="*/ 128 w 213"/>
              <a:gd name="T45" fmla="*/ 53 h 73"/>
              <a:gd name="T46" fmla="*/ 148 w 213"/>
              <a:gd name="T47" fmla="*/ 55 h 73"/>
              <a:gd name="T48" fmla="*/ 148 w 213"/>
              <a:gd name="T49" fmla="*/ 60 h 73"/>
              <a:gd name="T50" fmla="*/ 133 w 213"/>
              <a:gd name="T51" fmla="*/ 64 h 73"/>
              <a:gd name="T52" fmla="*/ 128 w 213"/>
              <a:gd name="T53" fmla="*/ 69 h 73"/>
              <a:gd name="T54" fmla="*/ 206 w 213"/>
              <a:gd name="T55" fmla="*/ 73 h 73"/>
              <a:gd name="T56" fmla="*/ 213 w 213"/>
              <a:gd name="T57" fmla="*/ 69 h 73"/>
              <a:gd name="T58" fmla="*/ 213 w 213"/>
              <a:gd name="T59" fmla="*/ 6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3" h="73">
                <a:moveTo>
                  <a:pt x="213" y="69"/>
                </a:moveTo>
                <a:cubicBezTo>
                  <a:pt x="206" y="66"/>
                  <a:pt x="206" y="66"/>
                  <a:pt x="206" y="66"/>
                </a:cubicBezTo>
                <a:cubicBezTo>
                  <a:pt x="197" y="60"/>
                  <a:pt x="197" y="60"/>
                  <a:pt x="197" y="60"/>
                </a:cubicBezTo>
                <a:cubicBezTo>
                  <a:pt x="184" y="60"/>
                  <a:pt x="184" y="60"/>
                  <a:pt x="184" y="60"/>
                </a:cubicBezTo>
                <a:cubicBezTo>
                  <a:pt x="184" y="51"/>
                  <a:pt x="184" y="51"/>
                  <a:pt x="184" y="51"/>
                </a:cubicBezTo>
                <a:cubicBezTo>
                  <a:pt x="171" y="51"/>
                  <a:pt x="171" y="51"/>
                  <a:pt x="171" y="51"/>
                </a:cubicBezTo>
                <a:cubicBezTo>
                  <a:pt x="155" y="42"/>
                  <a:pt x="140" y="33"/>
                  <a:pt x="124" y="24"/>
                </a:cubicBezTo>
                <a:cubicBezTo>
                  <a:pt x="111" y="15"/>
                  <a:pt x="97" y="9"/>
                  <a:pt x="84" y="0"/>
                </a:cubicBezTo>
                <a:cubicBezTo>
                  <a:pt x="20" y="0"/>
                  <a:pt x="20" y="0"/>
                  <a:pt x="20" y="0"/>
                </a:cubicBezTo>
                <a:cubicBezTo>
                  <a:pt x="9" y="9"/>
                  <a:pt x="9" y="9"/>
                  <a:pt x="9" y="9"/>
                </a:cubicBezTo>
                <a:cubicBezTo>
                  <a:pt x="9" y="22"/>
                  <a:pt x="9" y="22"/>
                  <a:pt x="9" y="22"/>
                </a:cubicBezTo>
                <a:cubicBezTo>
                  <a:pt x="2" y="22"/>
                  <a:pt x="2" y="22"/>
                  <a:pt x="2" y="22"/>
                </a:cubicBezTo>
                <a:cubicBezTo>
                  <a:pt x="0" y="29"/>
                  <a:pt x="0" y="29"/>
                  <a:pt x="0" y="29"/>
                </a:cubicBezTo>
                <a:cubicBezTo>
                  <a:pt x="20" y="29"/>
                  <a:pt x="20" y="29"/>
                  <a:pt x="20" y="29"/>
                </a:cubicBezTo>
                <a:cubicBezTo>
                  <a:pt x="31" y="22"/>
                  <a:pt x="40" y="18"/>
                  <a:pt x="49" y="13"/>
                </a:cubicBezTo>
                <a:cubicBezTo>
                  <a:pt x="53" y="11"/>
                  <a:pt x="55" y="11"/>
                  <a:pt x="60" y="11"/>
                </a:cubicBezTo>
                <a:cubicBezTo>
                  <a:pt x="57" y="20"/>
                  <a:pt x="57" y="20"/>
                  <a:pt x="57" y="20"/>
                </a:cubicBezTo>
                <a:cubicBezTo>
                  <a:pt x="60" y="26"/>
                  <a:pt x="60" y="26"/>
                  <a:pt x="60" y="26"/>
                </a:cubicBezTo>
                <a:cubicBezTo>
                  <a:pt x="84" y="24"/>
                  <a:pt x="84" y="24"/>
                  <a:pt x="84" y="24"/>
                </a:cubicBezTo>
                <a:cubicBezTo>
                  <a:pt x="111" y="42"/>
                  <a:pt x="111" y="42"/>
                  <a:pt x="111" y="42"/>
                </a:cubicBezTo>
                <a:cubicBezTo>
                  <a:pt x="117" y="38"/>
                  <a:pt x="117" y="38"/>
                  <a:pt x="117" y="38"/>
                </a:cubicBezTo>
                <a:cubicBezTo>
                  <a:pt x="126" y="42"/>
                  <a:pt x="126" y="42"/>
                  <a:pt x="126" y="42"/>
                </a:cubicBezTo>
                <a:cubicBezTo>
                  <a:pt x="128" y="53"/>
                  <a:pt x="128" y="53"/>
                  <a:pt x="128" y="53"/>
                </a:cubicBezTo>
                <a:cubicBezTo>
                  <a:pt x="148" y="55"/>
                  <a:pt x="148" y="55"/>
                  <a:pt x="148" y="55"/>
                </a:cubicBezTo>
                <a:cubicBezTo>
                  <a:pt x="148" y="60"/>
                  <a:pt x="148" y="60"/>
                  <a:pt x="148" y="60"/>
                </a:cubicBezTo>
                <a:cubicBezTo>
                  <a:pt x="133" y="64"/>
                  <a:pt x="133" y="64"/>
                  <a:pt x="133" y="64"/>
                </a:cubicBezTo>
                <a:cubicBezTo>
                  <a:pt x="128" y="69"/>
                  <a:pt x="128" y="69"/>
                  <a:pt x="128" y="69"/>
                </a:cubicBezTo>
                <a:cubicBezTo>
                  <a:pt x="155" y="71"/>
                  <a:pt x="182" y="73"/>
                  <a:pt x="206" y="73"/>
                </a:cubicBezTo>
                <a:cubicBezTo>
                  <a:pt x="213" y="69"/>
                  <a:pt x="213" y="69"/>
                  <a:pt x="213" y="69"/>
                </a:cubicBezTo>
                <a:cubicBezTo>
                  <a:pt x="213" y="69"/>
                  <a:pt x="213" y="69"/>
                  <a:pt x="213" y="69"/>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4" name="Freeform 120"/>
          <p:cNvSpPr>
            <a:spLocks/>
          </p:cNvSpPr>
          <p:nvPr/>
        </p:nvSpPr>
        <p:spPr bwMode="auto">
          <a:xfrm>
            <a:off x="3800479" y="2933703"/>
            <a:ext cx="28575" cy="26988"/>
          </a:xfrm>
          <a:custGeom>
            <a:avLst/>
            <a:gdLst>
              <a:gd name="T0" fmla="*/ 0 w 18"/>
              <a:gd name="T1" fmla="*/ 7 h 17"/>
              <a:gd name="T2" fmla="*/ 2 w 18"/>
              <a:gd name="T3" fmla="*/ 17 h 17"/>
              <a:gd name="T4" fmla="*/ 11 w 18"/>
              <a:gd name="T5" fmla="*/ 13 h 17"/>
              <a:gd name="T6" fmla="*/ 16 w 18"/>
              <a:gd name="T7" fmla="*/ 8 h 17"/>
              <a:gd name="T8" fmla="*/ 18 w 18"/>
              <a:gd name="T9" fmla="*/ 1 h 17"/>
              <a:gd name="T10" fmla="*/ 11 w 18"/>
              <a:gd name="T11" fmla="*/ 0 h 17"/>
              <a:gd name="T12" fmla="*/ 0 w 18"/>
              <a:gd name="T13" fmla="*/ 7 h 17"/>
              <a:gd name="T14" fmla="*/ 0 w 18"/>
              <a:gd name="T15" fmla="*/ 7 h 17"/>
              <a:gd name="T16" fmla="*/ 0 w 18"/>
              <a:gd name="T17"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7">
                <a:moveTo>
                  <a:pt x="0" y="7"/>
                </a:moveTo>
                <a:lnTo>
                  <a:pt x="2" y="17"/>
                </a:lnTo>
                <a:lnTo>
                  <a:pt x="11" y="13"/>
                </a:lnTo>
                <a:lnTo>
                  <a:pt x="16" y="8"/>
                </a:lnTo>
                <a:lnTo>
                  <a:pt x="18" y="1"/>
                </a:lnTo>
                <a:lnTo>
                  <a:pt x="11" y="0"/>
                </a:lnTo>
                <a:lnTo>
                  <a:pt x="0" y="7"/>
                </a:lnTo>
                <a:lnTo>
                  <a:pt x="0" y="7"/>
                </a:lnTo>
                <a:lnTo>
                  <a:pt x="0" y="7"/>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5" name="Freeform 121"/>
          <p:cNvSpPr>
            <a:spLocks/>
          </p:cNvSpPr>
          <p:nvPr/>
        </p:nvSpPr>
        <p:spPr bwMode="auto">
          <a:xfrm>
            <a:off x="4060829" y="2930528"/>
            <a:ext cx="11113" cy="20638"/>
          </a:xfrm>
          <a:custGeom>
            <a:avLst/>
            <a:gdLst>
              <a:gd name="T0" fmla="*/ 0 w 7"/>
              <a:gd name="T1" fmla="*/ 7 h 13"/>
              <a:gd name="T2" fmla="*/ 4 w 7"/>
              <a:gd name="T3" fmla="*/ 13 h 13"/>
              <a:gd name="T4" fmla="*/ 7 w 7"/>
              <a:gd name="T5" fmla="*/ 10 h 13"/>
              <a:gd name="T6" fmla="*/ 0 w 7"/>
              <a:gd name="T7" fmla="*/ 0 h 13"/>
              <a:gd name="T8" fmla="*/ 0 w 7"/>
              <a:gd name="T9" fmla="*/ 7 h 13"/>
              <a:gd name="T10" fmla="*/ 0 w 7"/>
              <a:gd name="T11" fmla="*/ 7 h 13"/>
              <a:gd name="T12" fmla="*/ 0 w 7"/>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7" h="13">
                <a:moveTo>
                  <a:pt x="0" y="7"/>
                </a:moveTo>
                <a:lnTo>
                  <a:pt x="4" y="13"/>
                </a:lnTo>
                <a:lnTo>
                  <a:pt x="7" y="10"/>
                </a:lnTo>
                <a:lnTo>
                  <a:pt x="0" y="0"/>
                </a:lnTo>
                <a:lnTo>
                  <a:pt x="0" y="7"/>
                </a:lnTo>
                <a:lnTo>
                  <a:pt x="0" y="7"/>
                </a:lnTo>
                <a:lnTo>
                  <a:pt x="0" y="7"/>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6" name="Freeform 122"/>
          <p:cNvSpPr>
            <a:spLocks/>
          </p:cNvSpPr>
          <p:nvPr/>
        </p:nvSpPr>
        <p:spPr bwMode="auto">
          <a:xfrm>
            <a:off x="4071942" y="2973391"/>
            <a:ext cx="23813" cy="28575"/>
          </a:xfrm>
          <a:custGeom>
            <a:avLst/>
            <a:gdLst>
              <a:gd name="T0" fmla="*/ 15 w 15"/>
              <a:gd name="T1" fmla="*/ 15 h 18"/>
              <a:gd name="T2" fmla="*/ 12 w 15"/>
              <a:gd name="T3" fmla="*/ 9 h 18"/>
              <a:gd name="T4" fmla="*/ 4 w 15"/>
              <a:gd name="T5" fmla="*/ 0 h 18"/>
              <a:gd name="T6" fmla="*/ 0 w 15"/>
              <a:gd name="T7" fmla="*/ 3 h 18"/>
              <a:gd name="T8" fmla="*/ 4 w 15"/>
              <a:gd name="T9" fmla="*/ 14 h 18"/>
              <a:gd name="T10" fmla="*/ 14 w 15"/>
              <a:gd name="T11" fmla="*/ 18 h 18"/>
              <a:gd name="T12" fmla="*/ 15 w 15"/>
              <a:gd name="T13" fmla="*/ 15 h 18"/>
              <a:gd name="T14" fmla="*/ 15 w 15"/>
              <a:gd name="T15" fmla="*/ 15 h 18"/>
              <a:gd name="T16" fmla="*/ 15 w 15"/>
              <a:gd name="T17"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5" y="15"/>
                </a:moveTo>
                <a:lnTo>
                  <a:pt x="12" y="9"/>
                </a:lnTo>
                <a:lnTo>
                  <a:pt x="4" y="0"/>
                </a:lnTo>
                <a:lnTo>
                  <a:pt x="0" y="3"/>
                </a:lnTo>
                <a:lnTo>
                  <a:pt x="4" y="14"/>
                </a:lnTo>
                <a:lnTo>
                  <a:pt x="14" y="18"/>
                </a:lnTo>
                <a:lnTo>
                  <a:pt x="15" y="15"/>
                </a:lnTo>
                <a:lnTo>
                  <a:pt x="15" y="15"/>
                </a:lnTo>
                <a:lnTo>
                  <a:pt x="15" y="15"/>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7" name="Freeform 123"/>
          <p:cNvSpPr>
            <a:spLocks/>
          </p:cNvSpPr>
          <p:nvPr/>
        </p:nvSpPr>
        <p:spPr bwMode="auto">
          <a:xfrm>
            <a:off x="4087817" y="3009903"/>
            <a:ext cx="12700" cy="20638"/>
          </a:xfrm>
          <a:custGeom>
            <a:avLst/>
            <a:gdLst>
              <a:gd name="T0" fmla="*/ 8 w 8"/>
              <a:gd name="T1" fmla="*/ 0 h 13"/>
              <a:gd name="T2" fmla="*/ 5 w 8"/>
              <a:gd name="T3" fmla="*/ 5 h 13"/>
              <a:gd name="T4" fmla="*/ 0 w 8"/>
              <a:gd name="T5" fmla="*/ 0 h 13"/>
              <a:gd name="T6" fmla="*/ 0 w 8"/>
              <a:gd name="T7" fmla="*/ 9 h 13"/>
              <a:gd name="T8" fmla="*/ 4 w 8"/>
              <a:gd name="T9" fmla="*/ 13 h 13"/>
              <a:gd name="T10" fmla="*/ 8 w 8"/>
              <a:gd name="T11" fmla="*/ 10 h 13"/>
              <a:gd name="T12" fmla="*/ 8 w 8"/>
              <a:gd name="T13" fmla="*/ 0 h 13"/>
              <a:gd name="T14" fmla="*/ 8 w 8"/>
              <a:gd name="T15" fmla="*/ 0 h 13"/>
              <a:gd name="T16" fmla="*/ 8 w 8"/>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3">
                <a:moveTo>
                  <a:pt x="8" y="0"/>
                </a:moveTo>
                <a:lnTo>
                  <a:pt x="5" y="5"/>
                </a:lnTo>
                <a:lnTo>
                  <a:pt x="0" y="0"/>
                </a:lnTo>
                <a:lnTo>
                  <a:pt x="0" y="9"/>
                </a:lnTo>
                <a:lnTo>
                  <a:pt x="4" y="13"/>
                </a:lnTo>
                <a:lnTo>
                  <a:pt x="8" y="10"/>
                </a:lnTo>
                <a:lnTo>
                  <a:pt x="8" y="0"/>
                </a:lnTo>
                <a:lnTo>
                  <a:pt x="8" y="0"/>
                </a:lnTo>
                <a:lnTo>
                  <a:pt x="8"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8" name="Freeform 124"/>
          <p:cNvSpPr>
            <a:spLocks/>
          </p:cNvSpPr>
          <p:nvPr/>
        </p:nvSpPr>
        <p:spPr bwMode="auto">
          <a:xfrm>
            <a:off x="4095754" y="3035303"/>
            <a:ext cx="15875" cy="19050"/>
          </a:xfrm>
          <a:custGeom>
            <a:avLst/>
            <a:gdLst>
              <a:gd name="T0" fmla="*/ 5 w 10"/>
              <a:gd name="T1" fmla="*/ 0 h 12"/>
              <a:gd name="T2" fmla="*/ 0 w 10"/>
              <a:gd name="T3" fmla="*/ 0 h 12"/>
              <a:gd name="T4" fmla="*/ 0 w 10"/>
              <a:gd name="T5" fmla="*/ 8 h 12"/>
              <a:gd name="T6" fmla="*/ 7 w 10"/>
              <a:gd name="T7" fmla="*/ 12 h 12"/>
              <a:gd name="T8" fmla="*/ 10 w 10"/>
              <a:gd name="T9" fmla="*/ 11 h 12"/>
              <a:gd name="T10" fmla="*/ 7 w 10"/>
              <a:gd name="T11" fmla="*/ 5 h 12"/>
              <a:gd name="T12" fmla="*/ 5 w 10"/>
              <a:gd name="T13" fmla="*/ 0 h 12"/>
              <a:gd name="T14" fmla="*/ 5 w 10"/>
              <a:gd name="T15" fmla="*/ 0 h 12"/>
              <a:gd name="T16" fmla="*/ 5 w 10"/>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2">
                <a:moveTo>
                  <a:pt x="5" y="0"/>
                </a:moveTo>
                <a:lnTo>
                  <a:pt x="0" y="0"/>
                </a:lnTo>
                <a:lnTo>
                  <a:pt x="0" y="8"/>
                </a:lnTo>
                <a:lnTo>
                  <a:pt x="7" y="12"/>
                </a:lnTo>
                <a:lnTo>
                  <a:pt x="10" y="11"/>
                </a:lnTo>
                <a:lnTo>
                  <a:pt x="7" y="5"/>
                </a:lnTo>
                <a:lnTo>
                  <a:pt x="5" y="0"/>
                </a:lnTo>
                <a:lnTo>
                  <a:pt x="5" y="0"/>
                </a:lnTo>
                <a:lnTo>
                  <a:pt x="5"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9" name="Freeform 125"/>
          <p:cNvSpPr>
            <a:spLocks/>
          </p:cNvSpPr>
          <p:nvPr/>
        </p:nvSpPr>
        <p:spPr bwMode="auto">
          <a:xfrm>
            <a:off x="4148142" y="3078166"/>
            <a:ext cx="65088" cy="41275"/>
          </a:xfrm>
          <a:custGeom>
            <a:avLst/>
            <a:gdLst>
              <a:gd name="T0" fmla="*/ 82 w 95"/>
              <a:gd name="T1" fmla="*/ 38 h 62"/>
              <a:gd name="T2" fmla="*/ 57 w 95"/>
              <a:gd name="T3" fmla="*/ 33 h 62"/>
              <a:gd name="T4" fmla="*/ 35 w 95"/>
              <a:gd name="T5" fmla="*/ 9 h 62"/>
              <a:gd name="T6" fmla="*/ 0 w 95"/>
              <a:gd name="T7" fmla="*/ 0 h 62"/>
              <a:gd name="T8" fmla="*/ 0 w 95"/>
              <a:gd name="T9" fmla="*/ 9 h 62"/>
              <a:gd name="T10" fmla="*/ 64 w 95"/>
              <a:gd name="T11" fmla="*/ 53 h 62"/>
              <a:gd name="T12" fmla="*/ 95 w 95"/>
              <a:gd name="T13" fmla="*/ 62 h 62"/>
              <a:gd name="T14" fmla="*/ 82 w 95"/>
              <a:gd name="T15" fmla="*/ 38 h 62"/>
              <a:gd name="T16" fmla="*/ 82 w 95"/>
              <a:gd name="T17" fmla="*/ 3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62">
                <a:moveTo>
                  <a:pt x="82" y="38"/>
                </a:moveTo>
                <a:cubicBezTo>
                  <a:pt x="57" y="33"/>
                  <a:pt x="57" y="33"/>
                  <a:pt x="57" y="33"/>
                </a:cubicBezTo>
                <a:cubicBezTo>
                  <a:pt x="35" y="9"/>
                  <a:pt x="35" y="9"/>
                  <a:pt x="35" y="9"/>
                </a:cubicBezTo>
                <a:cubicBezTo>
                  <a:pt x="0" y="0"/>
                  <a:pt x="0" y="0"/>
                  <a:pt x="0" y="0"/>
                </a:cubicBezTo>
                <a:cubicBezTo>
                  <a:pt x="0" y="9"/>
                  <a:pt x="0" y="9"/>
                  <a:pt x="0" y="9"/>
                </a:cubicBezTo>
                <a:cubicBezTo>
                  <a:pt x="20" y="24"/>
                  <a:pt x="42" y="40"/>
                  <a:pt x="64" y="53"/>
                </a:cubicBezTo>
                <a:cubicBezTo>
                  <a:pt x="73" y="58"/>
                  <a:pt x="84" y="60"/>
                  <a:pt x="95" y="62"/>
                </a:cubicBezTo>
                <a:cubicBezTo>
                  <a:pt x="82" y="38"/>
                  <a:pt x="82" y="38"/>
                  <a:pt x="82" y="38"/>
                </a:cubicBezTo>
                <a:cubicBezTo>
                  <a:pt x="82" y="38"/>
                  <a:pt x="82" y="38"/>
                  <a:pt x="82" y="38"/>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0" name="Freeform 126"/>
          <p:cNvSpPr>
            <a:spLocks/>
          </p:cNvSpPr>
          <p:nvPr/>
        </p:nvSpPr>
        <p:spPr bwMode="auto">
          <a:xfrm>
            <a:off x="4681543" y="2420940"/>
            <a:ext cx="69850" cy="71438"/>
          </a:xfrm>
          <a:custGeom>
            <a:avLst/>
            <a:gdLst>
              <a:gd name="T0" fmla="*/ 4 w 102"/>
              <a:gd name="T1" fmla="*/ 89 h 104"/>
              <a:gd name="T2" fmla="*/ 0 w 102"/>
              <a:gd name="T3" fmla="*/ 95 h 104"/>
              <a:gd name="T4" fmla="*/ 20 w 102"/>
              <a:gd name="T5" fmla="*/ 104 h 104"/>
              <a:gd name="T6" fmla="*/ 102 w 102"/>
              <a:gd name="T7" fmla="*/ 66 h 104"/>
              <a:gd name="T8" fmla="*/ 95 w 102"/>
              <a:gd name="T9" fmla="*/ 58 h 104"/>
              <a:gd name="T10" fmla="*/ 80 w 102"/>
              <a:gd name="T11" fmla="*/ 58 h 104"/>
              <a:gd name="T12" fmla="*/ 93 w 102"/>
              <a:gd name="T13" fmla="*/ 40 h 104"/>
              <a:gd name="T14" fmla="*/ 58 w 102"/>
              <a:gd name="T15" fmla="*/ 18 h 104"/>
              <a:gd name="T16" fmla="*/ 58 w 102"/>
              <a:gd name="T17" fmla="*/ 2 h 104"/>
              <a:gd name="T18" fmla="*/ 53 w 102"/>
              <a:gd name="T19" fmla="*/ 0 h 104"/>
              <a:gd name="T20" fmla="*/ 31 w 102"/>
              <a:gd name="T21" fmla="*/ 15 h 104"/>
              <a:gd name="T22" fmla="*/ 31 w 102"/>
              <a:gd name="T23" fmla="*/ 24 h 104"/>
              <a:gd name="T24" fmla="*/ 20 w 102"/>
              <a:gd name="T25" fmla="*/ 24 h 104"/>
              <a:gd name="T26" fmla="*/ 0 w 102"/>
              <a:gd name="T27" fmla="*/ 49 h 104"/>
              <a:gd name="T28" fmla="*/ 0 w 102"/>
              <a:gd name="T29" fmla="*/ 62 h 104"/>
              <a:gd name="T30" fmla="*/ 20 w 102"/>
              <a:gd name="T31" fmla="*/ 75 h 104"/>
              <a:gd name="T32" fmla="*/ 11 w 102"/>
              <a:gd name="T33" fmla="*/ 86 h 104"/>
              <a:gd name="T34" fmla="*/ 4 w 102"/>
              <a:gd name="T35" fmla="*/ 89 h 104"/>
              <a:gd name="T36" fmla="*/ 4 w 102"/>
              <a:gd name="T37" fmla="*/ 8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2" h="104">
                <a:moveTo>
                  <a:pt x="4" y="89"/>
                </a:moveTo>
                <a:cubicBezTo>
                  <a:pt x="0" y="95"/>
                  <a:pt x="0" y="95"/>
                  <a:pt x="0" y="95"/>
                </a:cubicBezTo>
                <a:cubicBezTo>
                  <a:pt x="20" y="104"/>
                  <a:pt x="20" y="104"/>
                  <a:pt x="20" y="104"/>
                </a:cubicBezTo>
                <a:cubicBezTo>
                  <a:pt x="46" y="91"/>
                  <a:pt x="75" y="80"/>
                  <a:pt x="102" y="66"/>
                </a:cubicBezTo>
                <a:cubicBezTo>
                  <a:pt x="95" y="58"/>
                  <a:pt x="95" y="58"/>
                  <a:pt x="95" y="58"/>
                </a:cubicBezTo>
                <a:cubicBezTo>
                  <a:pt x="80" y="58"/>
                  <a:pt x="80" y="58"/>
                  <a:pt x="80" y="58"/>
                </a:cubicBezTo>
                <a:cubicBezTo>
                  <a:pt x="93" y="40"/>
                  <a:pt x="93" y="40"/>
                  <a:pt x="93" y="40"/>
                </a:cubicBezTo>
                <a:cubicBezTo>
                  <a:pt x="58" y="18"/>
                  <a:pt x="58" y="18"/>
                  <a:pt x="58" y="18"/>
                </a:cubicBezTo>
                <a:cubicBezTo>
                  <a:pt x="58" y="2"/>
                  <a:pt x="58" y="2"/>
                  <a:pt x="58" y="2"/>
                </a:cubicBezTo>
                <a:cubicBezTo>
                  <a:pt x="53" y="0"/>
                  <a:pt x="53" y="0"/>
                  <a:pt x="53" y="0"/>
                </a:cubicBezTo>
                <a:cubicBezTo>
                  <a:pt x="31" y="15"/>
                  <a:pt x="31" y="15"/>
                  <a:pt x="31" y="15"/>
                </a:cubicBezTo>
                <a:cubicBezTo>
                  <a:pt x="31" y="24"/>
                  <a:pt x="31" y="24"/>
                  <a:pt x="31" y="24"/>
                </a:cubicBezTo>
                <a:cubicBezTo>
                  <a:pt x="20" y="24"/>
                  <a:pt x="20" y="24"/>
                  <a:pt x="20" y="24"/>
                </a:cubicBezTo>
                <a:cubicBezTo>
                  <a:pt x="0" y="49"/>
                  <a:pt x="0" y="49"/>
                  <a:pt x="0" y="49"/>
                </a:cubicBezTo>
                <a:cubicBezTo>
                  <a:pt x="0" y="62"/>
                  <a:pt x="0" y="62"/>
                  <a:pt x="0" y="62"/>
                </a:cubicBezTo>
                <a:cubicBezTo>
                  <a:pt x="20" y="75"/>
                  <a:pt x="20" y="75"/>
                  <a:pt x="20" y="75"/>
                </a:cubicBezTo>
                <a:cubicBezTo>
                  <a:pt x="11" y="86"/>
                  <a:pt x="11" y="86"/>
                  <a:pt x="11" y="86"/>
                </a:cubicBezTo>
                <a:cubicBezTo>
                  <a:pt x="4" y="89"/>
                  <a:pt x="4" y="89"/>
                  <a:pt x="4" y="89"/>
                </a:cubicBezTo>
                <a:cubicBezTo>
                  <a:pt x="4" y="89"/>
                  <a:pt x="4" y="89"/>
                  <a:pt x="4" y="89"/>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1" name="Freeform 127"/>
          <p:cNvSpPr>
            <a:spLocks/>
          </p:cNvSpPr>
          <p:nvPr/>
        </p:nvSpPr>
        <p:spPr bwMode="auto">
          <a:xfrm>
            <a:off x="4638680" y="2451103"/>
            <a:ext cx="19050" cy="15875"/>
          </a:xfrm>
          <a:custGeom>
            <a:avLst/>
            <a:gdLst>
              <a:gd name="T0" fmla="*/ 12 w 12"/>
              <a:gd name="T1" fmla="*/ 9 h 10"/>
              <a:gd name="T2" fmla="*/ 10 w 12"/>
              <a:gd name="T3" fmla="*/ 4 h 10"/>
              <a:gd name="T4" fmla="*/ 12 w 12"/>
              <a:gd name="T5" fmla="*/ 1 h 10"/>
              <a:gd name="T6" fmla="*/ 4 w 12"/>
              <a:gd name="T7" fmla="*/ 0 h 10"/>
              <a:gd name="T8" fmla="*/ 0 w 12"/>
              <a:gd name="T9" fmla="*/ 4 h 10"/>
              <a:gd name="T10" fmla="*/ 6 w 12"/>
              <a:gd name="T11" fmla="*/ 10 h 10"/>
              <a:gd name="T12" fmla="*/ 12 w 12"/>
              <a:gd name="T13" fmla="*/ 9 h 10"/>
              <a:gd name="T14" fmla="*/ 12 w 12"/>
              <a:gd name="T15" fmla="*/ 9 h 10"/>
              <a:gd name="T16" fmla="*/ 12 w 12"/>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0">
                <a:moveTo>
                  <a:pt x="12" y="9"/>
                </a:moveTo>
                <a:lnTo>
                  <a:pt x="10" y="4"/>
                </a:lnTo>
                <a:lnTo>
                  <a:pt x="12" y="1"/>
                </a:lnTo>
                <a:lnTo>
                  <a:pt x="4" y="0"/>
                </a:lnTo>
                <a:lnTo>
                  <a:pt x="0" y="4"/>
                </a:lnTo>
                <a:lnTo>
                  <a:pt x="6" y="10"/>
                </a:lnTo>
                <a:lnTo>
                  <a:pt x="12" y="9"/>
                </a:lnTo>
                <a:lnTo>
                  <a:pt x="12" y="9"/>
                </a:lnTo>
                <a:lnTo>
                  <a:pt x="12" y="9"/>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2" name="Freeform 128"/>
          <p:cNvSpPr>
            <a:spLocks/>
          </p:cNvSpPr>
          <p:nvPr/>
        </p:nvSpPr>
        <p:spPr bwMode="auto">
          <a:xfrm>
            <a:off x="4586293" y="2473328"/>
            <a:ext cx="39688" cy="30163"/>
          </a:xfrm>
          <a:custGeom>
            <a:avLst/>
            <a:gdLst>
              <a:gd name="T0" fmla="*/ 6 w 25"/>
              <a:gd name="T1" fmla="*/ 12 h 19"/>
              <a:gd name="T2" fmla="*/ 10 w 25"/>
              <a:gd name="T3" fmla="*/ 9 h 19"/>
              <a:gd name="T4" fmla="*/ 14 w 25"/>
              <a:gd name="T5" fmla="*/ 9 h 19"/>
              <a:gd name="T6" fmla="*/ 12 w 25"/>
              <a:gd name="T7" fmla="*/ 14 h 19"/>
              <a:gd name="T8" fmla="*/ 13 w 25"/>
              <a:gd name="T9" fmla="*/ 19 h 19"/>
              <a:gd name="T10" fmla="*/ 20 w 25"/>
              <a:gd name="T11" fmla="*/ 16 h 19"/>
              <a:gd name="T12" fmla="*/ 20 w 25"/>
              <a:gd name="T13" fmla="*/ 9 h 19"/>
              <a:gd name="T14" fmla="*/ 25 w 25"/>
              <a:gd name="T15" fmla="*/ 6 h 19"/>
              <a:gd name="T16" fmla="*/ 25 w 25"/>
              <a:gd name="T17" fmla="*/ 1 h 19"/>
              <a:gd name="T18" fmla="*/ 11 w 25"/>
              <a:gd name="T19" fmla="*/ 5 h 19"/>
              <a:gd name="T20" fmla="*/ 10 w 25"/>
              <a:gd name="T21" fmla="*/ 0 h 19"/>
              <a:gd name="T22" fmla="*/ 0 w 25"/>
              <a:gd name="T23" fmla="*/ 7 h 19"/>
              <a:gd name="T24" fmla="*/ 3 w 25"/>
              <a:gd name="T25" fmla="*/ 8 h 19"/>
              <a:gd name="T26" fmla="*/ 6 w 25"/>
              <a:gd name="T27" fmla="*/ 12 h 19"/>
              <a:gd name="T28" fmla="*/ 6 w 25"/>
              <a:gd name="T29" fmla="*/ 12 h 19"/>
              <a:gd name="T30" fmla="*/ 6 w 25"/>
              <a:gd name="T31"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19">
                <a:moveTo>
                  <a:pt x="6" y="12"/>
                </a:moveTo>
                <a:lnTo>
                  <a:pt x="10" y="9"/>
                </a:lnTo>
                <a:lnTo>
                  <a:pt x="14" y="9"/>
                </a:lnTo>
                <a:lnTo>
                  <a:pt x="12" y="14"/>
                </a:lnTo>
                <a:lnTo>
                  <a:pt x="13" y="19"/>
                </a:lnTo>
                <a:lnTo>
                  <a:pt x="20" y="16"/>
                </a:lnTo>
                <a:lnTo>
                  <a:pt x="20" y="9"/>
                </a:lnTo>
                <a:lnTo>
                  <a:pt x="25" y="6"/>
                </a:lnTo>
                <a:lnTo>
                  <a:pt x="25" y="1"/>
                </a:lnTo>
                <a:lnTo>
                  <a:pt x="11" y="5"/>
                </a:lnTo>
                <a:lnTo>
                  <a:pt x="10" y="0"/>
                </a:lnTo>
                <a:lnTo>
                  <a:pt x="0" y="7"/>
                </a:lnTo>
                <a:lnTo>
                  <a:pt x="3" y="8"/>
                </a:lnTo>
                <a:lnTo>
                  <a:pt x="6" y="12"/>
                </a:lnTo>
                <a:lnTo>
                  <a:pt x="6" y="12"/>
                </a:lnTo>
                <a:lnTo>
                  <a:pt x="6" y="12"/>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3" name="Freeform 129"/>
          <p:cNvSpPr>
            <a:spLocks/>
          </p:cNvSpPr>
          <p:nvPr/>
        </p:nvSpPr>
        <p:spPr bwMode="auto">
          <a:xfrm>
            <a:off x="4632330" y="2505078"/>
            <a:ext cx="176213" cy="63500"/>
          </a:xfrm>
          <a:custGeom>
            <a:avLst/>
            <a:gdLst>
              <a:gd name="T0" fmla="*/ 13 w 255"/>
              <a:gd name="T1" fmla="*/ 0 h 91"/>
              <a:gd name="T2" fmla="*/ 0 w 255"/>
              <a:gd name="T3" fmla="*/ 5 h 91"/>
              <a:gd name="T4" fmla="*/ 15 w 255"/>
              <a:gd name="T5" fmla="*/ 38 h 91"/>
              <a:gd name="T6" fmla="*/ 39 w 255"/>
              <a:gd name="T7" fmla="*/ 40 h 91"/>
              <a:gd name="T8" fmla="*/ 53 w 255"/>
              <a:gd name="T9" fmla="*/ 58 h 91"/>
              <a:gd name="T10" fmla="*/ 55 w 255"/>
              <a:gd name="T11" fmla="*/ 82 h 91"/>
              <a:gd name="T12" fmla="*/ 81 w 255"/>
              <a:gd name="T13" fmla="*/ 91 h 91"/>
              <a:gd name="T14" fmla="*/ 167 w 255"/>
              <a:gd name="T15" fmla="*/ 91 h 91"/>
              <a:gd name="T16" fmla="*/ 182 w 255"/>
              <a:gd name="T17" fmla="*/ 74 h 91"/>
              <a:gd name="T18" fmla="*/ 196 w 255"/>
              <a:gd name="T19" fmla="*/ 82 h 91"/>
              <a:gd name="T20" fmla="*/ 224 w 255"/>
              <a:gd name="T21" fmla="*/ 78 h 91"/>
              <a:gd name="T22" fmla="*/ 246 w 255"/>
              <a:gd name="T23" fmla="*/ 78 h 91"/>
              <a:gd name="T24" fmla="*/ 255 w 255"/>
              <a:gd name="T25" fmla="*/ 56 h 91"/>
              <a:gd name="T26" fmla="*/ 171 w 255"/>
              <a:gd name="T27" fmla="*/ 58 h 91"/>
              <a:gd name="T28" fmla="*/ 149 w 255"/>
              <a:gd name="T29" fmla="*/ 65 h 91"/>
              <a:gd name="T30" fmla="*/ 86 w 255"/>
              <a:gd name="T31" fmla="*/ 56 h 91"/>
              <a:gd name="T32" fmla="*/ 81 w 255"/>
              <a:gd name="T33" fmla="*/ 45 h 91"/>
              <a:gd name="T34" fmla="*/ 99 w 255"/>
              <a:gd name="T35" fmla="*/ 36 h 91"/>
              <a:gd name="T36" fmla="*/ 92 w 255"/>
              <a:gd name="T37" fmla="*/ 29 h 91"/>
              <a:gd name="T38" fmla="*/ 70 w 255"/>
              <a:gd name="T39" fmla="*/ 25 h 91"/>
              <a:gd name="T40" fmla="*/ 70 w 255"/>
              <a:gd name="T41" fmla="*/ 14 h 91"/>
              <a:gd name="T42" fmla="*/ 24 w 255"/>
              <a:gd name="T43" fmla="*/ 9 h 91"/>
              <a:gd name="T44" fmla="*/ 13 w 255"/>
              <a:gd name="T45" fmla="*/ 0 h 91"/>
              <a:gd name="T46" fmla="*/ 13 w 255"/>
              <a:gd name="T4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91">
                <a:moveTo>
                  <a:pt x="13" y="0"/>
                </a:moveTo>
                <a:cubicBezTo>
                  <a:pt x="0" y="5"/>
                  <a:pt x="0" y="5"/>
                  <a:pt x="0" y="5"/>
                </a:cubicBezTo>
                <a:cubicBezTo>
                  <a:pt x="15" y="38"/>
                  <a:pt x="15" y="38"/>
                  <a:pt x="15" y="38"/>
                </a:cubicBezTo>
                <a:cubicBezTo>
                  <a:pt x="39" y="40"/>
                  <a:pt x="39" y="40"/>
                  <a:pt x="39" y="40"/>
                </a:cubicBezTo>
                <a:cubicBezTo>
                  <a:pt x="53" y="58"/>
                  <a:pt x="53" y="58"/>
                  <a:pt x="53" y="58"/>
                </a:cubicBezTo>
                <a:cubicBezTo>
                  <a:pt x="55" y="82"/>
                  <a:pt x="55" y="82"/>
                  <a:pt x="55" y="82"/>
                </a:cubicBezTo>
                <a:cubicBezTo>
                  <a:pt x="81" y="91"/>
                  <a:pt x="81" y="91"/>
                  <a:pt x="81" y="91"/>
                </a:cubicBezTo>
                <a:cubicBezTo>
                  <a:pt x="167" y="91"/>
                  <a:pt x="167" y="91"/>
                  <a:pt x="167" y="91"/>
                </a:cubicBezTo>
                <a:cubicBezTo>
                  <a:pt x="182" y="74"/>
                  <a:pt x="182" y="74"/>
                  <a:pt x="182" y="74"/>
                </a:cubicBezTo>
                <a:cubicBezTo>
                  <a:pt x="196" y="82"/>
                  <a:pt x="196" y="82"/>
                  <a:pt x="196" y="82"/>
                </a:cubicBezTo>
                <a:cubicBezTo>
                  <a:pt x="207" y="80"/>
                  <a:pt x="215" y="78"/>
                  <a:pt x="224" y="78"/>
                </a:cubicBezTo>
                <a:cubicBezTo>
                  <a:pt x="231" y="78"/>
                  <a:pt x="240" y="78"/>
                  <a:pt x="246" y="78"/>
                </a:cubicBezTo>
                <a:cubicBezTo>
                  <a:pt x="255" y="56"/>
                  <a:pt x="255" y="56"/>
                  <a:pt x="255" y="56"/>
                </a:cubicBezTo>
                <a:cubicBezTo>
                  <a:pt x="227" y="54"/>
                  <a:pt x="200" y="54"/>
                  <a:pt x="171" y="58"/>
                </a:cubicBezTo>
                <a:cubicBezTo>
                  <a:pt x="165" y="58"/>
                  <a:pt x="156" y="60"/>
                  <a:pt x="149" y="65"/>
                </a:cubicBezTo>
                <a:cubicBezTo>
                  <a:pt x="130" y="62"/>
                  <a:pt x="108" y="58"/>
                  <a:pt x="86" y="56"/>
                </a:cubicBezTo>
                <a:cubicBezTo>
                  <a:pt x="81" y="45"/>
                  <a:pt x="81" y="45"/>
                  <a:pt x="81" y="45"/>
                </a:cubicBezTo>
                <a:cubicBezTo>
                  <a:pt x="99" y="36"/>
                  <a:pt x="99" y="36"/>
                  <a:pt x="99" y="36"/>
                </a:cubicBezTo>
                <a:cubicBezTo>
                  <a:pt x="92" y="29"/>
                  <a:pt x="92" y="29"/>
                  <a:pt x="92" y="29"/>
                </a:cubicBezTo>
                <a:cubicBezTo>
                  <a:pt x="70" y="25"/>
                  <a:pt x="70" y="25"/>
                  <a:pt x="70" y="25"/>
                </a:cubicBezTo>
                <a:cubicBezTo>
                  <a:pt x="70" y="14"/>
                  <a:pt x="70" y="14"/>
                  <a:pt x="70" y="14"/>
                </a:cubicBezTo>
                <a:cubicBezTo>
                  <a:pt x="24" y="9"/>
                  <a:pt x="24" y="9"/>
                  <a:pt x="24" y="9"/>
                </a:cubicBezTo>
                <a:cubicBezTo>
                  <a:pt x="13" y="0"/>
                  <a:pt x="13" y="0"/>
                  <a:pt x="13" y="0"/>
                </a:cubicBezTo>
                <a:cubicBezTo>
                  <a:pt x="13" y="0"/>
                  <a:pt x="13" y="0"/>
                  <a:pt x="13" y="0"/>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4" name="Freeform 130"/>
          <p:cNvSpPr>
            <a:spLocks/>
          </p:cNvSpPr>
          <p:nvPr/>
        </p:nvSpPr>
        <p:spPr bwMode="auto">
          <a:xfrm>
            <a:off x="4629155" y="2478090"/>
            <a:ext cx="25400" cy="25400"/>
          </a:xfrm>
          <a:custGeom>
            <a:avLst/>
            <a:gdLst>
              <a:gd name="T0" fmla="*/ 29 w 36"/>
              <a:gd name="T1" fmla="*/ 38 h 38"/>
              <a:gd name="T2" fmla="*/ 36 w 36"/>
              <a:gd name="T3" fmla="*/ 29 h 38"/>
              <a:gd name="T4" fmla="*/ 18 w 36"/>
              <a:gd name="T5" fmla="*/ 5 h 38"/>
              <a:gd name="T6" fmla="*/ 7 w 36"/>
              <a:gd name="T7" fmla="*/ 0 h 38"/>
              <a:gd name="T8" fmla="*/ 0 w 36"/>
              <a:gd name="T9" fmla="*/ 29 h 38"/>
              <a:gd name="T10" fmla="*/ 11 w 36"/>
              <a:gd name="T11" fmla="*/ 29 h 38"/>
              <a:gd name="T12" fmla="*/ 29 w 36"/>
              <a:gd name="T13" fmla="*/ 38 h 38"/>
              <a:gd name="T14" fmla="*/ 29 w 36"/>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8">
                <a:moveTo>
                  <a:pt x="29" y="38"/>
                </a:moveTo>
                <a:cubicBezTo>
                  <a:pt x="36" y="29"/>
                  <a:pt x="36" y="29"/>
                  <a:pt x="36" y="29"/>
                </a:cubicBezTo>
                <a:cubicBezTo>
                  <a:pt x="18" y="5"/>
                  <a:pt x="18" y="5"/>
                  <a:pt x="18" y="5"/>
                </a:cubicBezTo>
                <a:cubicBezTo>
                  <a:pt x="7" y="0"/>
                  <a:pt x="7" y="0"/>
                  <a:pt x="7" y="0"/>
                </a:cubicBezTo>
                <a:cubicBezTo>
                  <a:pt x="5" y="11"/>
                  <a:pt x="3" y="20"/>
                  <a:pt x="0" y="29"/>
                </a:cubicBezTo>
                <a:cubicBezTo>
                  <a:pt x="11" y="29"/>
                  <a:pt x="11" y="29"/>
                  <a:pt x="11" y="29"/>
                </a:cubicBezTo>
                <a:cubicBezTo>
                  <a:pt x="29" y="38"/>
                  <a:pt x="29" y="38"/>
                  <a:pt x="29" y="38"/>
                </a:cubicBezTo>
                <a:cubicBezTo>
                  <a:pt x="29" y="38"/>
                  <a:pt x="29" y="38"/>
                  <a:pt x="29" y="38"/>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5" name="Freeform 131"/>
          <p:cNvSpPr>
            <a:spLocks/>
          </p:cNvSpPr>
          <p:nvPr/>
        </p:nvSpPr>
        <p:spPr bwMode="auto">
          <a:xfrm>
            <a:off x="4611693" y="2543178"/>
            <a:ext cx="36513" cy="22225"/>
          </a:xfrm>
          <a:custGeom>
            <a:avLst/>
            <a:gdLst>
              <a:gd name="T0" fmla="*/ 0 w 23"/>
              <a:gd name="T1" fmla="*/ 5 h 14"/>
              <a:gd name="T2" fmla="*/ 2 w 23"/>
              <a:gd name="T3" fmla="*/ 7 h 14"/>
              <a:gd name="T4" fmla="*/ 6 w 23"/>
              <a:gd name="T5" fmla="*/ 5 h 14"/>
              <a:gd name="T6" fmla="*/ 3 w 23"/>
              <a:gd name="T7" fmla="*/ 12 h 14"/>
              <a:gd name="T8" fmla="*/ 19 w 23"/>
              <a:gd name="T9" fmla="*/ 14 h 14"/>
              <a:gd name="T10" fmla="*/ 23 w 23"/>
              <a:gd name="T11" fmla="*/ 10 h 14"/>
              <a:gd name="T12" fmla="*/ 20 w 23"/>
              <a:gd name="T13" fmla="*/ 7 h 14"/>
              <a:gd name="T14" fmla="*/ 11 w 23"/>
              <a:gd name="T15" fmla="*/ 0 h 14"/>
              <a:gd name="T16" fmla="*/ 3 w 23"/>
              <a:gd name="T17" fmla="*/ 1 h 14"/>
              <a:gd name="T18" fmla="*/ 0 w 23"/>
              <a:gd name="T19" fmla="*/ 5 h 14"/>
              <a:gd name="T20" fmla="*/ 0 w 23"/>
              <a:gd name="T21" fmla="*/ 5 h 14"/>
              <a:gd name="T22" fmla="*/ 0 w 23"/>
              <a:gd name="T23"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4">
                <a:moveTo>
                  <a:pt x="0" y="5"/>
                </a:moveTo>
                <a:lnTo>
                  <a:pt x="2" y="7"/>
                </a:lnTo>
                <a:lnTo>
                  <a:pt x="6" y="5"/>
                </a:lnTo>
                <a:lnTo>
                  <a:pt x="3" y="12"/>
                </a:lnTo>
                <a:lnTo>
                  <a:pt x="19" y="14"/>
                </a:lnTo>
                <a:lnTo>
                  <a:pt x="23" y="10"/>
                </a:lnTo>
                <a:lnTo>
                  <a:pt x="20" y="7"/>
                </a:lnTo>
                <a:lnTo>
                  <a:pt x="11" y="0"/>
                </a:lnTo>
                <a:lnTo>
                  <a:pt x="3" y="1"/>
                </a:lnTo>
                <a:lnTo>
                  <a:pt x="0" y="5"/>
                </a:lnTo>
                <a:lnTo>
                  <a:pt x="0" y="5"/>
                </a:lnTo>
                <a:lnTo>
                  <a:pt x="0" y="5"/>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6" name="Freeform 132"/>
          <p:cNvSpPr>
            <a:spLocks/>
          </p:cNvSpPr>
          <p:nvPr/>
        </p:nvSpPr>
        <p:spPr bwMode="auto">
          <a:xfrm>
            <a:off x="4608518" y="2574928"/>
            <a:ext cx="65088" cy="34925"/>
          </a:xfrm>
          <a:custGeom>
            <a:avLst/>
            <a:gdLst>
              <a:gd name="T0" fmla="*/ 6 w 41"/>
              <a:gd name="T1" fmla="*/ 0 h 22"/>
              <a:gd name="T2" fmla="*/ 0 w 41"/>
              <a:gd name="T3" fmla="*/ 15 h 22"/>
              <a:gd name="T4" fmla="*/ 6 w 41"/>
              <a:gd name="T5" fmla="*/ 21 h 22"/>
              <a:gd name="T6" fmla="*/ 14 w 41"/>
              <a:gd name="T7" fmla="*/ 22 h 22"/>
              <a:gd name="T8" fmla="*/ 14 w 41"/>
              <a:gd name="T9" fmla="*/ 18 h 22"/>
              <a:gd name="T10" fmla="*/ 12 w 41"/>
              <a:gd name="T11" fmla="*/ 15 h 22"/>
              <a:gd name="T12" fmla="*/ 19 w 41"/>
              <a:gd name="T13" fmla="*/ 12 h 22"/>
              <a:gd name="T14" fmla="*/ 32 w 41"/>
              <a:gd name="T15" fmla="*/ 16 h 22"/>
              <a:gd name="T16" fmla="*/ 37 w 41"/>
              <a:gd name="T17" fmla="*/ 14 h 22"/>
              <a:gd name="T18" fmla="*/ 37 w 41"/>
              <a:gd name="T19" fmla="*/ 7 h 22"/>
              <a:gd name="T20" fmla="*/ 41 w 41"/>
              <a:gd name="T21" fmla="*/ 3 h 22"/>
              <a:gd name="T22" fmla="*/ 6 w 41"/>
              <a:gd name="T23" fmla="*/ 0 h 22"/>
              <a:gd name="T24" fmla="*/ 6 w 41"/>
              <a:gd name="T25" fmla="*/ 0 h 22"/>
              <a:gd name="T26" fmla="*/ 6 w 41"/>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22">
                <a:moveTo>
                  <a:pt x="6" y="0"/>
                </a:moveTo>
                <a:lnTo>
                  <a:pt x="0" y="15"/>
                </a:lnTo>
                <a:lnTo>
                  <a:pt x="6" y="21"/>
                </a:lnTo>
                <a:lnTo>
                  <a:pt x="14" y="22"/>
                </a:lnTo>
                <a:lnTo>
                  <a:pt x="14" y="18"/>
                </a:lnTo>
                <a:lnTo>
                  <a:pt x="12" y="15"/>
                </a:lnTo>
                <a:lnTo>
                  <a:pt x="19" y="12"/>
                </a:lnTo>
                <a:lnTo>
                  <a:pt x="32" y="16"/>
                </a:lnTo>
                <a:lnTo>
                  <a:pt x="37" y="14"/>
                </a:lnTo>
                <a:lnTo>
                  <a:pt x="37" y="7"/>
                </a:lnTo>
                <a:lnTo>
                  <a:pt x="41" y="3"/>
                </a:lnTo>
                <a:lnTo>
                  <a:pt x="6" y="0"/>
                </a:lnTo>
                <a:lnTo>
                  <a:pt x="6" y="0"/>
                </a:lnTo>
                <a:lnTo>
                  <a:pt x="6"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7" name="Freeform 133"/>
          <p:cNvSpPr>
            <a:spLocks/>
          </p:cNvSpPr>
          <p:nvPr/>
        </p:nvSpPr>
        <p:spPr bwMode="auto">
          <a:xfrm>
            <a:off x="4789493" y="2573340"/>
            <a:ext cx="50800" cy="20638"/>
          </a:xfrm>
          <a:custGeom>
            <a:avLst/>
            <a:gdLst>
              <a:gd name="T0" fmla="*/ 74 w 74"/>
              <a:gd name="T1" fmla="*/ 18 h 31"/>
              <a:gd name="T2" fmla="*/ 47 w 74"/>
              <a:gd name="T3" fmla="*/ 0 h 31"/>
              <a:gd name="T4" fmla="*/ 9 w 74"/>
              <a:gd name="T5" fmla="*/ 7 h 31"/>
              <a:gd name="T6" fmla="*/ 0 w 74"/>
              <a:gd name="T7" fmla="*/ 22 h 31"/>
              <a:gd name="T8" fmla="*/ 16 w 74"/>
              <a:gd name="T9" fmla="*/ 31 h 31"/>
              <a:gd name="T10" fmla="*/ 65 w 74"/>
              <a:gd name="T11" fmla="*/ 27 h 31"/>
              <a:gd name="T12" fmla="*/ 74 w 74"/>
              <a:gd name="T13" fmla="*/ 18 h 31"/>
              <a:gd name="T14" fmla="*/ 74 w 74"/>
              <a:gd name="T15" fmla="*/ 18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31">
                <a:moveTo>
                  <a:pt x="74" y="18"/>
                </a:moveTo>
                <a:cubicBezTo>
                  <a:pt x="47" y="0"/>
                  <a:pt x="47" y="0"/>
                  <a:pt x="47" y="0"/>
                </a:cubicBezTo>
                <a:cubicBezTo>
                  <a:pt x="34" y="2"/>
                  <a:pt x="20" y="4"/>
                  <a:pt x="9" y="7"/>
                </a:cubicBezTo>
                <a:cubicBezTo>
                  <a:pt x="0" y="22"/>
                  <a:pt x="0" y="22"/>
                  <a:pt x="0" y="22"/>
                </a:cubicBezTo>
                <a:cubicBezTo>
                  <a:pt x="16" y="31"/>
                  <a:pt x="16" y="31"/>
                  <a:pt x="16" y="31"/>
                </a:cubicBezTo>
                <a:cubicBezTo>
                  <a:pt x="32" y="31"/>
                  <a:pt x="49" y="29"/>
                  <a:pt x="65" y="27"/>
                </a:cubicBezTo>
                <a:cubicBezTo>
                  <a:pt x="74" y="18"/>
                  <a:pt x="74" y="18"/>
                  <a:pt x="74" y="18"/>
                </a:cubicBezTo>
                <a:cubicBezTo>
                  <a:pt x="74" y="18"/>
                  <a:pt x="74" y="18"/>
                  <a:pt x="74" y="18"/>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8" name="Freeform 134"/>
          <p:cNvSpPr>
            <a:spLocks/>
          </p:cNvSpPr>
          <p:nvPr/>
        </p:nvSpPr>
        <p:spPr bwMode="auto">
          <a:xfrm>
            <a:off x="4702180" y="2752728"/>
            <a:ext cx="82550" cy="61913"/>
          </a:xfrm>
          <a:custGeom>
            <a:avLst/>
            <a:gdLst>
              <a:gd name="T0" fmla="*/ 122 w 122"/>
              <a:gd name="T1" fmla="*/ 67 h 91"/>
              <a:gd name="T2" fmla="*/ 91 w 122"/>
              <a:gd name="T3" fmla="*/ 44 h 91"/>
              <a:gd name="T4" fmla="*/ 71 w 122"/>
              <a:gd name="T5" fmla="*/ 24 h 91"/>
              <a:gd name="T6" fmla="*/ 53 w 122"/>
              <a:gd name="T7" fmla="*/ 22 h 91"/>
              <a:gd name="T8" fmla="*/ 40 w 122"/>
              <a:gd name="T9" fmla="*/ 18 h 91"/>
              <a:gd name="T10" fmla="*/ 42 w 122"/>
              <a:gd name="T11" fmla="*/ 0 h 91"/>
              <a:gd name="T12" fmla="*/ 20 w 122"/>
              <a:gd name="T13" fmla="*/ 20 h 91"/>
              <a:gd name="T14" fmla="*/ 17 w 122"/>
              <a:gd name="T15" fmla="*/ 40 h 91"/>
              <a:gd name="T16" fmla="*/ 2 w 122"/>
              <a:gd name="T17" fmla="*/ 62 h 91"/>
              <a:gd name="T18" fmla="*/ 0 w 122"/>
              <a:gd name="T19" fmla="*/ 82 h 91"/>
              <a:gd name="T20" fmla="*/ 24 w 122"/>
              <a:gd name="T21" fmla="*/ 75 h 91"/>
              <a:gd name="T22" fmla="*/ 29 w 122"/>
              <a:gd name="T23" fmla="*/ 91 h 91"/>
              <a:gd name="T24" fmla="*/ 51 w 122"/>
              <a:gd name="T25" fmla="*/ 87 h 91"/>
              <a:gd name="T26" fmla="*/ 66 w 122"/>
              <a:gd name="T27" fmla="*/ 67 h 91"/>
              <a:gd name="T28" fmla="*/ 77 w 122"/>
              <a:gd name="T29" fmla="*/ 60 h 91"/>
              <a:gd name="T30" fmla="*/ 80 w 122"/>
              <a:gd name="T31" fmla="*/ 73 h 91"/>
              <a:gd name="T32" fmla="*/ 93 w 122"/>
              <a:gd name="T33" fmla="*/ 71 h 91"/>
              <a:gd name="T34" fmla="*/ 115 w 122"/>
              <a:gd name="T35" fmla="*/ 80 h 91"/>
              <a:gd name="T36" fmla="*/ 122 w 122"/>
              <a:gd name="T37" fmla="*/ 67 h 91"/>
              <a:gd name="T38" fmla="*/ 122 w 122"/>
              <a:gd name="T39" fmla="*/ 6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91">
                <a:moveTo>
                  <a:pt x="122" y="67"/>
                </a:moveTo>
                <a:cubicBezTo>
                  <a:pt x="111" y="60"/>
                  <a:pt x="100" y="53"/>
                  <a:pt x="91" y="44"/>
                </a:cubicBezTo>
                <a:cubicBezTo>
                  <a:pt x="84" y="40"/>
                  <a:pt x="77" y="31"/>
                  <a:pt x="71" y="24"/>
                </a:cubicBezTo>
                <a:cubicBezTo>
                  <a:pt x="64" y="24"/>
                  <a:pt x="60" y="24"/>
                  <a:pt x="53" y="22"/>
                </a:cubicBezTo>
                <a:cubicBezTo>
                  <a:pt x="49" y="22"/>
                  <a:pt x="44" y="20"/>
                  <a:pt x="40" y="18"/>
                </a:cubicBezTo>
                <a:cubicBezTo>
                  <a:pt x="42" y="0"/>
                  <a:pt x="42" y="0"/>
                  <a:pt x="42" y="0"/>
                </a:cubicBezTo>
                <a:cubicBezTo>
                  <a:pt x="20" y="20"/>
                  <a:pt x="20" y="20"/>
                  <a:pt x="20" y="20"/>
                </a:cubicBezTo>
                <a:cubicBezTo>
                  <a:pt x="17" y="40"/>
                  <a:pt x="17" y="40"/>
                  <a:pt x="17" y="40"/>
                </a:cubicBezTo>
                <a:cubicBezTo>
                  <a:pt x="2" y="62"/>
                  <a:pt x="2" y="62"/>
                  <a:pt x="2" y="62"/>
                </a:cubicBezTo>
                <a:cubicBezTo>
                  <a:pt x="0" y="82"/>
                  <a:pt x="0" y="82"/>
                  <a:pt x="0" y="82"/>
                </a:cubicBezTo>
                <a:cubicBezTo>
                  <a:pt x="24" y="75"/>
                  <a:pt x="24" y="75"/>
                  <a:pt x="24" y="75"/>
                </a:cubicBezTo>
                <a:cubicBezTo>
                  <a:pt x="29" y="91"/>
                  <a:pt x="29" y="91"/>
                  <a:pt x="29" y="91"/>
                </a:cubicBezTo>
                <a:cubicBezTo>
                  <a:pt x="51" y="87"/>
                  <a:pt x="51" y="87"/>
                  <a:pt x="51" y="87"/>
                </a:cubicBezTo>
                <a:cubicBezTo>
                  <a:pt x="55" y="80"/>
                  <a:pt x="62" y="73"/>
                  <a:pt x="66" y="67"/>
                </a:cubicBezTo>
                <a:cubicBezTo>
                  <a:pt x="71" y="62"/>
                  <a:pt x="73" y="62"/>
                  <a:pt x="77" y="60"/>
                </a:cubicBezTo>
                <a:cubicBezTo>
                  <a:pt x="80" y="73"/>
                  <a:pt x="80" y="73"/>
                  <a:pt x="80" y="73"/>
                </a:cubicBezTo>
                <a:cubicBezTo>
                  <a:pt x="93" y="71"/>
                  <a:pt x="93" y="71"/>
                  <a:pt x="93" y="71"/>
                </a:cubicBezTo>
                <a:cubicBezTo>
                  <a:pt x="115" y="80"/>
                  <a:pt x="115" y="80"/>
                  <a:pt x="115" y="80"/>
                </a:cubicBezTo>
                <a:cubicBezTo>
                  <a:pt x="122" y="67"/>
                  <a:pt x="122" y="67"/>
                  <a:pt x="122" y="67"/>
                </a:cubicBezTo>
                <a:cubicBezTo>
                  <a:pt x="122" y="67"/>
                  <a:pt x="122" y="67"/>
                  <a:pt x="122" y="67"/>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9" name="Freeform 135"/>
          <p:cNvSpPr>
            <a:spLocks/>
          </p:cNvSpPr>
          <p:nvPr/>
        </p:nvSpPr>
        <p:spPr bwMode="auto">
          <a:xfrm>
            <a:off x="4746630" y="2814641"/>
            <a:ext cx="31750" cy="26988"/>
          </a:xfrm>
          <a:custGeom>
            <a:avLst/>
            <a:gdLst>
              <a:gd name="T0" fmla="*/ 0 w 20"/>
              <a:gd name="T1" fmla="*/ 15 h 17"/>
              <a:gd name="T2" fmla="*/ 5 w 20"/>
              <a:gd name="T3" fmla="*/ 17 h 17"/>
              <a:gd name="T4" fmla="*/ 15 w 20"/>
              <a:gd name="T5" fmla="*/ 13 h 17"/>
              <a:gd name="T6" fmla="*/ 20 w 20"/>
              <a:gd name="T7" fmla="*/ 0 h 17"/>
              <a:gd name="T8" fmla="*/ 16 w 20"/>
              <a:gd name="T9" fmla="*/ 1 h 17"/>
              <a:gd name="T10" fmla="*/ 7 w 20"/>
              <a:gd name="T11" fmla="*/ 6 h 17"/>
              <a:gd name="T12" fmla="*/ 0 w 20"/>
              <a:gd name="T13" fmla="*/ 15 h 17"/>
              <a:gd name="T14" fmla="*/ 0 w 20"/>
              <a:gd name="T15" fmla="*/ 15 h 17"/>
              <a:gd name="T16" fmla="*/ 0 w 20"/>
              <a:gd name="T17"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7">
                <a:moveTo>
                  <a:pt x="0" y="15"/>
                </a:moveTo>
                <a:lnTo>
                  <a:pt x="5" y="17"/>
                </a:lnTo>
                <a:lnTo>
                  <a:pt x="15" y="13"/>
                </a:lnTo>
                <a:lnTo>
                  <a:pt x="20" y="0"/>
                </a:lnTo>
                <a:lnTo>
                  <a:pt x="16" y="1"/>
                </a:lnTo>
                <a:lnTo>
                  <a:pt x="7" y="6"/>
                </a:lnTo>
                <a:lnTo>
                  <a:pt x="0" y="15"/>
                </a:lnTo>
                <a:lnTo>
                  <a:pt x="0" y="15"/>
                </a:lnTo>
                <a:lnTo>
                  <a:pt x="0" y="15"/>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0" name="Freeform 136"/>
          <p:cNvSpPr>
            <a:spLocks/>
          </p:cNvSpPr>
          <p:nvPr/>
        </p:nvSpPr>
        <p:spPr bwMode="auto">
          <a:xfrm>
            <a:off x="4984755" y="2844803"/>
            <a:ext cx="15875" cy="23813"/>
          </a:xfrm>
          <a:custGeom>
            <a:avLst/>
            <a:gdLst>
              <a:gd name="T0" fmla="*/ 0 w 10"/>
              <a:gd name="T1" fmla="*/ 7 h 15"/>
              <a:gd name="T2" fmla="*/ 7 w 10"/>
              <a:gd name="T3" fmla="*/ 15 h 15"/>
              <a:gd name="T4" fmla="*/ 10 w 10"/>
              <a:gd name="T5" fmla="*/ 3 h 15"/>
              <a:gd name="T6" fmla="*/ 7 w 10"/>
              <a:gd name="T7" fmla="*/ 0 h 15"/>
              <a:gd name="T8" fmla="*/ 4 w 10"/>
              <a:gd name="T9" fmla="*/ 2 h 15"/>
              <a:gd name="T10" fmla="*/ 0 w 10"/>
              <a:gd name="T11" fmla="*/ 7 h 15"/>
              <a:gd name="T12" fmla="*/ 0 w 10"/>
              <a:gd name="T13" fmla="*/ 7 h 15"/>
              <a:gd name="T14" fmla="*/ 0 w 10"/>
              <a:gd name="T15" fmla="*/ 7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5">
                <a:moveTo>
                  <a:pt x="0" y="7"/>
                </a:moveTo>
                <a:lnTo>
                  <a:pt x="7" y="15"/>
                </a:lnTo>
                <a:lnTo>
                  <a:pt x="10" y="3"/>
                </a:lnTo>
                <a:lnTo>
                  <a:pt x="7" y="0"/>
                </a:lnTo>
                <a:lnTo>
                  <a:pt x="4" y="2"/>
                </a:lnTo>
                <a:lnTo>
                  <a:pt x="0" y="7"/>
                </a:lnTo>
                <a:lnTo>
                  <a:pt x="0" y="7"/>
                </a:lnTo>
                <a:lnTo>
                  <a:pt x="0" y="7"/>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1" name="Freeform 137"/>
          <p:cNvSpPr>
            <a:spLocks/>
          </p:cNvSpPr>
          <p:nvPr/>
        </p:nvSpPr>
        <p:spPr bwMode="auto">
          <a:xfrm>
            <a:off x="4340230" y="2476503"/>
            <a:ext cx="104775" cy="41275"/>
          </a:xfrm>
          <a:custGeom>
            <a:avLst/>
            <a:gdLst>
              <a:gd name="T0" fmla="*/ 18 w 154"/>
              <a:gd name="T1" fmla="*/ 45 h 60"/>
              <a:gd name="T2" fmla="*/ 22 w 154"/>
              <a:gd name="T3" fmla="*/ 60 h 60"/>
              <a:gd name="T4" fmla="*/ 35 w 154"/>
              <a:gd name="T5" fmla="*/ 49 h 60"/>
              <a:gd name="T6" fmla="*/ 40 w 154"/>
              <a:gd name="T7" fmla="*/ 58 h 60"/>
              <a:gd name="T8" fmla="*/ 103 w 154"/>
              <a:gd name="T9" fmla="*/ 21 h 60"/>
              <a:gd name="T10" fmla="*/ 95 w 154"/>
              <a:gd name="T11" fmla="*/ 34 h 60"/>
              <a:gd name="T12" fmla="*/ 103 w 154"/>
              <a:gd name="T13" fmla="*/ 41 h 60"/>
              <a:gd name="T14" fmla="*/ 154 w 154"/>
              <a:gd name="T15" fmla="*/ 11 h 60"/>
              <a:gd name="T16" fmla="*/ 147 w 154"/>
              <a:gd name="T17" fmla="*/ 2 h 60"/>
              <a:gd name="T18" fmla="*/ 116 w 154"/>
              <a:gd name="T19" fmla="*/ 9 h 60"/>
              <a:gd name="T20" fmla="*/ 114 w 154"/>
              <a:gd name="T21" fmla="*/ 0 h 60"/>
              <a:gd name="T22" fmla="*/ 46 w 154"/>
              <a:gd name="T23" fmla="*/ 26 h 60"/>
              <a:gd name="T24" fmla="*/ 31 w 154"/>
              <a:gd name="T25" fmla="*/ 21 h 60"/>
              <a:gd name="T26" fmla="*/ 16 w 154"/>
              <a:gd name="T27" fmla="*/ 26 h 60"/>
              <a:gd name="T28" fmla="*/ 11 w 154"/>
              <a:gd name="T29" fmla="*/ 36 h 60"/>
              <a:gd name="T30" fmla="*/ 0 w 154"/>
              <a:gd name="T31" fmla="*/ 41 h 60"/>
              <a:gd name="T32" fmla="*/ 9 w 154"/>
              <a:gd name="T33" fmla="*/ 49 h 60"/>
              <a:gd name="T34" fmla="*/ 18 w 154"/>
              <a:gd name="T35" fmla="*/ 45 h 60"/>
              <a:gd name="T36" fmla="*/ 18 w 154"/>
              <a:gd name="T37" fmla="*/ 4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4" h="60">
                <a:moveTo>
                  <a:pt x="18" y="45"/>
                </a:moveTo>
                <a:cubicBezTo>
                  <a:pt x="22" y="60"/>
                  <a:pt x="22" y="60"/>
                  <a:pt x="22" y="60"/>
                </a:cubicBezTo>
                <a:cubicBezTo>
                  <a:pt x="35" y="49"/>
                  <a:pt x="35" y="49"/>
                  <a:pt x="35" y="49"/>
                </a:cubicBezTo>
                <a:cubicBezTo>
                  <a:pt x="40" y="58"/>
                  <a:pt x="40" y="58"/>
                  <a:pt x="40" y="58"/>
                </a:cubicBezTo>
                <a:cubicBezTo>
                  <a:pt x="59" y="45"/>
                  <a:pt x="81" y="32"/>
                  <a:pt x="103" y="21"/>
                </a:cubicBezTo>
                <a:cubicBezTo>
                  <a:pt x="95" y="34"/>
                  <a:pt x="95" y="34"/>
                  <a:pt x="95" y="34"/>
                </a:cubicBezTo>
                <a:cubicBezTo>
                  <a:pt x="103" y="41"/>
                  <a:pt x="103" y="41"/>
                  <a:pt x="103" y="41"/>
                </a:cubicBezTo>
                <a:cubicBezTo>
                  <a:pt x="121" y="30"/>
                  <a:pt x="138" y="19"/>
                  <a:pt x="154" y="11"/>
                </a:cubicBezTo>
                <a:cubicBezTo>
                  <a:pt x="147" y="2"/>
                  <a:pt x="147" y="2"/>
                  <a:pt x="147" y="2"/>
                </a:cubicBezTo>
                <a:cubicBezTo>
                  <a:pt x="136" y="4"/>
                  <a:pt x="125" y="6"/>
                  <a:pt x="116" y="9"/>
                </a:cubicBezTo>
                <a:cubicBezTo>
                  <a:pt x="114" y="0"/>
                  <a:pt x="114" y="0"/>
                  <a:pt x="114" y="0"/>
                </a:cubicBezTo>
                <a:cubicBezTo>
                  <a:pt x="92" y="11"/>
                  <a:pt x="68" y="17"/>
                  <a:pt x="46" y="26"/>
                </a:cubicBezTo>
                <a:cubicBezTo>
                  <a:pt x="31" y="21"/>
                  <a:pt x="31" y="21"/>
                  <a:pt x="31" y="21"/>
                </a:cubicBezTo>
                <a:cubicBezTo>
                  <a:pt x="16" y="26"/>
                  <a:pt x="16" y="26"/>
                  <a:pt x="16" y="26"/>
                </a:cubicBezTo>
                <a:cubicBezTo>
                  <a:pt x="11" y="36"/>
                  <a:pt x="11" y="36"/>
                  <a:pt x="11" y="36"/>
                </a:cubicBezTo>
                <a:cubicBezTo>
                  <a:pt x="0" y="41"/>
                  <a:pt x="0" y="41"/>
                  <a:pt x="0" y="41"/>
                </a:cubicBezTo>
                <a:cubicBezTo>
                  <a:pt x="9" y="49"/>
                  <a:pt x="9" y="49"/>
                  <a:pt x="9" y="49"/>
                </a:cubicBezTo>
                <a:cubicBezTo>
                  <a:pt x="18" y="45"/>
                  <a:pt x="18" y="45"/>
                  <a:pt x="18" y="45"/>
                </a:cubicBezTo>
                <a:cubicBezTo>
                  <a:pt x="18" y="45"/>
                  <a:pt x="18" y="45"/>
                  <a:pt x="18" y="45"/>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2" name="Freeform 138"/>
          <p:cNvSpPr>
            <a:spLocks/>
          </p:cNvSpPr>
          <p:nvPr/>
        </p:nvSpPr>
        <p:spPr bwMode="auto">
          <a:xfrm>
            <a:off x="4368805" y="2513015"/>
            <a:ext cx="28575" cy="15875"/>
          </a:xfrm>
          <a:custGeom>
            <a:avLst/>
            <a:gdLst>
              <a:gd name="T0" fmla="*/ 7 w 18"/>
              <a:gd name="T1" fmla="*/ 0 h 10"/>
              <a:gd name="T2" fmla="*/ 0 w 18"/>
              <a:gd name="T3" fmla="*/ 4 h 10"/>
              <a:gd name="T4" fmla="*/ 3 w 18"/>
              <a:gd name="T5" fmla="*/ 10 h 10"/>
              <a:gd name="T6" fmla="*/ 18 w 18"/>
              <a:gd name="T7" fmla="*/ 1 h 10"/>
              <a:gd name="T8" fmla="*/ 7 w 18"/>
              <a:gd name="T9" fmla="*/ 0 h 10"/>
              <a:gd name="T10" fmla="*/ 7 w 18"/>
              <a:gd name="T11" fmla="*/ 0 h 10"/>
              <a:gd name="T12" fmla="*/ 7 w 18"/>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8" h="10">
                <a:moveTo>
                  <a:pt x="7" y="0"/>
                </a:moveTo>
                <a:lnTo>
                  <a:pt x="0" y="4"/>
                </a:lnTo>
                <a:lnTo>
                  <a:pt x="3" y="10"/>
                </a:lnTo>
                <a:lnTo>
                  <a:pt x="18" y="1"/>
                </a:lnTo>
                <a:lnTo>
                  <a:pt x="7" y="0"/>
                </a:lnTo>
                <a:lnTo>
                  <a:pt x="7" y="0"/>
                </a:lnTo>
                <a:lnTo>
                  <a:pt x="7"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3" name="Freeform 139"/>
          <p:cNvSpPr>
            <a:spLocks/>
          </p:cNvSpPr>
          <p:nvPr/>
        </p:nvSpPr>
        <p:spPr bwMode="auto">
          <a:xfrm>
            <a:off x="4241805" y="2544765"/>
            <a:ext cx="127000" cy="84138"/>
          </a:xfrm>
          <a:custGeom>
            <a:avLst/>
            <a:gdLst>
              <a:gd name="T0" fmla="*/ 9 w 187"/>
              <a:gd name="T1" fmla="*/ 118 h 122"/>
              <a:gd name="T2" fmla="*/ 18 w 187"/>
              <a:gd name="T3" fmla="*/ 122 h 122"/>
              <a:gd name="T4" fmla="*/ 49 w 187"/>
              <a:gd name="T5" fmla="*/ 109 h 122"/>
              <a:gd name="T6" fmla="*/ 51 w 187"/>
              <a:gd name="T7" fmla="*/ 95 h 122"/>
              <a:gd name="T8" fmla="*/ 71 w 187"/>
              <a:gd name="T9" fmla="*/ 102 h 122"/>
              <a:gd name="T10" fmla="*/ 113 w 187"/>
              <a:gd name="T11" fmla="*/ 62 h 122"/>
              <a:gd name="T12" fmla="*/ 173 w 187"/>
              <a:gd name="T13" fmla="*/ 44 h 122"/>
              <a:gd name="T14" fmla="*/ 187 w 187"/>
              <a:gd name="T15" fmla="*/ 27 h 122"/>
              <a:gd name="T16" fmla="*/ 151 w 187"/>
              <a:gd name="T17" fmla="*/ 20 h 122"/>
              <a:gd name="T18" fmla="*/ 129 w 187"/>
              <a:gd name="T19" fmla="*/ 18 h 122"/>
              <a:gd name="T20" fmla="*/ 96 w 187"/>
              <a:gd name="T21" fmla="*/ 0 h 122"/>
              <a:gd name="T22" fmla="*/ 64 w 187"/>
              <a:gd name="T23" fmla="*/ 7 h 122"/>
              <a:gd name="T24" fmla="*/ 56 w 187"/>
              <a:gd name="T25" fmla="*/ 27 h 122"/>
              <a:gd name="T26" fmla="*/ 33 w 187"/>
              <a:gd name="T27" fmla="*/ 33 h 122"/>
              <a:gd name="T28" fmla="*/ 29 w 187"/>
              <a:gd name="T29" fmla="*/ 51 h 122"/>
              <a:gd name="T30" fmla="*/ 13 w 187"/>
              <a:gd name="T31" fmla="*/ 53 h 122"/>
              <a:gd name="T32" fmla="*/ 0 w 187"/>
              <a:gd name="T33" fmla="*/ 75 h 122"/>
              <a:gd name="T34" fmla="*/ 18 w 187"/>
              <a:gd name="T35" fmla="*/ 93 h 122"/>
              <a:gd name="T36" fmla="*/ 9 w 187"/>
              <a:gd name="T37" fmla="*/ 118 h 122"/>
              <a:gd name="T38" fmla="*/ 9 w 187"/>
              <a:gd name="T39" fmla="*/ 11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7" h="122">
                <a:moveTo>
                  <a:pt x="9" y="118"/>
                </a:moveTo>
                <a:cubicBezTo>
                  <a:pt x="18" y="122"/>
                  <a:pt x="18" y="122"/>
                  <a:pt x="18" y="122"/>
                </a:cubicBezTo>
                <a:cubicBezTo>
                  <a:pt x="49" y="109"/>
                  <a:pt x="49" y="109"/>
                  <a:pt x="49" y="109"/>
                </a:cubicBezTo>
                <a:cubicBezTo>
                  <a:pt x="51" y="95"/>
                  <a:pt x="51" y="95"/>
                  <a:pt x="51" y="95"/>
                </a:cubicBezTo>
                <a:cubicBezTo>
                  <a:pt x="71" y="102"/>
                  <a:pt x="71" y="102"/>
                  <a:pt x="71" y="102"/>
                </a:cubicBezTo>
                <a:cubicBezTo>
                  <a:pt x="84" y="89"/>
                  <a:pt x="100" y="75"/>
                  <a:pt x="113" y="62"/>
                </a:cubicBezTo>
                <a:cubicBezTo>
                  <a:pt x="173" y="44"/>
                  <a:pt x="173" y="44"/>
                  <a:pt x="173" y="44"/>
                </a:cubicBezTo>
                <a:cubicBezTo>
                  <a:pt x="187" y="27"/>
                  <a:pt x="187" y="27"/>
                  <a:pt x="187" y="27"/>
                </a:cubicBezTo>
                <a:cubicBezTo>
                  <a:pt x="173" y="24"/>
                  <a:pt x="162" y="22"/>
                  <a:pt x="151" y="20"/>
                </a:cubicBezTo>
                <a:cubicBezTo>
                  <a:pt x="142" y="18"/>
                  <a:pt x="135" y="18"/>
                  <a:pt x="129" y="18"/>
                </a:cubicBezTo>
                <a:cubicBezTo>
                  <a:pt x="96" y="0"/>
                  <a:pt x="96" y="0"/>
                  <a:pt x="96" y="0"/>
                </a:cubicBezTo>
                <a:cubicBezTo>
                  <a:pt x="64" y="7"/>
                  <a:pt x="64" y="7"/>
                  <a:pt x="64" y="7"/>
                </a:cubicBezTo>
                <a:cubicBezTo>
                  <a:pt x="56" y="27"/>
                  <a:pt x="56" y="27"/>
                  <a:pt x="56" y="27"/>
                </a:cubicBezTo>
                <a:cubicBezTo>
                  <a:pt x="33" y="33"/>
                  <a:pt x="33" y="33"/>
                  <a:pt x="33" y="33"/>
                </a:cubicBezTo>
                <a:cubicBezTo>
                  <a:pt x="29" y="51"/>
                  <a:pt x="29" y="51"/>
                  <a:pt x="29" y="51"/>
                </a:cubicBezTo>
                <a:cubicBezTo>
                  <a:pt x="13" y="53"/>
                  <a:pt x="13" y="53"/>
                  <a:pt x="13" y="53"/>
                </a:cubicBezTo>
                <a:cubicBezTo>
                  <a:pt x="0" y="75"/>
                  <a:pt x="0" y="75"/>
                  <a:pt x="0" y="75"/>
                </a:cubicBezTo>
                <a:cubicBezTo>
                  <a:pt x="18" y="93"/>
                  <a:pt x="18" y="93"/>
                  <a:pt x="18" y="93"/>
                </a:cubicBezTo>
                <a:cubicBezTo>
                  <a:pt x="9" y="118"/>
                  <a:pt x="9" y="118"/>
                  <a:pt x="9" y="118"/>
                </a:cubicBezTo>
                <a:cubicBezTo>
                  <a:pt x="9" y="118"/>
                  <a:pt x="9" y="118"/>
                  <a:pt x="9" y="118"/>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4" name="Freeform 140"/>
          <p:cNvSpPr>
            <a:spLocks/>
          </p:cNvSpPr>
          <p:nvPr/>
        </p:nvSpPr>
        <p:spPr bwMode="auto">
          <a:xfrm>
            <a:off x="4486280" y="2465390"/>
            <a:ext cx="49213" cy="23813"/>
          </a:xfrm>
          <a:custGeom>
            <a:avLst/>
            <a:gdLst>
              <a:gd name="T0" fmla="*/ 64 w 71"/>
              <a:gd name="T1" fmla="*/ 18 h 34"/>
              <a:gd name="T2" fmla="*/ 71 w 71"/>
              <a:gd name="T3" fmla="*/ 7 h 34"/>
              <a:gd name="T4" fmla="*/ 24 w 71"/>
              <a:gd name="T5" fmla="*/ 0 h 34"/>
              <a:gd name="T6" fmla="*/ 17 w 71"/>
              <a:gd name="T7" fmla="*/ 7 h 34"/>
              <a:gd name="T8" fmla="*/ 40 w 71"/>
              <a:gd name="T9" fmla="*/ 12 h 34"/>
              <a:gd name="T10" fmla="*/ 2 w 71"/>
              <a:gd name="T11" fmla="*/ 18 h 34"/>
              <a:gd name="T12" fmla="*/ 0 w 71"/>
              <a:gd name="T13" fmla="*/ 25 h 34"/>
              <a:gd name="T14" fmla="*/ 24 w 71"/>
              <a:gd name="T15" fmla="*/ 34 h 34"/>
              <a:gd name="T16" fmla="*/ 64 w 71"/>
              <a:gd name="T17" fmla="*/ 18 h 34"/>
              <a:gd name="T18" fmla="*/ 64 w 71"/>
              <a:gd name="T19"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34">
                <a:moveTo>
                  <a:pt x="64" y="18"/>
                </a:moveTo>
                <a:cubicBezTo>
                  <a:pt x="71" y="7"/>
                  <a:pt x="71" y="7"/>
                  <a:pt x="71" y="7"/>
                </a:cubicBezTo>
                <a:cubicBezTo>
                  <a:pt x="57" y="5"/>
                  <a:pt x="40" y="3"/>
                  <a:pt x="24" y="0"/>
                </a:cubicBezTo>
                <a:cubicBezTo>
                  <a:pt x="17" y="7"/>
                  <a:pt x="17" y="7"/>
                  <a:pt x="17" y="7"/>
                </a:cubicBezTo>
                <a:cubicBezTo>
                  <a:pt x="40" y="12"/>
                  <a:pt x="40" y="12"/>
                  <a:pt x="40" y="12"/>
                </a:cubicBezTo>
                <a:cubicBezTo>
                  <a:pt x="26" y="14"/>
                  <a:pt x="15" y="16"/>
                  <a:pt x="2" y="18"/>
                </a:cubicBezTo>
                <a:cubicBezTo>
                  <a:pt x="0" y="25"/>
                  <a:pt x="0" y="25"/>
                  <a:pt x="0" y="25"/>
                </a:cubicBezTo>
                <a:cubicBezTo>
                  <a:pt x="24" y="34"/>
                  <a:pt x="24" y="34"/>
                  <a:pt x="24" y="34"/>
                </a:cubicBezTo>
                <a:cubicBezTo>
                  <a:pt x="64" y="18"/>
                  <a:pt x="64" y="18"/>
                  <a:pt x="64" y="18"/>
                </a:cubicBezTo>
                <a:cubicBezTo>
                  <a:pt x="64" y="18"/>
                  <a:pt x="64" y="18"/>
                  <a:pt x="64" y="18"/>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5" name="Freeform 141"/>
          <p:cNvSpPr>
            <a:spLocks/>
          </p:cNvSpPr>
          <p:nvPr/>
        </p:nvSpPr>
        <p:spPr bwMode="auto">
          <a:xfrm>
            <a:off x="4541842" y="2513015"/>
            <a:ext cx="66675" cy="46038"/>
          </a:xfrm>
          <a:custGeom>
            <a:avLst/>
            <a:gdLst>
              <a:gd name="T0" fmla="*/ 7 w 42"/>
              <a:gd name="T1" fmla="*/ 13 h 29"/>
              <a:gd name="T2" fmla="*/ 6 w 42"/>
              <a:gd name="T3" fmla="*/ 19 h 29"/>
              <a:gd name="T4" fmla="*/ 11 w 42"/>
              <a:gd name="T5" fmla="*/ 23 h 29"/>
              <a:gd name="T6" fmla="*/ 20 w 42"/>
              <a:gd name="T7" fmla="*/ 22 h 29"/>
              <a:gd name="T8" fmla="*/ 22 w 42"/>
              <a:gd name="T9" fmla="*/ 29 h 29"/>
              <a:gd name="T10" fmla="*/ 35 w 42"/>
              <a:gd name="T11" fmla="*/ 29 h 29"/>
              <a:gd name="T12" fmla="*/ 35 w 42"/>
              <a:gd name="T13" fmla="*/ 21 h 29"/>
              <a:gd name="T14" fmla="*/ 42 w 42"/>
              <a:gd name="T15" fmla="*/ 13 h 29"/>
              <a:gd name="T16" fmla="*/ 40 w 42"/>
              <a:gd name="T17" fmla="*/ 6 h 29"/>
              <a:gd name="T18" fmla="*/ 29 w 42"/>
              <a:gd name="T19" fmla="*/ 5 h 29"/>
              <a:gd name="T20" fmla="*/ 33 w 42"/>
              <a:gd name="T21" fmla="*/ 15 h 29"/>
              <a:gd name="T22" fmla="*/ 27 w 42"/>
              <a:gd name="T23" fmla="*/ 16 h 29"/>
              <a:gd name="T24" fmla="*/ 20 w 42"/>
              <a:gd name="T25" fmla="*/ 7 h 29"/>
              <a:gd name="T26" fmla="*/ 16 w 42"/>
              <a:gd name="T27" fmla="*/ 13 h 29"/>
              <a:gd name="T28" fmla="*/ 8 w 42"/>
              <a:gd name="T29" fmla="*/ 0 h 29"/>
              <a:gd name="T30" fmla="*/ 0 w 42"/>
              <a:gd name="T31" fmla="*/ 5 h 29"/>
              <a:gd name="T32" fmla="*/ 3 w 42"/>
              <a:gd name="T33" fmla="*/ 13 h 29"/>
              <a:gd name="T34" fmla="*/ 7 w 42"/>
              <a:gd name="T35" fmla="*/ 13 h 29"/>
              <a:gd name="T36" fmla="*/ 7 w 42"/>
              <a:gd name="T37" fmla="*/ 13 h 29"/>
              <a:gd name="T38" fmla="*/ 7 w 42"/>
              <a:gd name="T39" fmla="*/ 1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29">
                <a:moveTo>
                  <a:pt x="7" y="13"/>
                </a:moveTo>
                <a:lnTo>
                  <a:pt x="6" y="19"/>
                </a:lnTo>
                <a:lnTo>
                  <a:pt x="11" y="23"/>
                </a:lnTo>
                <a:lnTo>
                  <a:pt x="20" y="22"/>
                </a:lnTo>
                <a:lnTo>
                  <a:pt x="22" y="29"/>
                </a:lnTo>
                <a:lnTo>
                  <a:pt x="35" y="29"/>
                </a:lnTo>
                <a:lnTo>
                  <a:pt x="35" y="21"/>
                </a:lnTo>
                <a:lnTo>
                  <a:pt x="42" y="13"/>
                </a:lnTo>
                <a:lnTo>
                  <a:pt x="40" y="6"/>
                </a:lnTo>
                <a:lnTo>
                  <a:pt x="29" y="5"/>
                </a:lnTo>
                <a:lnTo>
                  <a:pt x="33" y="15"/>
                </a:lnTo>
                <a:lnTo>
                  <a:pt x="27" y="16"/>
                </a:lnTo>
                <a:lnTo>
                  <a:pt x="20" y="7"/>
                </a:lnTo>
                <a:lnTo>
                  <a:pt x="16" y="13"/>
                </a:lnTo>
                <a:lnTo>
                  <a:pt x="8" y="0"/>
                </a:lnTo>
                <a:lnTo>
                  <a:pt x="0" y="5"/>
                </a:lnTo>
                <a:lnTo>
                  <a:pt x="3" y="13"/>
                </a:lnTo>
                <a:lnTo>
                  <a:pt x="7" y="13"/>
                </a:lnTo>
                <a:lnTo>
                  <a:pt x="7" y="13"/>
                </a:lnTo>
                <a:lnTo>
                  <a:pt x="7" y="13"/>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6" name="Freeform 142"/>
          <p:cNvSpPr>
            <a:spLocks/>
          </p:cNvSpPr>
          <p:nvPr/>
        </p:nvSpPr>
        <p:spPr bwMode="auto">
          <a:xfrm>
            <a:off x="4518030" y="2574928"/>
            <a:ext cx="74613" cy="63500"/>
          </a:xfrm>
          <a:custGeom>
            <a:avLst/>
            <a:gdLst>
              <a:gd name="T0" fmla="*/ 11 w 109"/>
              <a:gd name="T1" fmla="*/ 20 h 91"/>
              <a:gd name="T2" fmla="*/ 0 w 109"/>
              <a:gd name="T3" fmla="*/ 27 h 91"/>
              <a:gd name="T4" fmla="*/ 11 w 109"/>
              <a:gd name="T5" fmla="*/ 47 h 91"/>
              <a:gd name="T6" fmla="*/ 11 w 109"/>
              <a:gd name="T7" fmla="*/ 69 h 91"/>
              <a:gd name="T8" fmla="*/ 24 w 109"/>
              <a:gd name="T9" fmla="*/ 71 h 91"/>
              <a:gd name="T10" fmla="*/ 35 w 109"/>
              <a:gd name="T11" fmla="*/ 60 h 91"/>
              <a:gd name="T12" fmla="*/ 57 w 109"/>
              <a:gd name="T13" fmla="*/ 91 h 91"/>
              <a:gd name="T14" fmla="*/ 105 w 109"/>
              <a:gd name="T15" fmla="*/ 69 h 91"/>
              <a:gd name="T16" fmla="*/ 109 w 109"/>
              <a:gd name="T17" fmla="*/ 45 h 91"/>
              <a:gd name="T18" fmla="*/ 96 w 109"/>
              <a:gd name="T19" fmla="*/ 40 h 91"/>
              <a:gd name="T20" fmla="*/ 83 w 109"/>
              <a:gd name="T21" fmla="*/ 45 h 91"/>
              <a:gd name="T22" fmla="*/ 87 w 109"/>
              <a:gd name="T23" fmla="*/ 27 h 91"/>
              <a:gd name="T24" fmla="*/ 105 w 109"/>
              <a:gd name="T25" fmla="*/ 27 h 91"/>
              <a:gd name="T26" fmla="*/ 102 w 109"/>
              <a:gd name="T27" fmla="*/ 0 h 91"/>
              <a:gd name="T28" fmla="*/ 48 w 109"/>
              <a:gd name="T29" fmla="*/ 0 h 91"/>
              <a:gd name="T30" fmla="*/ 35 w 109"/>
              <a:gd name="T31" fmla="*/ 14 h 91"/>
              <a:gd name="T32" fmla="*/ 48 w 109"/>
              <a:gd name="T33" fmla="*/ 25 h 91"/>
              <a:gd name="T34" fmla="*/ 48 w 109"/>
              <a:gd name="T35" fmla="*/ 38 h 91"/>
              <a:gd name="T36" fmla="*/ 26 w 109"/>
              <a:gd name="T37" fmla="*/ 34 h 91"/>
              <a:gd name="T38" fmla="*/ 22 w 109"/>
              <a:gd name="T39" fmla="*/ 25 h 91"/>
              <a:gd name="T40" fmla="*/ 11 w 109"/>
              <a:gd name="T41" fmla="*/ 20 h 91"/>
              <a:gd name="T42" fmla="*/ 11 w 109"/>
              <a:gd name="T43" fmla="*/ 2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91">
                <a:moveTo>
                  <a:pt x="11" y="20"/>
                </a:moveTo>
                <a:cubicBezTo>
                  <a:pt x="0" y="27"/>
                  <a:pt x="0" y="27"/>
                  <a:pt x="0" y="27"/>
                </a:cubicBezTo>
                <a:cubicBezTo>
                  <a:pt x="11" y="47"/>
                  <a:pt x="11" y="47"/>
                  <a:pt x="11" y="47"/>
                </a:cubicBezTo>
                <a:cubicBezTo>
                  <a:pt x="11" y="69"/>
                  <a:pt x="11" y="69"/>
                  <a:pt x="11" y="69"/>
                </a:cubicBezTo>
                <a:cubicBezTo>
                  <a:pt x="24" y="71"/>
                  <a:pt x="24" y="71"/>
                  <a:pt x="24" y="71"/>
                </a:cubicBezTo>
                <a:cubicBezTo>
                  <a:pt x="35" y="60"/>
                  <a:pt x="35" y="60"/>
                  <a:pt x="35" y="60"/>
                </a:cubicBezTo>
                <a:cubicBezTo>
                  <a:pt x="57" y="91"/>
                  <a:pt x="57" y="91"/>
                  <a:pt x="57" y="91"/>
                </a:cubicBezTo>
                <a:cubicBezTo>
                  <a:pt x="72" y="85"/>
                  <a:pt x="87" y="76"/>
                  <a:pt x="105" y="69"/>
                </a:cubicBezTo>
                <a:cubicBezTo>
                  <a:pt x="109" y="45"/>
                  <a:pt x="109" y="45"/>
                  <a:pt x="109" y="45"/>
                </a:cubicBezTo>
                <a:cubicBezTo>
                  <a:pt x="96" y="40"/>
                  <a:pt x="96" y="40"/>
                  <a:pt x="96" y="40"/>
                </a:cubicBezTo>
                <a:cubicBezTo>
                  <a:pt x="83" y="45"/>
                  <a:pt x="83" y="45"/>
                  <a:pt x="83" y="45"/>
                </a:cubicBezTo>
                <a:cubicBezTo>
                  <a:pt x="87" y="27"/>
                  <a:pt x="87" y="27"/>
                  <a:pt x="87" y="27"/>
                </a:cubicBezTo>
                <a:cubicBezTo>
                  <a:pt x="105" y="27"/>
                  <a:pt x="105" y="27"/>
                  <a:pt x="105" y="27"/>
                </a:cubicBezTo>
                <a:cubicBezTo>
                  <a:pt x="102" y="0"/>
                  <a:pt x="102" y="0"/>
                  <a:pt x="102" y="0"/>
                </a:cubicBezTo>
                <a:cubicBezTo>
                  <a:pt x="85" y="0"/>
                  <a:pt x="68" y="0"/>
                  <a:pt x="48" y="0"/>
                </a:cubicBezTo>
                <a:cubicBezTo>
                  <a:pt x="35" y="14"/>
                  <a:pt x="35" y="14"/>
                  <a:pt x="35" y="14"/>
                </a:cubicBezTo>
                <a:cubicBezTo>
                  <a:pt x="48" y="25"/>
                  <a:pt x="48" y="25"/>
                  <a:pt x="48" y="25"/>
                </a:cubicBezTo>
                <a:cubicBezTo>
                  <a:pt x="48" y="38"/>
                  <a:pt x="48" y="38"/>
                  <a:pt x="48" y="38"/>
                </a:cubicBezTo>
                <a:cubicBezTo>
                  <a:pt x="26" y="34"/>
                  <a:pt x="26" y="34"/>
                  <a:pt x="26" y="34"/>
                </a:cubicBezTo>
                <a:cubicBezTo>
                  <a:pt x="22" y="25"/>
                  <a:pt x="22" y="25"/>
                  <a:pt x="22" y="25"/>
                </a:cubicBezTo>
                <a:cubicBezTo>
                  <a:pt x="11" y="20"/>
                  <a:pt x="11" y="20"/>
                  <a:pt x="11" y="20"/>
                </a:cubicBezTo>
                <a:cubicBezTo>
                  <a:pt x="11" y="20"/>
                  <a:pt x="11" y="20"/>
                  <a:pt x="11" y="20"/>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7" name="Freeform 143"/>
          <p:cNvSpPr>
            <a:spLocks/>
          </p:cNvSpPr>
          <p:nvPr/>
        </p:nvSpPr>
        <p:spPr bwMode="auto">
          <a:xfrm>
            <a:off x="4535492" y="2655890"/>
            <a:ext cx="57150" cy="46038"/>
          </a:xfrm>
          <a:custGeom>
            <a:avLst/>
            <a:gdLst>
              <a:gd name="T0" fmla="*/ 19 w 36"/>
              <a:gd name="T1" fmla="*/ 1 h 29"/>
              <a:gd name="T2" fmla="*/ 0 w 36"/>
              <a:gd name="T3" fmla="*/ 19 h 29"/>
              <a:gd name="T4" fmla="*/ 2 w 36"/>
              <a:gd name="T5" fmla="*/ 22 h 29"/>
              <a:gd name="T6" fmla="*/ 10 w 36"/>
              <a:gd name="T7" fmla="*/ 22 h 29"/>
              <a:gd name="T8" fmla="*/ 16 w 36"/>
              <a:gd name="T9" fmla="*/ 28 h 29"/>
              <a:gd name="T10" fmla="*/ 26 w 36"/>
              <a:gd name="T11" fmla="*/ 29 h 29"/>
              <a:gd name="T12" fmla="*/ 36 w 36"/>
              <a:gd name="T13" fmla="*/ 20 h 29"/>
              <a:gd name="T14" fmla="*/ 29 w 36"/>
              <a:gd name="T15" fmla="*/ 9 h 29"/>
              <a:gd name="T16" fmla="*/ 24 w 36"/>
              <a:gd name="T17" fmla="*/ 10 h 29"/>
              <a:gd name="T18" fmla="*/ 21 w 36"/>
              <a:gd name="T19" fmla="*/ 0 h 29"/>
              <a:gd name="T20" fmla="*/ 19 w 36"/>
              <a:gd name="T21" fmla="*/ 1 h 29"/>
              <a:gd name="T22" fmla="*/ 19 w 36"/>
              <a:gd name="T23" fmla="*/ 1 h 29"/>
              <a:gd name="T24" fmla="*/ 19 w 36"/>
              <a:gd name="T25" fmla="*/ 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9">
                <a:moveTo>
                  <a:pt x="19" y="1"/>
                </a:moveTo>
                <a:lnTo>
                  <a:pt x="0" y="19"/>
                </a:lnTo>
                <a:lnTo>
                  <a:pt x="2" y="22"/>
                </a:lnTo>
                <a:lnTo>
                  <a:pt x="10" y="22"/>
                </a:lnTo>
                <a:lnTo>
                  <a:pt x="16" y="28"/>
                </a:lnTo>
                <a:lnTo>
                  <a:pt x="26" y="29"/>
                </a:lnTo>
                <a:lnTo>
                  <a:pt x="36" y="20"/>
                </a:lnTo>
                <a:lnTo>
                  <a:pt x="29" y="9"/>
                </a:lnTo>
                <a:lnTo>
                  <a:pt x="24" y="10"/>
                </a:lnTo>
                <a:lnTo>
                  <a:pt x="21" y="0"/>
                </a:lnTo>
                <a:lnTo>
                  <a:pt x="19" y="1"/>
                </a:lnTo>
                <a:lnTo>
                  <a:pt x="19" y="1"/>
                </a:lnTo>
                <a:lnTo>
                  <a:pt x="19" y="1"/>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8" name="Freeform 144"/>
          <p:cNvSpPr>
            <a:spLocks/>
          </p:cNvSpPr>
          <p:nvPr/>
        </p:nvSpPr>
        <p:spPr bwMode="auto">
          <a:xfrm>
            <a:off x="5041905" y="3154366"/>
            <a:ext cx="17463" cy="25400"/>
          </a:xfrm>
          <a:custGeom>
            <a:avLst/>
            <a:gdLst>
              <a:gd name="T0" fmla="*/ 11 w 27"/>
              <a:gd name="T1" fmla="*/ 36 h 36"/>
              <a:gd name="T2" fmla="*/ 18 w 27"/>
              <a:gd name="T3" fmla="*/ 27 h 36"/>
              <a:gd name="T4" fmla="*/ 18 w 27"/>
              <a:gd name="T5" fmla="*/ 18 h 36"/>
              <a:gd name="T6" fmla="*/ 27 w 27"/>
              <a:gd name="T7" fmla="*/ 5 h 36"/>
              <a:gd name="T8" fmla="*/ 22 w 27"/>
              <a:gd name="T9" fmla="*/ 0 h 36"/>
              <a:gd name="T10" fmla="*/ 13 w 27"/>
              <a:gd name="T11" fmla="*/ 5 h 36"/>
              <a:gd name="T12" fmla="*/ 0 w 27"/>
              <a:gd name="T13" fmla="*/ 25 h 36"/>
              <a:gd name="T14" fmla="*/ 4 w 27"/>
              <a:gd name="T15" fmla="*/ 34 h 36"/>
              <a:gd name="T16" fmla="*/ 11 w 27"/>
              <a:gd name="T17" fmla="*/ 36 h 36"/>
              <a:gd name="T18" fmla="*/ 11 w 27"/>
              <a:gd name="T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36">
                <a:moveTo>
                  <a:pt x="11" y="36"/>
                </a:moveTo>
                <a:cubicBezTo>
                  <a:pt x="18" y="27"/>
                  <a:pt x="18" y="27"/>
                  <a:pt x="18" y="27"/>
                </a:cubicBezTo>
                <a:cubicBezTo>
                  <a:pt x="18" y="18"/>
                  <a:pt x="18" y="18"/>
                  <a:pt x="18" y="18"/>
                </a:cubicBezTo>
                <a:cubicBezTo>
                  <a:pt x="27" y="5"/>
                  <a:pt x="27" y="5"/>
                  <a:pt x="27" y="5"/>
                </a:cubicBezTo>
                <a:cubicBezTo>
                  <a:pt x="22" y="0"/>
                  <a:pt x="22" y="0"/>
                  <a:pt x="22" y="0"/>
                </a:cubicBezTo>
                <a:cubicBezTo>
                  <a:pt x="13" y="5"/>
                  <a:pt x="13" y="5"/>
                  <a:pt x="13" y="5"/>
                </a:cubicBezTo>
                <a:cubicBezTo>
                  <a:pt x="9" y="11"/>
                  <a:pt x="4" y="18"/>
                  <a:pt x="0" y="25"/>
                </a:cubicBezTo>
                <a:cubicBezTo>
                  <a:pt x="4" y="34"/>
                  <a:pt x="4" y="34"/>
                  <a:pt x="4" y="34"/>
                </a:cubicBezTo>
                <a:cubicBezTo>
                  <a:pt x="11" y="36"/>
                  <a:pt x="11" y="36"/>
                  <a:pt x="11" y="36"/>
                </a:cubicBezTo>
                <a:cubicBezTo>
                  <a:pt x="11" y="36"/>
                  <a:pt x="11" y="36"/>
                  <a:pt x="11" y="36"/>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9" name="Freeform 145"/>
          <p:cNvSpPr>
            <a:spLocks/>
          </p:cNvSpPr>
          <p:nvPr/>
        </p:nvSpPr>
        <p:spPr bwMode="auto">
          <a:xfrm>
            <a:off x="5056193" y="3167066"/>
            <a:ext cx="7938" cy="17463"/>
          </a:xfrm>
          <a:custGeom>
            <a:avLst/>
            <a:gdLst>
              <a:gd name="T0" fmla="*/ 5 w 5"/>
              <a:gd name="T1" fmla="*/ 4 h 11"/>
              <a:gd name="T2" fmla="*/ 4 w 5"/>
              <a:gd name="T3" fmla="*/ 0 h 11"/>
              <a:gd name="T4" fmla="*/ 2 w 5"/>
              <a:gd name="T5" fmla="*/ 3 h 11"/>
              <a:gd name="T6" fmla="*/ 0 w 5"/>
              <a:gd name="T7" fmla="*/ 8 h 11"/>
              <a:gd name="T8" fmla="*/ 2 w 5"/>
              <a:gd name="T9" fmla="*/ 11 h 11"/>
              <a:gd name="T10" fmla="*/ 5 w 5"/>
              <a:gd name="T11" fmla="*/ 4 h 11"/>
              <a:gd name="T12" fmla="*/ 5 w 5"/>
              <a:gd name="T13" fmla="*/ 4 h 11"/>
              <a:gd name="T14" fmla="*/ 5 w 5"/>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1">
                <a:moveTo>
                  <a:pt x="5" y="4"/>
                </a:moveTo>
                <a:lnTo>
                  <a:pt x="4" y="0"/>
                </a:lnTo>
                <a:lnTo>
                  <a:pt x="2" y="3"/>
                </a:lnTo>
                <a:lnTo>
                  <a:pt x="0" y="8"/>
                </a:lnTo>
                <a:lnTo>
                  <a:pt x="2" y="11"/>
                </a:lnTo>
                <a:lnTo>
                  <a:pt x="5" y="4"/>
                </a:lnTo>
                <a:lnTo>
                  <a:pt x="5" y="4"/>
                </a:lnTo>
                <a:lnTo>
                  <a:pt x="5" y="4"/>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0" name="Freeform 146"/>
          <p:cNvSpPr>
            <a:spLocks/>
          </p:cNvSpPr>
          <p:nvPr/>
        </p:nvSpPr>
        <p:spPr bwMode="auto">
          <a:xfrm>
            <a:off x="5008568" y="3154366"/>
            <a:ext cx="28575" cy="22225"/>
          </a:xfrm>
          <a:custGeom>
            <a:avLst/>
            <a:gdLst>
              <a:gd name="T0" fmla="*/ 10 w 18"/>
              <a:gd name="T1" fmla="*/ 7 h 14"/>
              <a:gd name="T2" fmla="*/ 7 w 18"/>
              <a:gd name="T3" fmla="*/ 6 h 14"/>
              <a:gd name="T4" fmla="*/ 5 w 18"/>
              <a:gd name="T5" fmla="*/ 1 h 14"/>
              <a:gd name="T6" fmla="*/ 2 w 18"/>
              <a:gd name="T7" fmla="*/ 0 h 14"/>
              <a:gd name="T8" fmla="*/ 0 w 18"/>
              <a:gd name="T9" fmla="*/ 4 h 14"/>
              <a:gd name="T10" fmla="*/ 3 w 18"/>
              <a:gd name="T11" fmla="*/ 10 h 14"/>
              <a:gd name="T12" fmla="*/ 8 w 18"/>
              <a:gd name="T13" fmla="*/ 10 h 14"/>
              <a:gd name="T14" fmla="*/ 9 w 18"/>
              <a:gd name="T15" fmla="*/ 14 h 14"/>
              <a:gd name="T16" fmla="*/ 12 w 18"/>
              <a:gd name="T17" fmla="*/ 14 h 14"/>
              <a:gd name="T18" fmla="*/ 18 w 18"/>
              <a:gd name="T19" fmla="*/ 7 h 14"/>
              <a:gd name="T20" fmla="*/ 15 w 18"/>
              <a:gd name="T21" fmla="*/ 6 h 14"/>
              <a:gd name="T22" fmla="*/ 10 w 18"/>
              <a:gd name="T23" fmla="*/ 7 h 14"/>
              <a:gd name="T24" fmla="*/ 10 w 18"/>
              <a:gd name="T25" fmla="*/ 7 h 14"/>
              <a:gd name="T26" fmla="*/ 10 w 18"/>
              <a:gd name="T2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4">
                <a:moveTo>
                  <a:pt x="10" y="7"/>
                </a:moveTo>
                <a:lnTo>
                  <a:pt x="7" y="6"/>
                </a:lnTo>
                <a:lnTo>
                  <a:pt x="5" y="1"/>
                </a:lnTo>
                <a:lnTo>
                  <a:pt x="2" y="0"/>
                </a:lnTo>
                <a:lnTo>
                  <a:pt x="0" y="4"/>
                </a:lnTo>
                <a:lnTo>
                  <a:pt x="3" y="10"/>
                </a:lnTo>
                <a:lnTo>
                  <a:pt x="8" y="10"/>
                </a:lnTo>
                <a:lnTo>
                  <a:pt x="9" y="14"/>
                </a:lnTo>
                <a:lnTo>
                  <a:pt x="12" y="14"/>
                </a:lnTo>
                <a:lnTo>
                  <a:pt x="18" y="7"/>
                </a:lnTo>
                <a:lnTo>
                  <a:pt x="15" y="6"/>
                </a:lnTo>
                <a:lnTo>
                  <a:pt x="10" y="7"/>
                </a:lnTo>
                <a:lnTo>
                  <a:pt x="10" y="7"/>
                </a:lnTo>
                <a:lnTo>
                  <a:pt x="10" y="7"/>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1" name="Freeform 147"/>
          <p:cNvSpPr>
            <a:spLocks/>
          </p:cNvSpPr>
          <p:nvPr/>
        </p:nvSpPr>
        <p:spPr bwMode="auto">
          <a:xfrm>
            <a:off x="5072068" y="3054353"/>
            <a:ext cx="92075" cy="111125"/>
          </a:xfrm>
          <a:custGeom>
            <a:avLst/>
            <a:gdLst>
              <a:gd name="T0" fmla="*/ 11 w 134"/>
              <a:gd name="T1" fmla="*/ 98 h 160"/>
              <a:gd name="T2" fmla="*/ 11 w 134"/>
              <a:gd name="T3" fmla="*/ 103 h 160"/>
              <a:gd name="T4" fmla="*/ 20 w 134"/>
              <a:gd name="T5" fmla="*/ 109 h 160"/>
              <a:gd name="T6" fmla="*/ 11 w 134"/>
              <a:gd name="T7" fmla="*/ 116 h 160"/>
              <a:gd name="T8" fmla="*/ 0 w 134"/>
              <a:gd name="T9" fmla="*/ 133 h 160"/>
              <a:gd name="T10" fmla="*/ 5 w 134"/>
              <a:gd name="T11" fmla="*/ 142 h 160"/>
              <a:gd name="T12" fmla="*/ 23 w 134"/>
              <a:gd name="T13" fmla="*/ 129 h 160"/>
              <a:gd name="T14" fmla="*/ 42 w 134"/>
              <a:gd name="T15" fmla="*/ 129 h 160"/>
              <a:gd name="T16" fmla="*/ 54 w 134"/>
              <a:gd name="T17" fmla="*/ 133 h 160"/>
              <a:gd name="T18" fmla="*/ 65 w 134"/>
              <a:gd name="T19" fmla="*/ 129 h 160"/>
              <a:gd name="T20" fmla="*/ 67 w 134"/>
              <a:gd name="T21" fmla="*/ 133 h 160"/>
              <a:gd name="T22" fmla="*/ 82 w 134"/>
              <a:gd name="T23" fmla="*/ 129 h 160"/>
              <a:gd name="T24" fmla="*/ 82 w 134"/>
              <a:gd name="T25" fmla="*/ 135 h 160"/>
              <a:gd name="T26" fmla="*/ 62 w 134"/>
              <a:gd name="T27" fmla="*/ 151 h 160"/>
              <a:gd name="T28" fmla="*/ 67 w 134"/>
              <a:gd name="T29" fmla="*/ 153 h 160"/>
              <a:gd name="T30" fmla="*/ 87 w 134"/>
              <a:gd name="T31" fmla="*/ 144 h 160"/>
              <a:gd name="T32" fmla="*/ 98 w 134"/>
              <a:gd name="T33" fmla="*/ 127 h 160"/>
              <a:gd name="T34" fmla="*/ 102 w 134"/>
              <a:gd name="T35" fmla="*/ 135 h 160"/>
              <a:gd name="T36" fmla="*/ 100 w 134"/>
              <a:gd name="T37" fmla="*/ 151 h 160"/>
              <a:gd name="T38" fmla="*/ 102 w 134"/>
              <a:gd name="T39" fmla="*/ 155 h 160"/>
              <a:gd name="T40" fmla="*/ 111 w 134"/>
              <a:gd name="T41" fmla="*/ 146 h 160"/>
              <a:gd name="T42" fmla="*/ 114 w 134"/>
              <a:gd name="T43" fmla="*/ 160 h 160"/>
              <a:gd name="T44" fmla="*/ 127 w 134"/>
              <a:gd name="T45" fmla="*/ 153 h 160"/>
              <a:gd name="T46" fmla="*/ 134 w 134"/>
              <a:gd name="T47" fmla="*/ 138 h 160"/>
              <a:gd name="T48" fmla="*/ 131 w 134"/>
              <a:gd name="T49" fmla="*/ 133 h 160"/>
              <a:gd name="T50" fmla="*/ 125 w 134"/>
              <a:gd name="T51" fmla="*/ 133 h 160"/>
              <a:gd name="T52" fmla="*/ 125 w 134"/>
              <a:gd name="T53" fmla="*/ 122 h 160"/>
              <a:gd name="T54" fmla="*/ 111 w 134"/>
              <a:gd name="T55" fmla="*/ 131 h 160"/>
              <a:gd name="T56" fmla="*/ 107 w 134"/>
              <a:gd name="T57" fmla="*/ 116 h 160"/>
              <a:gd name="T58" fmla="*/ 125 w 134"/>
              <a:gd name="T59" fmla="*/ 94 h 160"/>
              <a:gd name="T60" fmla="*/ 120 w 134"/>
              <a:gd name="T61" fmla="*/ 94 h 160"/>
              <a:gd name="T62" fmla="*/ 107 w 134"/>
              <a:gd name="T63" fmla="*/ 100 h 160"/>
              <a:gd name="T64" fmla="*/ 105 w 134"/>
              <a:gd name="T65" fmla="*/ 92 h 160"/>
              <a:gd name="T66" fmla="*/ 109 w 134"/>
              <a:gd name="T67" fmla="*/ 81 h 160"/>
              <a:gd name="T68" fmla="*/ 107 w 134"/>
              <a:gd name="T69" fmla="*/ 79 h 160"/>
              <a:gd name="T70" fmla="*/ 82 w 134"/>
              <a:gd name="T71" fmla="*/ 85 h 160"/>
              <a:gd name="T72" fmla="*/ 71 w 134"/>
              <a:gd name="T73" fmla="*/ 76 h 160"/>
              <a:gd name="T74" fmla="*/ 78 w 134"/>
              <a:gd name="T75" fmla="*/ 63 h 160"/>
              <a:gd name="T76" fmla="*/ 69 w 134"/>
              <a:gd name="T77" fmla="*/ 61 h 160"/>
              <a:gd name="T78" fmla="*/ 51 w 134"/>
              <a:gd name="T79" fmla="*/ 74 h 160"/>
              <a:gd name="T80" fmla="*/ 51 w 134"/>
              <a:gd name="T81" fmla="*/ 65 h 160"/>
              <a:gd name="T82" fmla="*/ 67 w 134"/>
              <a:gd name="T83" fmla="*/ 35 h 160"/>
              <a:gd name="T84" fmla="*/ 74 w 134"/>
              <a:gd name="T85" fmla="*/ 28 h 160"/>
              <a:gd name="T86" fmla="*/ 71 w 134"/>
              <a:gd name="T87" fmla="*/ 19 h 160"/>
              <a:gd name="T88" fmla="*/ 82 w 134"/>
              <a:gd name="T89" fmla="*/ 15 h 160"/>
              <a:gd name="T90" fmla="*/ 82 w 134"/>
              <a:gd name="T91" fmla="*/ 0 h 160"/>
              <a:gd name="T92" fmla="*/ 65 w 134"/>
              <a:gd name="T93" fmla="*/ 11 h 160"/>
              <a:gd name="T94" fmla="*/ 31 w 134"/>
              <a:gd name="T95" fmla="*/ 68 h 160"/>
              <a:gd name="T96" fmla="*/ 11 w 134"/>
              <a:gd name="T97" fmla="*/ 9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4" h="160">
                <a:moveTo>
                  <a:pt x="11" y="98"/>
                </a:moveTo>
                <a:cubicBezTo>
                  <a:pt x="11" y="103"/>
                  <a:pt x="11" y="103"/>
                  <a:pt x="11" y="103"/>
                </a:cubicBezTo>
                <a:cubicBezTo>
                  <a:pt x="20" y="109"/>
                  <a:pt x="20" y="109"/>
                  <a:pt x="20" y="109"/>
                </a:cubicBezTo>
                <a:cubicBezTo>
                  <a:pt x="11" y="116"/>
                  <a:pt x="11" y="116"/>
                  <a:pt x="11" y="116"/>
                </a:cubicBezTo>
                <a:cubicBezTo>
                  <a:pt x="0" y="133"/>
                  <a:pt x="0" y="133"/>
                  <a:pt x="0" y="133"/>
                </a:cubicBezTo>
                <a:cubicBezTo>
                  <a:pt x="5" y="142"/>
                  <a:pt x="5" y="142"/>
                  <a:pt x="5" y="142"/>
                </a:cubicBezTo>
                <a:cubicBezTo>
                  <a:pt x="23" y="129"/>
                  <a:pt x="23" y="129"/>
                  <a:pt x="23" y="129"/>
                </a:cubicBezTo>
                <a:cubicBezTo>
                  <a:pt x="42" y="129"/>
                  <a:pt x="42" y="129"/>
                  <a:pt x="42" y="129"/>
                </a:cubicBezTo>
                <a:cubicBezTo>
                  <a:pt x="54" y="133"/>
                  <a:pt x="54" y="133"/>
                  <a:pt x="54" y="133"/>
                </a:cubicBezTo>
                <a:cubicBezTo>
                  <a:pt x="65" y="129"/>
                  <a:pt x="65" y="129"/>
                  <a:pt x="65" y="129"/>
                </a:cubicBezTo>
                <a:cubicBezTo>
                  <a:pt x="67" y="133"/>
                  <a:pt x="67" y="133"/>
                  <a:pt x="67" y="133"/>
                </a:cubicBezTo>
                <a:cubicBezTo>
                  <a:pt x="82" y="129"/>
                  <a:pt x="82" y="129"/>
                  <a:pt x="82" y="129"/>
                </a:cubicBezTo>
                <a:cubicBezTo>
                  <a:pt x="82" y="135"/>
                  <a:pt x="82" y="135"/>
                  <a:pt x="82" y="135"/>
                </a:cubicBezTo>
                <a:cubicBezTo>
                  <a:pt x="62" y="151"/>
                  <a:pt x="62" y="151"/>
                  <a:pt x="62" y="151"/>
                </a:cubicBezTo>
                <a:cubicBezTo>
                  <a:pt x="67" y="153"/>
                  <a:pt x="67" y="153"/>
                  <a:pt x="67" y="153"/>
                </a:cubicBezTo>
                <a:cubicBezTo>
                  <a:pt x="87" y="144"/>
                  <a:pt x="87" y="144"/>
                  <a:pt x="87" y="144"/>
                </a:cubicBezTo>
                <a:cubicBezTo>
                  <a:pt x="98" y="127"/>
                  <a:pt x="98" y="127"/>
                  <a:pt x="98" y="127"/>
                </a:cubicBezTo>
                <a:cubicBezTo>
                  <a:pt x="102" y="135"/>
                  <a:pt x="102" y="135"/>
                  <a:pt x="102" y="135"/>
                </a:cubicBezTo>
                <a:cubicBezTo>
                  <a:pt x="100" y="151"/>
                  <a:pt x="100" y="151"/>
                  <a:pt x="100" y="151"/>
                </a:cubicBezTo>
                <a:cubicBezTo>
                  <a:pt x="102" y="155"/>
                  <a:pt x="102" y="155"/>
                  <a:pt x="102" y="155"/>
                </a:cubicBezTo>
                <a:cubicBezTo>
                  <a:pt x="111" y="146"/>
                  <a:pt x="111" y="146"/>
                  <a:pt x="111" y="146"/>
                </a:cubicBezTo>
                <a:cubicBezTo>
                  <a:pt x="114" y="160"/>
                  <a:pt x="114" y="160"/>
                  <a:pt x="114" y="160"/>
                </a:cubicBezTo>
                <a:cubicBezTo>
                  <a:pt x="127" y="153"/>
                  <a:pt x="127" y="153"/>
                  <a:pt x="127" y="153"/>
                </a:cubicBezTo>
                <a:cubicBezTo>
                  <a:pt x="134" y="138"/>
                  <a:pt x="134" y="138"/>
                  <a:pt x="134" y="138"/>
                </a:cubicBezTo>
                <a:cubicBezTo>
                  <a:pt x="131" y="133"/>
                  <a:pt x="131" y="133"/>
                  <a:pt x="131" y="133"/>
                </a:cubicBezTo>
                <a:cubicBezTo>
                  <a:pt x="125" y="133"/>
                  <a:pt x="125" y="133"/>
                  <a:pt x="125" y="133"/>
                </a:cubicBezTo>
                <a:cubicBezTo>
                  <a:pt x="125" y="122"/>
                  <a:pt x="125" y="122"/>
                  <a:pt x="125" y="122"/>
                </a:cubicBezTo>
                <a:cubicBezTo>
                  <a:pt x="111" y="131"/>
                  <a:pt x="111" y="131"/>
                  <a:pt x="111" y="131"/>
                </a:cubicBezTo>
                <a:cubicBezTo>
                  <a:pt x="107" y="116"/>
                  <a:pt x="107" y="116"/>
                  <a:pt x="107" y="116"/>
                </a:cubicBezTo>
                <a:cubicBezTo>
                  <a:pt x="125" y="94"/>
                  <a:pt x="125" y="94"/>
                  <a:pt x="125" y="94"/>
                </a:cubicBezTo>
                <a:cubicBezTo>
                  <a:pt x="120" y="94"/>
                  <a:pt x="120" y="94"/>
                  <a:pt x="120" y="94"/>
                </a:cubicBezTo>
                <a:cubicBezTo>
                  <a:pt x="107" y="100"/>
                  <a:pt x="107" y="100"/>
                  <a:pt x="107" y="100"/>
                </a:cubicBezTo>
                <a:cubicBezTo>
                  <a:pt x="105" y="92"/>
                  <a:pt x="105" y="92"/>
                  <a:pt x="105" y="92"/>
                </a:cubicBezTo>
                <a:cubicBezTo>
                  <a:pt x="109" y="81"/>
                  <a:pt x="109" y="81"/>
                  <a:pt x="109" y="81"/>
                </a:cubicBezTo>
                <a:cubicBezTo>
                  <a:pt x="107" y="79"/>
                  <a:pt x="107" y="79"/>
                  <a:pt x="107" y="79"/>
                </a:cubicBezTo>
                <a:cubicBezTo>
                  <a:pt x="82" y="85"/>
                  <a:pt x="82" y="85"/>
                  <a:pt x="82" y="85"/>
                </a:cubicBezTo>
                <a:cubicBezTo>
                  <a:pt x="71" y="76"/>
                  <a:pt x="71" y="76"/>
                  <a:pt x="71" y="76"/>
                </a:cubicBezTo>
                <a:cubicBezTo>
                  <a:pt x="78" y="63"/>
                  <a:pt x="78" y="63"/>
                  <a:pt x="78" y="63"/>
                </a:cubicBezTo>
                <a:cubicBezTo>
                  <a:pt x="69" y="61"/>
                  <a:pt x="69" y="61"/>
                  <a:pt x="69" y="61"/>
                </a:cubicBezTo>
                <a:cubicBezTo>
                  <a:pt x="51" y="74"/>
                  <a:pt x="51" y="74"/>
                  <a:pt x="51" y="74"/>
                </a:cubicBezTo>
                <a:cubicBezTo>
                  <a:pt x="51" y="65"/>
                  <a:pt x="51" y="65"/>
                  <a:pt x="51" y="65"/>
                </a:cubicBezTo>
                <a:cubicBezTo>
                  <a:pt x="67" y="35"/>
                  <a:pt x="67" y="35"/>
                  <a:pt x="67" y="35"/>
                </a:cubicBezTo>
                <a:cubicBezTo>
                  <a:pt x="74" y="28"/>
                  <a:pt x="74" y="28"/>
                  <a:pt x="74" y="28"/>
                </a:cubicBezTo>
                <a:cubicBezTo>
                  <a:pt x="71" y="19"/>
                  <a:pt x="71" y="19"/>
                  <a:pt x="71" y="19"/>
                </a:cubicBezTo>
                <a:cubicBezTo>
                  <a:pt x="82" y="15"/>
                  <a:pt x="82" y="15"/>
                  <a:pt x="82" y="15"/>
                </a:cubicBezTo>
                <a:cubicBezTo>
                  <a:pt x="82" y="0"/>
                  <a:pt x="82" y="0"/>
                  <a:pt x="82" y="0"/>
                </a:cubicBezTo>
                <a:cubicBezTo>
                  <a:pt x="65" y="11"/>
                  <a:pt x="65" y="11"/>
                  <a:pt x="65" y="11"/>
                </a:cubicBezTo>
                <a:cubicBezTo>
                  <a:pt x="45" y="48"/>
                  <a:pt x="31" y="68"/>
                  <a:pt x="31" y="68"/>
                </a:cubicBezTo>
                <a:cubicBezTo>
                  <a:pt x="29" y="70"/>
                  <a:pt x="23" y="81"/>
                  <a:pt x="11" y="98"/>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2" name="Freeform 148"/>
          <p:cNvSpPr>
            <a:spLocks/>
          </p:cNvSpPr>
          <p:nvPr/>
        </p:nvSpPr>
        <p:spPr bwMode="auto">
          <a:xfrm>
            <a:off x="5006980" y="3097216"/>
            <a:ext cx="34925" cy="19050"/>
          </a:xfrm>
          <a:custGeom>
            <a:avLst/>
            <a:gdLst>
              <a:gd name="T0" fmla="*/ 45 w 51"/>
              <a:gd name="T1" fmla="*/ 18 h 27"/>
              <a:gd name="T2" fmla="*/ 38 w 51"/>
              <a:gd name="T3" fmla="*/ 13 h 27"/>
              <a:gd name="T4" fmla="*/ 21 w 51"/>
              <a:gd name="T5" fmla="*/ 0 h 27"/>
              <a:gd name="T6" fmla="*/ 4 w 51"/>
              <a:gd name="T7" fmla="*/ 0 h 27"/>
              <a:gd name="T8" fmla="*/ 0 w 51"/>
              <a:gd name="T9" fmla="*/ 0 h 27"/>
              <a:gd name="T10" fmla="*/ 25 w 51"/>
              <a:gd name="T11" fmla="*/ 22 h 27"/>
              <a:gd name="T12" fmla="*/ 38 w 51"/>
              <a:gd name="T13" fmla="*/ 27 h 27"/>
              <a:gd name="T14" fmla="*/ 51 w 51"/>
              <a:gd name="T15" fmla="*/ 20 h 27"/>
              <a:gd name="T16" fmla="*/ 45 w 51"/>
              <a:gd name="T17" fmla="*/ 18 h 27"/>
              <a:gd name="T18" fmla="*/ 45 w 51"/>
              <a:gd name="T19"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27">
                <a:moveTo>
                  <a:pt x="45" y="18"/>
                </a:moveTo>
                <a:cubicBezTo>
                  <a:pt x="42" y="15"/>
                  <a:pt x="38" y="13"/>
                  <a:pt x="38" y="13"/>
                </a:cubicBezTo>
                <a:cubicBezTo>
                  <a:pt x="32" y="9"/>
                  <a:pt x="25" y="4"/>
                  <a:pt x="21" y="0"/>
                </a:cubicBezTo>
                <a:cubicBezTo>
                  <a:pt x="4" y="0"/>
                  <a:pt x="4" y="0"/>
                  <a:pt x="4" y="0"/>
                </a:cubicBezTo>
                <a:cubicBezTo>
                  <a:pt x="0" y="0"/>
                  <a:pt x="0" y="0"/>
                  <a:pt x="0" y="0"/>
                </a:cubicBezTo>
                <a:cubicBezTo>
                  <a:pt x="8" y="9"/>
                  <a:pt x="17" y="18"/>
                  <a:pt x="25" y="22"/>
                </a:cubicBezTo>
                <a:cubicBezTo>
                  <a:pt x="27" y="24"/>
                  <a:pt x="32" y="27"/>
                  <a:pt x="38" y="27"/>
                </a:cubicBezTo>
                <a:cubicBezTo>
                  <a:pt x="51" y="20"/>
                  <a:pt x="51" y="20"/>
                  <a:pt x="51" y="20"/>
                </a:cubicBezTo>
                <a:cubicBezTo>
                  <a:pt x="45" y="18"/>
                  <a:pt x="45" y="18"/>
                  <a:pt x="45" y="18"/>
                </a:cubicBezTo>
                <a:cubicBezTo>
                  <a:pt x="45" y="18"/>
                  <a:pt x="45" y="18"/>
                  <a:pt x="45" y="18"/>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3" name="Freeform 149"/>
          <p:cNvSpPr>
            <a:spLocks/>
          </p:cNvSpPr>
          <p:nvPr/>
        </p:nvSpPr>
        <p:spPr bwMode="auto">
          <a:xfrm>
            <a:off x="4699005" y="2393953"/>
            <a:ext cx="201613" cy="134938"/>
          </a:xfrm>
          <a:custGeom>
            <a:avLst/>
            <a:gdLst>
              <a:gd name="T0" fmla="*/ 80 w 294"/>
              <a:gd name="T1" fmla="*/ 66 h 196"/>
              <a:gd name="T2" fmla="*/ 100 w 294"/>
              <a:gd name="T3" fmla="*/ 64 h 196"/>
              <a:gd name="T4" fmla="*/ 148 w 294"/>
              <a:gd name="T5" fmla="*/ 46 h 196"/>
              <a:gd name="T6" fmla="*/ 139 w 294"/>
              <a:gd name="T7" fmla="*/ 55 h 196"/>
              <a:gd name="T8" fmla="*/ 117 w 294"/>
              <a:gd name="T9" fmla="*/ 73 h 196"/>
              <a:gd name="T10" fmla="*/ 128 w 294"/>
              <a:gd name="T11" fmla="*/ 86 h 196"/>
              <a:gd name="T12" fmla="*/ 106 w 294"/>
              <a:gd name="T13" fmla="*/ 81 h 196"/>
              <a:gd name="T14" fmla="*/ 84 w 294"/>
              <a:gd name="T15" fmla="*/ 79 h 196"/>
              <a:gd name="T16" fmla="*/ 78 w 294"/>
              <a:gd name="T17" fmla="*/ 92 h 196"/>
              <a:gd name="T18" fmla="*/ 91 w 294"/>
              <a:gd name="T19" fmla="*/ 97 h 196"/>
              <a:gd name="T20" fmla="*/ 86 w 294"/>
              <a:gd name="T21" fmla="*/ 110 h 196"/>
              <a:gd name="T22" fmla="*/ 113 w 294"/>
              <a:gd name="T23" fmla="*/ 110 h 196"/>
              <a:gd name="T24" fmla="*/ 100 w 294"/>
              <a:gd name="T25" fmla="*/ 119 h 196"/>
              <a:gd name="T26" fmla="*/ 82 w 294"/>
              <a:gd name="T27" fmla="*/ 119 h 196"/>
              <a:gd name="T28" fmla="*/ 64 w 294"/>
              <a:gd name="T29" fmla="*/ 136 h 196"/>
              <a:gd name="T30" fmla="*/ 78 w 294"/>
              <a:gd name="T31" fmla="*/ 136 h 196"/>
              <a:gd name="T32" fmla="*/ 89 w 294"/>
              <a:gd name="T33" fmla="*/ 154 h 196"/>
              <a:gd name="T34" fmla="*/ 80 w 294"/>
              <a:gd name="T35" fmla="*/ 156 h 196"/>
              <a:gd name="T36" fmla="*/ 67 w 294"/>
              <a:gd name="T37" fmla="*/ 143 h 196"/>
              <a:gd name="T38" fmla="*/ 49 w 294"/>
              <a:gd name="T39" fmla="*/ 147 h 196"/>
              <a:gd name="T40" fmla="*/ 47 w 294"/>
              <a:gd name="T41" fmla="*/ 163 h 196"/>
              <a:gd name="T42" fmla="*/ 18 w 294"/>
              <a:gd name="T43" fmla="*/ 163 h 196"/>
              <a:gd name="T44" fmla="*/ 0 w 294"/>
              <a:gd name="T45" fmla="*/ 180 h 196"/>
              <a:gd name="T46" fmla="*/ 14 w 294"/>
              <a:gd name="T47" fmla="*/ 189 h 196"/>
              <a:gd name="T48" fmla="*/ 20 w 294"/>
              <a:gd name="T49" fmla="*/ 196 h 196"/>
              <a:gd name="T50" fmla="*/ 29 w 294"/>
              <a:gd name="T51" fmla="*/ 189 h 196"/>
              <a:gd name="T52" fmla="*/ 64 w 294"/>
              <a:gd name="T53" fmla="*/ 193 h 196"/>
              <a:gd name="T54" fmla="*/ 75 w 294"/>
              <a:gd name="T55" fmla="*/ 178 h 196"/>
              <a:gd name="T56" fmla="*/ 113 w 294"/>
              <a:gd name="T57" fmla="*/ 180 h 196"/>
              <a:gd name="T58" fmla="*/ 113 w 294"/>
              <a:gd name="T59" fmla="*/ 191 h 196"/>
              <a:gd name="T60" fmla="*/ 142 w 294"/>
              <a:gd name="T61" fmla="*/ 189 h 196"/>
              <a:gd name="T62" fmla="*/ 170 w 294"/>
              <a:gd name="T63" fmla="*/ 169 h 196"/>
              <a:gd name="T64" fmla="*/ 153 w 294"/>
              <a:gd name="T65" fmla="*/ 156 h 196"/>
              <a:gd name="T66" fmla="*/ 135 w 294"/>
              <a:gd name="T67" fmla="*/ 156 h 196"/>
              <a:gd name="T68" fmla="*/ 146 w 294"/>
              <a:gd name="T69" fmla="*/ 147 h 196"/>
              <a:gd name="T70" fmla="*/ 175 w 294"/>
              <a:gd name="T71" fmla="*/ 143 h 196"/>
              <a:gd name="T72" fmla="*/ 190 w 294"/>
              <a:gd name="T73" fmla="*/ 145 h 196"/>
              <a:gd name="T74" fmla="*/ 199 w 294"/>
              <a:gd name="T75" fmla="*/ 136 h 196"/>
              <a:gd name="T76" fmla="*/ 181 w 294"/>
              <a:gd name="T77" fmla="*/ 127 h 196"/>
              <a:gd name="T78" fmla="*/ 192 w 294"/>
              <a:gd name="T79" fmla="*/ 123 h 196"/>
              <a:gd name="T80" fmla="*/ 212 w 294"/>
              <a:gd name="T81" fmla="*/ 125 h 196"/>
              <a:gd name="T82" fmla="*/ 225 w 294"/>
              <a:gd name="T83" fmla="*/ 112 h 196"/>
              <a:gd name="T84" fmla="*/ 205 w 294"/>
              <a:gd name="T85" fmla="*/ 108 h 196"/>
              <a:gd name="T86" fmla="*/ 214 w 294"/>
              <a:gd name="T87" fmla="*/ 101 h 196"/>
              <a:gd name="T88" fmla="*/ 243 w 294"/>
              <a:gd name="T89" fmla="*/ 101 h 196"/>
              <a:gd name="T90" fmla="*/ 258 w 294"/>
              <a:gd name="T91" fmla="*/ 88 h 196"/>
              <a:gd name="T92" fmla="*/ 294 w 294"/>
              <a:gd name="T93" fmla="*/ 51 h 196"/>
              <a:gd name="T94" fmla="*/ 274 w 294"/>
              <a:gd name="T95" fmla="*/ 42 h 196"/>
              <a:gd name="T96" fmla="*/ 294 w 294"/>
              <a:gd name="T97" fmla="*/ 33 h 196"/>
              <a:gd name="T98" fmla="*/ 291 w 294"/>
              <a:gd name="T99" fmla="*/ 18 h 196"/>
              <a:gd name="T100" fmla="*/ 276 w 294"/>
              <a:gd name="T101" fmla="*/ 11 h 196"/>
              <a:gd name="T102" fmla="*/ 223 w 294"/>
              <a:gd name="T103" fmla="*/ 0 h 196"/>
              <a:gd name="T104" fmla="*/ 150 w 294"/>
              <a:gd name="T105" fmla="*/ 11 h 196"/>
              <a:gd name="T106" fmla="*/ 124 w 294"/>
              <a:gd name="T107" fmla="*/ 24 h 196"/>
              <a:gd name="T108" fmla="*/ 106 w 294"/>
              <a:gd name="T109" fmla="*/ 29 h 196"/>
              <a:gd name="T110" fmla="*/ 97 w 294"/>
              <a:gd name="T111" fmla="*/ 35 h 196"/>
              <a:gd name="T112" fmla="*/ 64 w 294"/>
              <a:gd name="T113" fmla="*/ 35 h 196"/>
              <a:gd name="T114" fmla="*/ 53 w 294"/>
              <a:gd name="T115" fmla="*/ 40 h 196"/>
              <a:gd name="T116" fmla="*/ 64 w 294"/>
              <a:gd name="T117" fmla="*/ 57 h 196"/>
              <a:gd name="T118" fmla="*/ 80 w 294"/>
              <a:gd name="T119" fmla="*/ 66 h 196"/>
              <a:gd name="T120" fmla="*/ 80 w 294"/>
              <a:gd name="T121" fmla="*/ 6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4" h="196">
                <a:moveTo>
                  <a:pt x="80" y="66"/>
                </a:moveTo>
                <a:cubicBezTo>
                  <a:pt x="86" y="66"/>
                  <a:pt x="93" y="66"/>
                  <a:pt x="100" y="64"/>
                </a:cubicBezTo>
                <a:cubicBezTo>
                  <a:pt x="117" y="59"/>
                  <a:pt x="133" y="53"/>
                  <a:pt x="148" y="46"/>
                </a:cubicBezTo>
                <a:cubicBezTo>
                  <a:pt x="146" y="48"/>
                  <a:pt x="142" y="53"/>
                  <a:pt x="139" y="55"/>
                </a:cubicBezTo>
                <a:cubicBezTo>
                  <a:pt x="133" y="62"/>
                  <a:pt x="124" y="68"/>
                  <a:pt x="117" y="73"/>
                </a:cubicBezTo>
                <a:cubicBezTo>
                  <a:pt x="128" y="86"/>
                  <a:pt x="128" y="86"/>
                  <a:pt x="128" y="86"/>
                </a:cubicBezTo>
                <a:cubicBezTo>
                  <a:pt x="122" y="84"/>
                  <a:pt x="113" y="81"/>
                  <a:pt x="106" y="81"/>
                </a:cubicBezTo>
                <a:cubicBezTo>
                  <a:pt x="100" y="79"/>
                  <a:pt x="93" y="79"/>
                  <a:pt x="84" y="79"/>
                </a:cubicBezTo>
                <a:cubicBezTo>
                  <a:pt x="78" y="92"/>
                  <a:pt x="78" y="92"/>
                  <a:pt x="78" y="92"/>
                </a:cubicBezTo>
                <a:cubicBezTo>
                  <a:pt x="91" y="97"/>
                  <a:pt x="91" y="97"/>
                  <a:pt x="91" y="97"/>
                </a:cubicBezTo>
                <a:cubicBezTo>
                  <a:pt x="86" y="110"/>
                  <a:pt x="86" y="110"/>
                  <a:pt x="86" y="110"/>
                </a:cubicBezTo>
                <a:cubicBezTo>
                  <a:pt x="113" y="110"/>
                  <a:pt x="113" y="110"/>
                  <a:pt x="113" y="110"/>
                </a:cubicBezTo>
                <a:cubicBezTo>
                  <a:pt x="100" y="119"/>
                  <a:pt x="100" y="119"/>
                  <a:pt x="100" y="119"/>
                </a:cubicBezTo>
                <a:cubicBezTo>
                  <a:pt x="82" y="119"/>
                  <a:pt x="82" y="119"/>
                  <a:pt x="82" y="119"/>
                </a:cubicBezTo>
                <a:cubicBezTo>
                  <a:pt x="64" y="136"/>
                  <a:pt x="64" y="136"/>
                  <a:pt x="64" y="136"/>
                </a:cubicBezTo>
                <a:cubicBezTo>
                  <a:pt x="78" y="136"/>
                  <a:pt x="78" y="136"/>
                  <a:pt x="78" y="136"/>
                </a:cubicBezTo>
                <a:cubicBezTo>
                  <a:pt x="89" y="154"/>
                  <a:pt x="89" y="154"/>
                  <a:pt x="89" y="154"/>
                </a:cubicBezTo>
                <a:cubicBezTo>
                  <a:pt x="80" y="156"/>
                  <a:pt x="80" y="156"/>
                  <a:pt x="80" y="156"/>
                </a:cubicBezTo>
                <a:cubicBezTo>
                  <a:pt x="67" y="143"/>
                  <a:pt x="67" y="143"/>
                  <a:pt x="67" y="143"/>
                </a:cubicBezTo>
                <a:cubicBezTo>
                  <a:pt x="49" y="147"/>
                  <a:pt x="49" y="147"/>
                  <a:pt x="49" y="147"/>
                </a:cubicBezTo>
                <a:cubicBezTo>
                  <a:pt x="47" y="163"/>
                  <a:pt x="47" y="163"/>
                  <a:pt x="47" y="163"/>
                </a:cubicBezTo>
                <a:cubicBezTo>
                  <a:pt x="18" y="163"/>
                  <a:pt x="18" y="163"/>
                  <a:pt x="18" y="163"/>
                </a:cubicBezTo>
                <a:cubicBezTo>
                  <a:pt x="0" y="180"/>
                  <a:pt x="0" y="180"/>
                  <a:pt x="0" y="180"/>
                </a:cubicBezTo>
                <a:cubicBezTo>
                  <a:pt x="5" y="182"/>
                  <a:pt x="9" y="185"/>
                  <a:pt x="14" y="189"/>
                </a:cubicBezTo>
                <a:cubicBezTo>
                  <a:pt x="16" y="191"/>
                  <a:pt x="18" y="193"/>
                  <a:pt x="20" y="196"/>
                </a:cubicBezTo>
                <a:cubicBezTo>
                  <a:pt x="29" y="189"/>
                  <a:pt x="29" y="189"/>
                  <a:pt x="29" y="189"/>
                </a:cubicBezTo>
                <a:cubicBezTo>
                  <a:pt x="64" y="193"/>
                  <a:pt x="64" y="193"/>
                  <a:pt x="64" y="193"/>
                </a:cubicBezTo>
                <a:cubicBezTo>
                  <a:pt x="75" y="178"/>
                  <a:pt x="75" y="178"/>
                  <a:pt x="75" y="178"/>
                </a:cubicBezTo>
                <a:cubicBezTo>
                  <a:pt x="113" y="180"/>
                  <a:pt x="113" y="180"/>
                  <a:pt x="113" y="180"/>
                </a:cubicBezTo>
                <a:cubicBezTo>
                  <a:pt x="113" y="191"/>
                  <a:pt x="113" y="191"/>
                  <a:pt x="113" y="191"/>
                </a:cubicBezTo>
                <a:cubicBezTo>
                  <a:pt x="142" y="189"/>
                  <a:pt x="142" y="189"/>
                  <a:pt x="142" y="189"/>
                </a:cubicBezTo>
                <a:cubicBezTo>
                  <a:pt x="170" y="169"/>
                  <a:pt x="170" y="169"/>
                  <a:pt x="170" y="169"/>
                </a:cubicBezTo>
                <a:cubicBezTo>
                  <a:pt x="153" y="156"/>
                  <a:pt x="153" y="156"/>
                  <a:pt x="153" y="156"/>
                </a:cubicBezTo>
                <a:cubicBezTo>
                  <a:pt x="135" y="156"/>
                  <a:pt x="135" y="156"/>
                  <a:pt x="135" y="156"/>
                </a:cubicBezTo>
                <a:cubicBezTo>
                  <a:pt x="146" y="147"/>
                  <a:pt x="146" y="147"/>
                  <a:pt x="146" y="147"/>
                </a:cubicBezTo>
                <a:cubicBezTo>
                  <a:pt x="155" y="145"/>
                  <a:pt x="166" y="145"/>
                  <a:pt x="175" y="143"/>
                </a:cubicBezTo>
                <a:cubicBezTo>
                  <a:pt x="181" y="143"/>
                  <a:pt x="186" y="143"/>
                  <a:pt x="190" y="145"/>
                </a:cubicBezTo>
                <a:cubicBezTo>
                  <a:pt x="199" y="136"/>
                  <a:pt x="199" y="136"/>
                  <a:pt x="199" y="136"/>
                </a:cubicBezTo>
                <a:cubicBezTo>
                  <a:pt x="181" y="127"/>
                  <a:pt x="181" y="127"/>
                  <a:pt x="181" y="127"/>
                </a:cubicBezTo>
                <a:cubicBezTo>
                  <a:pt x="192" y="123"/>
                  <a:pt x="192" y="123"/>
                  <a:pt x="192" y="123"/>
                </a:cubicBezTo>
                <a:cubicBezTo>
                  <a:pt x="212" y="125"/>
                  <a:pt x="212" y="125"/>
                  <a:pt x="212" y="125"/>
                </a:cubicBezTo>
                <a:cubicBezTo>
                  <a:pt x="225" y="112"/>
                  <a:pt x="225" y="112"/>
                  <a:pt x="225" y="112"/>
                </a:cubicBezTo>
                <a:cubicBezTo>
                  <a:pt x="205" y="108"/>
                  <a:pt x="205" y="108"/>
                  <a:pt x="205" y="108"/>
                </a:cubicBezTo>
                <a:cubicBezTo>
                  <a:pt x="214" y="101"/>
                  <a:pt x="214" y="101"/>
                  <a:pt x="214" y="101"/>
                </a:cubicBezTo>
                <a:cubicBezTo>
                  <a:pt x="243" y="101"/>
                  <a:pt x="243" y="101"/>
                  <a:pt x="243" y="101"/>
                </a:cubicBezTo>
                <a:cubicBezTo>
                  <a:pt x="250" y="97"/>
                  <a:pt x="254" y="92"/>
                  <a:pt x="258" y="88"/>
                </a:cubicBezTo>
                <a:cubicBezTo>
                  <a:pt x="269" y="75"/>
                  <a:pt x="283" y="64"/>
                  <a:pt x="294" y="51"/>
                </a:cubicBezTo>
                <a:cubicBezTo>
                  <a:pt x="274" y="42"/>
                  <a:pt x="274" y="42"/>
                  <a:pt x="274" y="42"/>
                </a:cubicBezTo>
                <a:cubicBezTo>
                  <a:pt x="294" y="33"/>
                  <a:pt x="294" y="33"/>
                  <a:pt x="294" y="33"/>
                </a:cubicBezTo>
                <a:cubicBezTo>
                  <a:pt x="291" y="18"/>
                  <a:pt x="291" y="18"/>
                  <a:pt x="291" y="18"/>
                </a:cubicBezTo>
                <a:cubicBezTo>
                  <a:pt x="287" y="15"/>
                  <a:pt x="283" y="13"/>
                  <a:pt x="276" y="11"/>
                </a:cubicBezTo>
                <a:cubicBezTo>
                  <a:pt x="258" y="7"/>
                  <a:pt x="241" y="2"/>
                  <a:pt x="223" y="0"/>
                </a:cubicBezTo>
                <a:cubicBezTo>
                  <a:pt x="150" y="11"/>
                  <a:pt x="150" y="11"/>
                  <a:pt x="150" y="11"/>
                </a:cubicBezTo>
                <a:cubicBezTo>
                  <a:pt x="142" y="18"/>
                  <a:pt x="133" y="22"/>
                  <a:pt x="124" y="24"/>
                </a:cubicBezTo>
                <a:cubicBezTo>
                  <a:pt x="117" y="26"/>
                  <a:pt x="113" y="26"/>
                  <a:pt x="106" y="29"/>
                </a:cubicBezTo>
                <a:cubicBezTo>
                  <a:pt x="97" y="35"/>
                  <a:pt x="97" y="35"/>
                  <a:pt x="97" y="35"/>
                </a:cubicBezTo>
                <a:cubicBezTo>
                  <a:pt x="86" y="35"/>
                  <a:pt x="78" y="35"/>
                  <a:pt x="64" y="35"/>
                </a:cubicBezTo>
                <a:cubicBezTo>
                  <a:pt x="62" y="35"/>
                  <a:pt x="58" y="37"/>
                  <a:pt x="53" y="40"/>
                </a:cubicBezTo>
                <a:cubicBezTo>
                  <a:pt x="64" y="57"/>
                  <a:pt x="64" y="57"/>
                  <a:pt x="64" y="57"/>
                </a:cubicBezTo>
                <a:cubicBezTo>
                  <a:pt x="80" y="66"/>
                  <a:pt x="80" y="66"/>
                  <a:pt x="80" y="66"/>
                </a:cubicBezTo>
                <a:cubicBezTo>
                  <a:pt x="80" y="66"/>
                  <a:pt x="80" y="66"/>
                  <a:pt x="80" y="66"/>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4" name="Freeform 150"/>
          <p:cNvSpPr>
            <a:spLocks/>
          </p:cNvSpPr>
          <p:nvPr/>
        </p:nvSpPr>
        <p:spPr bwMode="auto">
          <a:xfrm>
            <a:off x="4673605" y="2579690"/>
            <a:ext cx="366713" cy="269875"/>
          </a:xfrm>
          <a:custGeom>
            <a:avLst/>
            <a:gdLst>
              <a:gd name="T0" fmla="*/ 282 w 533"/>
              <a:gd name="T1" fmla="*/ 46 h 393"/>
              <a:gd name="T2" fmla="*/ 271 w 533"/>
              <a:gd name="T3" fmla="*/ 31 h 393"/>
              <a:gd name="T4" fmla="*/ 205 w 533"/>
              <a:gd name="T5" fmla="*/ 33 h 393"/>
              <a:gd name="T6" fmla="*/ 198 w 533"/>
              <a:gd name="T7" fmla="*/ 53 h 393"/>
              <a:gd name="T8" fmla="*/ 154 w 533"/>
              <a:gd name="T9" fmla="*/ 55 h 393"/>
              <a:gd name="T10" fmla="*/ 154 w 533"/>
              <a:gd name="T11" fmla="*/ 0 h 393"/>
              <a:gd name="T12" fmla="*/ 86 w 533"/>
              <a:gd name="T13" fmla="*/ 26 h 393"/>
              <a:gd name="T14" fmla="*/ 92 w 533"/>
              <a:gd name="T15" fmla="*/ 48 h 393"/>
              <a:gd name="T16" fmla="*/ 77 w 533"/>
              <a:gd name="T17" fmla="*/ 42 h 393"/>
              <a:gd name="T18" fmla="*/ 88 w 533"/>
              <a:gd name="T19" fmla="*/ 4 h 393"/>
              <a:gd name="T20" fmla="*/ 26 w 533"/>
              <a:gd name="T21" fmla="*/ 29 h 393"/>
              <a:gd name="T22" fmla="*/ 24 w 533"/>
              <a:gd name="T23" fmla="*/ 73 h 393"/>
              <a:gd name="T24" fmla="*/ 37 w 533"/>
              <a:gd name="T25" fmla="*/ 84 h 393"/>
              <a:gd name="T26" fmla="*/ 90 w 533"/>
              <a:gd name="T27" fmla="*/ 110 h 393"/>
              <a:gd name="T28" fmla="*/ 138 w 533"/>
              <a:gd name="T29" fmla="*/ 104 h 393"/>
              <a:gd name="T30" fmla="*/ 169 w 533"/>
              <a:gd name="T31" fmla="*/ 108 h 393"/>
              <a:gd name="T32" fmla="*/ 205 w 533"/>
              <a:gd name="T33" fmla="*/ 112 h 393"/>
              <a:gd name="T34" fmla="*/ 216 w 533"/>
              <a:gd name="T35" fmla="*/ 101 h 393"/>
              <a:gd name="T36" fmla="*/ 235 w 533"/>
              <a:gd name="T37" fmla="*/ 132 h 393"/>
              <a:gd name="T38" fmla="*/ 249 w 533"/>
              <a:gd name="T39" fmla="*/ 146 h 393"/>
              <a:gd name="T40" fmla="*/ 257 w 533"/>
              <a:gd name="T41" fmla="*/ 161 h 393"/>
              <a:gd name="T42" fmla="*/ 315 w 533"/>
              <a:gd name="T43" fmla="*/ 236 h 393"/>
              <a:gd name="T44" fmla="*/ 299 w 533"/>
              <a:gd name="T45" fmla="*/ 271 h 393"/>
              <a:gd name="T46" fmla="*/ 244 w 533"/>
              <a:gd name="T47" fmla="*/ 260 h 393"/>
              <a:gd name="T48" fmla="*/ 224 w 533"/>
              <a:gd name="T49" fmla="*/ 265 h 393"/>
              <a:gd name="T50" fmla="*/ 213 w 533"/>
              <a:gd name="T51" fmla="*/ 289 h 393"/>
              <a:gd name="T52" fmla="*/ 231 w 533"/>
              <a:gd name="T53" fmla="*/ 311 h 393"/>
              <a:gd name="T54" fmla="*/ 255 w 533"/>
              <a:gd name="T55" fmla="*/ 302 h 393"/>
              <a:gd name="T56" fmla="*/ 284 w 533"/>
              <a:gd name="T57" fmla="*/ 300 h 393"/>
              <a:gd name="T58" fmla="*/ 343 w 533"/>
              <a:gd name="T59" fmla="*/ 355 h 393"/>
              <a:gd name="T60" fmla="*/ 370 w 533"/>
              <a:gd name="T61" fmla="*/ 362 h 393"/>
              <a:gd name="T62" fmla="*/ 427 w 533"/>
              <a:gd name="T63" fmla="*/ 391 h 393"/>
              <a:gd name="T64" fmla="*/ 447 w 533"/>
              <a:gd name="T65" fmla="*/ 382 h 393"/>
              <a:gd name="T66" fmla="*/ 434 w 533"/>
              <a:gd name="T67" fmla="*/ 347 h 393"/>
              <a:gd name="T68" fmla="*/ 478 w 533"/>
              <a:gd name="T69" fmla="*/ 380 h 393"/>
              <a:gd name="T70" fmla="*/ 478 w 533"/>
              <a:gd name="T71" fmla="*/ 362 h 393"/>
              <a:gd name="T72" fmla="*/ 473 w 533"/>
              <a:gd name="T73" fmla="*/ 342 h 393"/>
              <a:gd name="T74" fmla="*/ 464 w 533"/>
              <a:gd name="T75" fmla="*/ 324 h 393"/>
              <a:gd name="T76" fmla="*/ 453 w 533"/>
              <a:gd name="T77" fmla="*/ 313 h 393"/>
              <a:gd name="T78" fmla="*/ 405 w 533"/>
              <a:gd name="T79" fmla="*/ 238 h 393"/>
              <a:gd name="T80" fmla="*/ 471 w 533"/>
              <a:gd name="T81" fmla="*/ 276 h 393"/>
              <a:gd name="T82" fmla="*/ 528 w 533"/>
              <a:gd name="T83" fmla="*/ 282 h 393"/>
              <a:gd name="T84" fmla="*/ 533 w 533"/>
              <a:gd name="T85" fmla="*/ 249 h 393"/>
              <a:gd name="T86" fmla="*/ 500 w 533"/>
              <a:gd name="T87" fmla="*/ 236 h 393"/>
              <a:gd name="T88" fmla="*/ 513 w 533"/>
              <a:gd name="T89" fmla="*/ 221 h 393"/>
              <a:gd name="T90" fmla="*/ 486 w 533"/>
              <a:gd name="T91" fmla="*/ 214 h 393"/>
              <a:gd name="T92" fmla="*/ 420 w 533"/>
              <a:gd name="T93" fmla="*/ 172 h 393"/>
              <a:gd name="T94" fmla="*/ 436 w 533"/>
              <a:gd name="T95" fmla="*/ 161 h 393"/>
              <a:gd name="T96" fmla="*/ 407 w 533"/>
              <a:gd name="T97" fmla="*/ 157 h 393"/>
              <a:gd name="T98" fmla="*/ 414 w 533"/>
              <a:gd name="T99" fmla="*/ 130 h 393"/>
              <a:gd name="T100" fmla="*/ 394 w 533"/>
              <a:gd name="T101" fmla="*/ 95 h 393"/>
              <a:gd name="T102" fmla="*/ 385 w 533"/>
              <a:gd name="T103" fmla="*/ 86 h 393"/>
              <a:gd name="T104" fmla="*/ 339 w 533"/>
              <a:gd name="T105" fmla="*/ 86 h 393"/>
              <a:gd name="T106" fmla="*/ 332 w 533"/>
              <a:gd name="T107" fmla="*/ 64 h 393"/>
              <a:gd name="T108" fmla="*/ 293 w 533"/>
              <a:gd name="T109" fmla="*/ 59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33" h="393">
                <a:moveTo>
                  <a:pt x="293" y="59"/>
                </a:moveTo>
                <a:cubicBezTo>
                  <a:pt x="282" y="46"/>
                  <a:pt x="282" y="46"/>
                  <a:pt x="282" y="46"/>
                </a:cubicBezTo>
                <a:cubicBezTo>
                  <a:pt x="271" y="48"/>
                  <a:pt x="271" y="48"/>
                  <a:pt x="271" y="48"/>
                </a:cubicBezTo>
                <a:cubicBezTo>
                  <a:pt x="271" y="31"/>
                  <a:pt x="271" y="31"/>
                  <a:pt x="271" y="31"/>
                </a:cubicBezTo>
                <a:cubicBezTo>
                  <a:pt x="260" y="22"/>
                  <a:pt x="260" y="22"/>
                  <a:pt x="260" y="22"/>
                </a:cubicBezTo>
                <a:cubicBezTo>
                  <a:pt x="242" y="26"/>
                  <a:pt x="222" y="29"/>
                  <a:pt x="205" y="33"/>
                </a:cubicBezTo>
                <a:cubicBezTo>
                  <a:pt x="211" y="42"/>
                  <a:pt x="211" y="42"/>
                  <a:pt x="211" y="42"/>
                </a:cubicBezTo>
                <a:cubicBezTo>
                  <a:pt x="198" y="53"/>
                  <a:pt x="198" y="53"/>
                  <a:pt x="198" y="53"/>
                </a:cubicBezTo>
                <a:cubicBezTo>
                  <a:pt x="169" y="48"/>
                  <a:pt x="169" y="48"/>
                  <a:pt x="169" y="48"/>
                </a:cubicBezTo>
                <a:cubicBezTo>
                  <a:pt x="154" y="55"/>
                  <a:pt x="154" y="55"/>
                  <a:pt x="154" y="55"/>
                </a:cubicBezTo>
                <a:cubicBezTo>
                  <a:pt x="158" y="46"/>
                  <a:pt x="158" y="33"/>
                  <a:pt x="158" y="22"/>
                </a:cubicBezTo>
                <a:cubicBezTo>
                  <a:pt x="158" y="15"/>
                  <a:pt x="156" y="9"/>
                  <a:pt x="154" y="0"/>
                </a:cubicBezTo>
                <a:cubicBezTo>
                  <a:pt x="136" y="0"/>
                  <a:pt x="136" y="0"/>
                  <a:pt x="136" y="0"/>
                </a:cubicBezTo>
                <a:cubicBezTo>
                  <a:pt x="86" y="26"/>
                  <a:pt x="86" y="26"/>
                  <a:pt x="86" y="26"/>
                </a:cubicBezTo>
                <a:cubicBezTo>
                  <a:pt x="86" y="42"/>
                  <a:pt x="86" y="42"/>
                  <a:pt x="86" y="42"/>
                </a:cubicBezTo>
                <a:cubicBezTo>
                  <a:pt x="92" y="48"/>
                  <a:pt x="92" y="48"/>
                  <a:pt x="92" y="48"/>
                </a:cubicBezTo>
                <a:cubicBezTo>
                  <a:pt x="94" y="66"/>
                  <a:pt x="94" y="66"/>
                  <a:pt x="94" y="66"/>
                </a:cubicBezTo>
                <a:cubicBezTo>
                  <a:pt x="88" y="59"/>
                  <a:pt x="83" y="51"/>
                  <a:pt x="77" y="42"/>
                </a:cubicBezTo>
                <a:cubicBezTo>
                  <a:pt x="75" y="40"/>
                  <a:pt x="72" y="33"/>
                  <a:pt x="70" y="29"/>
                </a:cubicBezTo>
                <a:cubicBezTo>
                  <a:pt x="88" y="4"/>
                  <a:pt x="88" y="4"/>
                  <a:pt x="88" y="4"/>
                </a:cubicBezTo>
                <a:cubicBezTo>
                  <a:pt x="81" y="0"/>
                  <a:pt x="81" y="0"/>
                  <a:pt x="81" y="0"/>
                </a:cubicBezTo>
                <a:cubicBezTo>
                  <a:pt x="61" y="9"/>
                  <a:pt x="44" y="17"/>
                  <a:pt x="26" y="29"/>
                </a:cubicBezTo>
                <a:cubicBezTo>
                  <a:pt x="15" y="33"/>
                  <a:pt x="9" y="40"/>
                  <a:pt x="0" y="48"/>
                </a:cubicBezTo>
                <a:cubicBezTo>
                  <a:pt x="24" y="73"/>
                  <a:pt x="24" y="73"/>
                  <a:pt x="24" y="73"/>
                </a:cubicBezTo>
                <a:cubicBezTo>
                  <a:pt x="37" y="73"/>
                  <a:pt x="37" y="73"/>
                  <a:pt x="37" y="73"/>
                </a:cubicBezTo>
                <a:cubicBezTo>
                  <a:pt x="37" y="84"/>
                  <a:pt x="37" y="84"/>
                  <a:pt x="37" y="84"/>
                </a:cubicBezTo>
                <a:cubicBezTo>
                  <a:pt x="53" y="90"/>
                  <a:pt x="70" y="97"/>
                  <a:pt x="86" y="106"/>
                </a:cubicBezTo>
                <a:cubicBezTo>
                  <a:pt x="90" y="110"/>
                  <a:pt x="90" y="110"/>
                  <a:pt x="90" y="110"/>
                </a:cubicBezTo>
                <a:cubicBezTo>
                  <a:pt x="108" y="112"/>
                  <a:pt x="123" y="115"/>
                  <a:pt x="138" y="117"/>
                </a:cubicBezTo>
                <a:cubicBezTo>
                  <a:pt x="138" y="104"/>
                  <a:pt x="138" y="104"/>
                  <a:pt x="138" y="104"/>
                </a:cubicBezTo>
                <a:cubicBezTo>
                  <a:pt x="152" y="117"/>
                  <a:pt x="152" y="117"/>
                  <a:pt x="152" y="117"/>
                </a:cubicBezTo>
                <a:cubicBezTo>
                  <a:pt x="169" y="108"/>
                  <a:pt x="169" y="108"/>
                  <a:pt x="169" y="108"/>
                </a:cubicBezTo>
                <a:cubicBezTo>
                  <a:pt x="191" y="117"/>
                  <a:pt x="191" y="117"/>
                  <a:pt x="191" y="117"/>
                </a:cubicBezTo>
                <a:cubicBezTo>
                  <a:pt x="205" y="112"/>
                  <a:pt x="205" y="112"/>
                  <a:pt x="205" y="112"/>
                </a:cubicBezTo>
                <a:cubicBezTo>
                  <a:pt x="202" y="97"/>
                  <a:pt x="202" y="97"/>
                  <a:pt x="202" y="97"/>
                </a:cubicBezTo>
                <a:cubicBezTo>
                  <a:pt x="216" y="101"/>
                  <a:pt x="216" y="101"/>
                  <a:pt x="216" y="101"/>
                </a:cubicBezTo>
                <a:cubicBezTo>
                  <a:pt x="220" y="123"/>
                  <a:pt x="220" y="123"/>
                  <a:pt x="220" y="123"/>
                </a:cubicBezTo>
                <a:cubicBezTo>
                  <a:pt x="235" y="132"/>
                  <a:pt x="235" y="132"/>
                  <a:pt x="235" y="132"/>
                </a:cubicBezTo>
                <a:cubicBezTo>
                  <a:pt x="242" y="148"/>
                  <a:pt x="242" y="148"/>
                  <a:pt x="242" y="148"/>
                </a:cubicBezTo>
                <a:cubicBezTo>
                  <a:pt x="249" y="146"/>
                  <a:pt x="249" y="146"/>
                  <a:pt x="249" y="146"/>
                </a:cubicBezTo>
                <a:cubicBezTo>
                  <a:pt x="257" y="150"/>
                  <a:pt x="257" y="150"/>
                  <a:pt x="257" y="150"/>
                </a:cubicBezTo>
                <a:cubicBezTo>
                  <a:pt x="257" y="161"/>
                  <a:pt x="257" y="161"/>
                  <a:pt x="257" y="161"/>
                </a:cubicBezTo>
                <a:cubicBezTo>
                  <a:pt x="271" y="154"/>
                  <a:pt x="271" y="154"/>
                  <a:pt x="271" y="154"/>
                </a:cubicBezTo>
                <a:cubicBezTo>
                  <a:pt x="286" y="181"/>
                  <a:pt x="299" y="207"/>
                  <a:pt x="315" y="236"/>
                </a:cubicBezTo>
                <a:cubicBezTo>
                  <a:pt x="295" y="258"/>
                  <a:pt x="295" y="258"/>
                  <a:pt x="295" y="258"/>
                </a:cubicBezTo>
                <a:cubicBezTo>
                  <a:pt x="299" y="271"/>
                  <a:pt x="299" y="271"/>
                  <a:pt x="299" y="271"/>
                </a:cubicBezTo>
                <a:cubicBezTo>
                  <a:pt x="249" y="269"/>
                  <a:pt x="249" y="269"/>
                  <a:pt x="249" y="269"/>
                </a:cubicBezTo>
                <a:cubicBezTo>
                  <a:pt x="244" y="260"/>
                  <a:pt x="244" y="260"/>
                  <a:pt x="244" y="260"/>
                </a:cubicBezTo>
                <a:cubicBezTo>
                  <a:pt x="229" y="256"/>
                  <a:pt x="229" y="256"/>
                  <a:pt x="229" y="256"/>
                </a:cubicBezTo>
                <a:cubicBezTo>
                  <a:pt x="224" y="265"/>
                  <a:pt x="224" y="265"/>
                  <a:pt x="224" y="265"/>
                </a:cubicBezTo>
                <a:cubicBezTo>
                  <a:pt x="227" y="276"/>
                  <a:pt x="227" y="276"/>
                  <a:pt x="227" y="276"/>
                </a:cubicBezTo>
                <a:cubicBezTo>
                  <a:pt x="213" y="289"/>
                  <a:pt x="213" y="289"/>
                  <a:pt x="213" y="289"/>
                </a:cubicBezTo>
                <a:cubicBezTo>
                  <a:pt x="213" y="305"/>
                  <a:pt x="213" y="305"/>
                  <a:pt x="213" y="305"/>
                </a:cubicBezTo>
                <a:cubicBezTo>
                  <a:pt x="218" y="307"/>
                  <a:pt x="224" y="309"/>
                  <a:pt x="231" y="311"/>
                </a:cubicBezTo>
                <a:cubicBezTo>
                  <a:pt x="235" y="313"/>
                  <a:pt x="242" y="313"/>
                  <a:pt x="246" y="313"/>
                </a:cubicBezTo>
                <a:cubicBezTo>
                  <a:pt x="255" y="302"/>
                  <a:pt x="255" y="302"/>
                  <a:pt x="255" y="302"/>
                </a:cubicBezTo>
                <a:cubicBezTo>
                  <a:pt x="262" y="302"/>
                  <a:pt x="268" y="302"/>
                  <a:pt x="273" y="302"/>
                </a:cubicBezTo>
                <a:cubicBezTo>
                  <a:pt x="277" y="302"/>
                  <a:pt x="282" y="300"/>
                  <a:pt x="284" y="300"/>
                </a:cubicBezTo>
                <a:cubicBezTo>
                  <a:pt x="299" y="318"/>
                  <a:pt x="317" y="335"/>
                  <a:pt x="332" y="353"/>
                </a:cubicBezTo>
                <a:cubicBezTo>
                  <a:pt x="337" y="353"/>
                  <a:pt x="339" y="353"/>
                  <a:pt x="343" y="355"/>
                </a:cubicBezTo>
                <a:cubicBezTo>
                  <a:pt x="350" y="360"/>
                  <a:pt x="356" y="362"/>
                  <a:pt x="363" y="366"/>
                </a:cubicBezTo>
                <a:cubicBezTo>
                  <a:pt x="370" y="362"/>
                  <a:pt x="370" y="362"/>
                  <a:pt x="370" y="362"/>
                </a:cubicBezTo>
                <a:cubicBezTo>
                  <a:pt x="385" y="373"/>
                  <a:pt x="398" y="382"/>
                  <a:pt x="412" y="393"/>
                </a:cubicBezTo>
                <a:cubicBezTo>
                  <a:pt x="418" y="391"/>
                  <a:pt x="423" y="391"/>
                  <a:pt x="427" y="391"/>
                </a:cubicBezTo>
                <a:cubicBezTo>
                  <a:pt x="434" y="391"/>
                  <a:pt x="440" y="393"/>
                  <a:pt x="447" y="393"/>
                </a:cubicBezTo>
                <a:cubicBezTo>
                  <a:pt x="447" y="382"/>
                  <a:pt x="447" y="382"/>
                  <a:pt x="447" y="382"/>
                </a:cubicBezTo>
                <a:cubicBezTo>
                  <a:pt x="434" y="366"/>
                  <a:pt x="418" y="353"/>
                  <a:pt x="405" y="335"/>
                </a:cubicBezTo>
                <a:cubicBezTo>
                  <a:pt x="434" y="347"/>
                  <a:pt x="434" y="347"/>
                  <a:pt x="434" y="347"/>
                </a:cubicBezTo>
                <a:cubicBezTo>
                  <a:pt x="438" y="358"/>
                  <a:pt x="438" y="358"/>
                  <a:pt x="438" y="358"/>
                </a:cubicBezTo>
                <a:cubicBezTo>
                  <a:pt x="478" y="380"/>
                  <a:pt x="478" y="380"/>
                  <a:pt x="478" y="380"/>
                </a:cubicBezTo>
                <a:cubicBezTo>
                  <a:pt x="478" y="377"/>
                  <a:pt x="478" y="375"/>
                  <a:pt x="478" y="373"/>
                </a:cubicBezTo>
                <a:cubicBezTo>
                  <a:pt x="478" y="369"/>
                  <a:pt x="478" y="366"/>
                  <a:pt x="478" y="362"/>
                </a:cubicBezTo>
                <a:cubicBezTo>
                  <a:pt x="486" y="360"/>
                  <a:pt x="486" y="360"/>
                  <a:pt x="486" y="360"/>
                </a:cubicBezTo>
                <a:cubicBezTo>
                  <a:pt x="473" y="342"/>
                  <a:pt x="473" y="342"/>
                  <a:pt x="473" y="342"/>
                </a:cubicBezTo>
                <a:cubicBezTo>
                  <a:pt x="473" y="331"/>
                  <a:pt x="473" y="331"/>
                  <a:pt x="473" y="331"/>
                </a:cubicBezTo>
                <a:cubicBezTo>
                  <a:pt x="464" y="324"/>
                  <a:pt x="464" y="324"/>
                  <a:pt x="464" y="324"/>
                </a:cubicBezTo>
                <a:cubicBezTo>
                  <a:pt x="453" y="324"/>
                  <a:pt x="453" y="324"/>
                  <a:pt x="453" y="324"/>
                </a:cubicBezTo>
                <a:cubicBezTo>
                  <a:pt x="453" y="313"/>
                  <a:pt x="453" y="313"/>
                  <a:pt x="453" y="313"/>
                </a:cubicBezTo>
                <a:cubicBezTo>
                  <a:pt x="420" y="285"/>
                  <a:pt x="420" y="285"/>
                  <a:pt x="420" y="285"/>
                </a:cubicBezTo>
                <a:cubicBezTo>
                  <a:pt x="405" y="238"/>
                  <a:pt x="405" y="238"/>
                  <a:pt x="405" y="238"/>
                </a:cubicBezTo>
                <a:cubicBezTo>
                  <a:pt x="416" y="238"/>
                  <a:pt x="416" y="238"/>
                  <a:pt x="416" y="238"/>
                </a:cubicBezTo>
                <a:cubicBezTo>
                  <a:pt x="434" y="252"/>
                  <a:pt x="453" y="265"/>
                  <a:pt x="471" y="276"/>
                </a:cubicBezTo>
                <a:cubicBezTo>
                  <a:pt x="489" y="285"/>
                  <a:pt x="504" y="289"/>
                  <a:pt x="524" y="296"/>
                </a:cubicBezTo>
                <a:cubicBezTo>
                  <a:pt x="528" y="282"/>
                  <a:pt x="528" y="282"/>
                  <a:pt x="528" y="282"/>
                </a:cubicBezTo>
                <a:cubicBezTo>
                  <a:pt x="513" y="271"/>
                  <a:pt x="513" y="271"/>
                  <a:pt x="513" y="271"/>
                </a:cubicBezTo>
                <a:cubicBezTo>
                  <a:pt x="533" y="249"/>
                  <a:pt x="533" y="249"/>
                  <a:pt x="533" y="249"/>
                </a:cubicBezTo>
                <a:cubicBezTo>
                  <a:pt x="530" y="238"/>
                  <a:pt x="530" y="238"/>
                  <a:pt x="530" y="238"/>
                </a:cubicBezTo>
                <a:cubicBezTo>
                  <a:pt x="500" y="236"/>
                  <a:pt x="500" y="236"/>
                  <a:pt x="500" y="236"/>
                </a:cubicBezTo>
                <a:cubicBezTo>
                  <a:pt x="502" y="223"/>
                  <a:pt x="502" y="223"/>
                  <a:pt x="502" y="223"/>
                </a:cubicBezTo>
                <a:cubicBezTo>
                  <a:pt x="513" y="221"/>
                  <a:pt x="513" y="221"/>
                  <a:pt x="513" y="221"/>
                </a:cubicBezTo>
                <a:cubicBezTo>
                  <a:pt x="500" y="207"/>
                  <a:pt x="500" y="207"/>
                  <a:pt x="500" y="207"/>
                </a:cubicBezTo>
                <a:cubicBezTo>
                  <a:pt x="486" y="214"/>
                  <a:pt x="486" y="214"/>
                  <a:pt x="486" y="214"/>
                </a:cubicBezTo>
                <a:cubicBezTo>
                  <a:pt x="471" y="210"/>
                  <a:pt x="458" y="203"/>
                  <a:pt x="445" y="194"/>
                </a:cubicBezTo>
                <a:cubicBezTo>
                  <a:pt x="436" y="190"/>
                  <a:pt x="427" y="181"/>
                  <a:pt x="420" y="172"/>
                </a:cubicBezTo>
                <a:cubicBezTo>
                  <a:pt x="436" y="172"/>
                  <a:pt x="436" y="172"/>
                  <a:pt x="436" y="172"/>
                </a:cubicBezTo>
                <a:cubicBezTo>
                  <a:pt x="436" y="161"/>
                  <a:pt x="436" y="161"/>
                  <a:pt x="436" y="161"/>
                </a:cubicBezTo>
                <a:cubicBezTo>
                  <a:pt x="414" y="152"/>
                  <a:pt x="414" y="152"/>
                  <a:pt x="414" y="152"/>
                </a:cubicBezTo>
                <a:cubicBezTo>
                  <a:pt x="407" y="157"/>
                  <a:pt x="407" y="157"/>
                  <a:pt x="407" y="157"/>
                </a:cubicBezTo>
                <a:cubicBezTo>
                  <a:pt x="396" y="143"/>
                  <a:pt x="396" y="143"/>
                  <a:pt x="396" y="143"/>
                </a:cubicBezTo>
                <a:cubicBezTo>
                  <a:pt x="414" y="130"/>
                  <a:pt x="414" y="130"/>
                  <a:pt x="414" y="130"/>
                </a:cubicBezTo>
                <a:cubicBezTo>
                  <a:pt x="407" y="123"/>
                  <a:pt x="405" y="117"/>
                  <a:pt x="401" y="110"/>
                </a:cubicBezTo>
                <a:cubicBezTo>
                  <a:pt x="396" y="106"/>
                  <a:pt x="396" y="101"/>
                  <a:pt x="394" y="95"/>
                </a:cubicBezTo>
                <a:cubicBezTo>
                  <a:pt x="376" y="101"/>
                  <a:pt x="376" y="101"/>
                  <a:pt x="376" y="101"/>
                </a:cubicBezTo>
                <a:cubicBezTo>
                  <a:pt x="385" y="86"/>
                  <a:pt x="385" y="86"/>
                  <a:pt x="385" y="86"/>
                </a:cubicBezTo>
                <a:cubicBezTo>
                  <a:pt x="352" y="73"/>
                  <a:pt x="352" y="73"/>
                  <a:pt x="352" y="73"/>
                </a:cubicBezTo>
                <a:cubicBezTo>
                  <a:pt x="339" y="86"/>
                  <a:pt x="339" y="86"/>
                  <a:pt x="339" y="86"/>
                </a:cubicBezTo>
                <a:cubicBezTo>
                  <a:pt x="339" y="68"/>
                  <a:pt x="339" y="68"/>
                  <a:pt x="339" y="68"/>
                </a:cubicBezTo>
                <a:cubicBezTo>
                  <a:pt x="332" y="64"/>
                  <a:pt x="332" y="64"/>
                  <a:pt x="332" y="64"/>
                </a:cubicBezTo>
                <a:cubicBezTo>
                  <a:pt x="319" y="66"/>
                  <a:pt x="304" y="68"/>
                  <a:pt x="288" y="70"/>
                </a:cubicBezTo>
                <a:cubicBezTo>
                  <a:pt x="293" y="59"/>
                  <a:pt x="293" y="59"/>
                  <a:pt x="293" y="59"/>
                </a:cubicBezTo>
                <a:cubicBezTo>
                  <a:pt x="293" y="59"/>
                  <a:pt x="293" y="59"/>
                  <a:pt x="293" y="59"/>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5" name="Freeform 151"/>
          <p:cNvSpPr>
            <a:spLocks/>
          </p:cNvSpPr>
          <p:nvPr/>
        </p:nvSpPr>
        <p:spPr bwMode="auto">
          <a:xfrm>
            <a:off x="4381505" y="2497140"/>
            <a:ext cx="141288" cy="61913"/>
          </a:xfrm>
          <a:custGeom>
            <a:avLst/>
            <a:gdLst>
              <a:gd name="T0" fmla="*/ 79 w 207"/>
              <a:gd name="T1" fmla="*/ 20 h 91"/>
              <a:gd name="T2" fmla="*/ 79 w 207"/>
              <a:gd name="T3" fmla="*/ 9 h 91"/>
              <a:gd name="T4" fmla="*/ 62 w 207"/>
              <a:gd name="T5" fmla="*/ 9 h 91"/>
              <a:gd name="T6" fmla="*/ 42 w 207"/>
              <a:gd name="T7" fmla="*/ 24 h 91"/>
              <a:gd name="T8" fmla="*/ 44 w 207"/>
              <a:gd name="T9" fmla="*/ 35 h 91"/>
              <a:gd name="T10" fmla="*/ 29 w 207"/>
              <a:gd name="T11" fmla="*/ 33 h 91"/>
              <a:gd name="T12" fmla="*/ 16 w 207"/>
              <a:gd name="T13" fmla="*/ 49 h 91"/>
              <a:gd name="T14" fmla="*/ 0 w 207"/>
              <a:gd name="T15" fmla="*/ 51 h 91"/>
              <a:gd name="T16" fmla="*/ 49 w 207"/>
              <a:gd name="T17" fmla="*/ 69 h 91"/>
              <a:gd name="T18" fmla="*/ 60 w 207"/>
              <a:gd name="T19" fmla="*/ 53 h 91"/>
              <a:gd name="T20" fmla="*/ 66 w 207"/>
              <a:gd name="T21" fmla="*/ 53 h 91"/>
              <a:gd name="T22" fmla="*/ 66 w 207"/>
              <a:gd name="T23" fmla="*/ 67 h 91"/>
              <a:gd name="T24" fmla="*/ 99 w 207"/>
              <a:gd name="T25" fmla="*/ 58 h 91"/>
              <a:gd name="T26" fmla="*/ 104 w 207"/>
              <a:gd name="T27" fmla="*/ 64 h 91"/>
              <a:gd name="T28" fmla="*/ 55 w 207"/>
              <a:gd name="T29" fmla="*/ 80 h 91"/>
              <a:gd name="T30" fmla="*/ 60 w 207"/>
              <a:gd name="T31" fmla="*/ 91 h 91"/>
              <a:gd name="T32" fmla="*/ 106 w 207"/>
              <a:gd name="T33" fmla="*/ 82 h 91"/>
              <a:gd name="T34" fmla="*/ 134 w 207"/>
              <a:gd name="T35" fmla="*/ 69 h 91"/>
              <a:gd name="T36" fmla="*/ 139 w 207"/>
              <a:gd name="T37" fmla="*/ 80 h 91"/>
              <a:gd name="T38" fmla="*/ 176 w 207"/>
              <a:gd name="T39" fmla="*/ 80 h 91"/>
              <a:gd name="T40" fmla="*/ 183 w 207"/>
              <a:gd name="T41" fmla="*/ 62 h 91"/>
              <a:gd name="T42" fmla="*/ 196 w 207"/>
              <a:gd name="T43" fmla="*/ 58 h 91"/>
              <a:gd name="T44" fmla="*/ 207 w 207"/>
              <a:gd name="T45" fmla="*/ 42 h 91"/>
              <a:gd name="T46" fmla="*/ 196 w 207"/>
              <a:gd name="T47" fmla="*/ 29 h 91"/>
              <a:gd name="T48" fmla="*/ 183 w 207"/>
              <a:gd name="T49" fmla="*/ 40 h 91"/>
              <a:gd name="T50" fmla="*/ 172 w 207"/>
              <a:gd name="T51" fmla="*/ 18 h 91"/>
              <a:gd name="T52" fmla="*/ 183 w 207"/>
              <a:gd name="T53" fmla="*/ 4 h 91"/>
              <a:gd name="T54" fmla="*/ 176 w 207"/>
              <a:gd name="T55" fmla="*/ 0 h 91"/>
              <a:gd name="T56" fmla="*/ 152 w 207"/>
              <a:gd name="T57" fmla="*/ 11 h 91"/>
              <a:gd name="T58" fmla="*/ 152 w 207"/>
              <a:gd name="T59" fmla="*/ 22 h 91"/>
              <a:gd name="T60" fmla="*/ 141 w 207"/>
              <a:gd name="T61" fmla="*/ 31 h 91"/>
              <a:gd name="T62" fmla="*/ 148 w 207"/>
              <a:gd name="T63" fmla="*/ 40 h 91"/>
              <a:gd name="T64" fmla="*/ 143 w 207"/>
              <a:gd name="T65" fmla="*/ 47 h 91"/>
              <a:gd name="T66" fmla="*/ 130 w 207"/>
              <a:gd name="T67" fmla="*/ 42 h 91"/>
              <a:gd name="T68" fmla="*/ 119 w 207"/>
              <a:gd name="T69" fmla="*/ 47 h 91"/>
              <a:gd name="T70" fmla="*/ 93 w 207"/>
              <a:gd name="T71" fmla="*/ 22 h 91"/>
              <a:gd name="T72" fmla="*/ 79 w 207"/>
              <a:gd name="T73" fmla="*/ 20 h 91"/>
              <a:gd name="T74" fmla="*/ 79 w 207"/>
              <a:gd name="T75" fmla="*/ 2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 h="91">
                <a:moveTo>
                  <a:pt x="79" y="20"/>
                </a:moveTo>
                <a:cubicBezTo>
                  <a:pt x="79" y="9"/>
                  <a:pt x="79" y="9"/>
                  <a:pt x="79" y="9"/>
                </a:cubicBezTo>
                <a:cubicBezTo>
                  <a:pt x="62" y="9"/>
                  <a:pt x="62" y="9"/>
                  <a:pt x="62" y="9"/>
                </a:cubicBezTo>
                <a:cubicBezTo>
                  <a:pt x="42" y="24"/>
                  <a:pt x="42" y="24"/>
                  <a:pt x="42" y="24"/>
                </a:cubicBezTo>
                <a:cubicBezTo>
                  <a:pt x="44" y="35"/>
                  <a:pt x="44" y="35"/>
                  <a:pt x="44" y="35"/>
                </a:cubicBezTo>
                <a:cubicBezTo>
                  <a:pt x="29" y="33"/>
                  <a:pt x="29" y="33"/>
                  <a:pt x="29" y="33"/>
                </a:cubicBezTo>
                <a:cubicBezTo>
                  <a:pt x="16" y="49"/>
                  <a:pt x="16" y="49"/>
                  <a:pt x="16" y="49"/>
                </a:cubicBezTo>
                <a:cubicBezTo>
                  <a:pt x="0" y="51"/>
                  <a:pt x="0" y="51"/>
                  <a:pt x="0" y="51"/>
                </a:cubicBezTo>
                <a:cubicBezTo>
                  <a:pt x="16" y="58"/>
                  <a:pt x="31" y="62"/>
                  <a:pt x="49" y="69"/>
                </a:cubicBezTo>
                <a:cubicBezTo>
                  <a:pt x="60" y="53"/>
                  <a:pt x="60" y="53"/>
                  <a:pt x="60" y="53"/>
                </a:cubicBezTo>
                <a:cubicBezTo>
                  <a:pt x="66" y="53"/>
                  <a:pt x="66" y="53"/>
                  <a:pt x="66" y="53"/>
                </a:cubicBezTo>
                <a:cubicBezTo>
                  <a:pt x="66" y="67"/>
                  <a:pt x="66" y="67"/>
                  <a:pt x="66" y="67"/>
                </a:cubicBezTo>
                <a:cubicBezTo>
                  <a:pt x="99" y="58"/>
                  <a:pt x="99" y="58"/>
                  <a:pt x="99" y="58"/>
                </a:cubicBezTo>
                <a:cubicBezTo>
                  <a:pt x="104" y="64"/>
                  <a:pt x="104" y="64"/>
                  <a:pt x="104" y="64"/>
                </a:cubicBezTo>
                <a:cubicBezTo>
                  <a:pt x="88" y="69"/>
                  <a:pt x="71" y="75"/>
                  <a:pt x="55" y="80"/>
                </a:cubicBezTo>
                <a:cubicBezTo>
                  <a:pt x="60" y="91"/>
                  <a:pt x="60" y="91"/>
                  <a:pt x="60" y="91"/>
                </a:cubicBezTo>
                <a:cubicBezTo>
                  <a:pt x="75" y="91"/>
                  <a:pt x="90" y="87"/>
                  <a:pt x="106" y="82"/>
                </a:cubicBezTo>
                <a:cubicBezTo>
                  <a:pt x="117" y="80"/>
                  <a:pt x="126" y="75"/>
                  <a:pt x="134" y="69"/>
                </a:cubicBezTo>
                <a:cubicBezTo>
                  <a:pt x="139" y="80"/>
                  <a:pt x="139" y="80"/>
                  <a:pt x="139" y="80"/>
                </a:cubicBezTo>
                <a:cubicBezTo>
                  <a:pt x="176" y="80"/>
                  <a:pt x="176" y="80"/>
                  <a:pt x="176" y="80"/>
                </a:cubicBezTo>
                <a:cubicBezTo>
                  <a:pt x="183" y="62"/>
                  <a:pt x="183" y="62"/>
                  <a:pt x="183" y="62"/>
                </a:cubicBezTo>
                <a:cubicBezTo>
                  <a:pt x="196" y="58"/>
                  <a:pt x="196" y="58"/>
                  <a:pt x="196" y="58"/>
                </a:cubicBezTo>
                <a:cubicBezTo>
                  <a:pt x="207" y="42"/>
                  <a:pt x="207" y="42"/>
                  <a:pt x="207" y="42"/>
                </a:cubicBezTo>
                <a:cubicBezTo>
                  <a:pt x="196" y="29"/>
                  <a:pt x="196" y="29"/>
                  <a:pt x="196" y="29"/>
                </a:cubicBezTo>
                <a:cubicBezTo>
                  <a:pt x="183" y="40"/>
                  <a:pt x="183" y="40"/>
                  <a:pt x="183" y="40"/>
                </a:cubicBezTo>
                <a:cubicBezTo>
                  <a:pt x="172" y="18"/>
                  <a:pt x="172" y="18"/>
                  <a:pt x="172" y="18"/>
                </a:cubicBezTo>
                <a:cubicBezTo>
                  <a:pt x="183" y="4"/>
                  <a:pt x="183" y="4"/>
                  <a:pt x="183" y="4"/>
                </a:cubicBezTo>
                <a:cubicBezTo>
                  <a:pt x="176" y="0"/>
                  <a:pt x="176" y="0"/>
                  <a:pt x="176" y="0"/>
                </a:cubicBezTo>
                <a:cubicBezTo>
                  <a:pt x="152" y="11"/>
                  <a:pt x="152" y="11"/>
                  <a:pt x="152" y="11"/>
                </a:cubicBezTo>
                <a:cubicBezTo>
                  <a:pt x="152" y="22"/>
                  <a:pt x="152" y="22"/>
                  <a:pt x="152" y="22"/>
                </a:cubicBezTo>
                <a:cubicBezTo>
                  <a:pt x="141" y="31"/>
                  <a:pt x="141" y="31"/>
                  <a:pt x="141" y="31"/>
                </a:cubicBezTo>
                <a:cubicBezTo>
                  <a:pt x="148" y="40"/>
                  <a:pt x="148" y="40"/>
                  <a:pt x="148" y="40"/>
                </a:cubicBezTo>
                <a:cubicBezTo>
                  <a:pt x="143" y="47"/>
                  <a:pt x="143" y="47"/>
                  <a:pt x="143" y="47"/>
                </a:cubicBezTo>
                <a:cubicBezTo>
                  <a:pt x="130" y="42"/>
                  <a:pt x="130" y="42"/>
                  <a:pt x="130" y="42"/>
                </a:cubicBezTo>
                <a:cubicBezTo>
                  <a:pt x="119" y="47"/>
                  <a:pt x="119" y="47"/>
                  <a:pt x="119" y="47"/>
                </a:cubicBezTo>
                <a:cubicBezTo>
                  <a:pt x="93" y="22"/>
                  <a:pt x="93" y="22"/>
                  <a:pt x="93" y="22"/>
                </a:cubicBezTo>
                <a:cubicBezTo>
                  <a:pt x="79" y="20"/>
                  <a:pt x="79" y="20"/>
                  <a:pt x="79" y="20"/>
                </a:cubicBezTo>
                <a:cubicBezTo>
                  <a:pt x="79" y="20"/>
                  <a:pt x="79" y="20"/>
                  <a:pt x="79" y="20"/>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6" name="Freeform 152"/>
          <p:cNvSpPr>
            <a:spLocks/>
          </p:cNvSpPr>
          <p:nvPr/>
        </p:nvSpPr>
        <p:spPr bwMode="auto">
          <a:xfrm>
            <a:off x="4311655" y="2571753"/>
            <a:ext cx="204788" cy="119063"/>
          </a:xfrm>
          <a:custGeom>
            <a:avLst/>
            <a:gdLst>
              <a:gd name="T0" fmla="*/ 298 w 298"/>
              <a:gd name="T1" fmla="*/ 122 h 173"/>
              <a:gd name="T2" fmla="*/ 267 w 298"/>
              <a:gd name="T3" fmla="*/ 71 h 173"/>
              <a:gd name="T4" fmla="*/ 262 w 298"/>
              <a:gd name="T5" fmla="*/ 33 h 173"/>
              <a:gd name="T6" fmla="*/ 238 w 298"/>
              <a:gd name="T7" fmla="*/ 6 h 173"/>
              <a:gd name="T8" fmla="*/ 229 w 298"/>
              <a:gd name="T9" fmla="*/ 15 h 173"/>
              <a:gd name="T10" fmla="*/ 227 w 298"/>
              <a:gd name="T11" fmla="*/ 33 h 173"/>
              <a:gd name="T12" fmla="*/ 203 w 298"/>
              <a:gd name="T13" fmla="*/ 57 h 173"/>
              <a:gd name="T14" fmla="*/ 196 w 298"/>
              <a:gd name="T15" fmla="*/ 46 h 173"/>
              <a:gd name="T16" fmla="*/ 205 w 298"/>
              <a:gd name="T17" fmla="*/ 33 h 173"/>
              <a:gd name="T18" fmla="*/ 199 w 298"/>
              <a:gd name="T19" fmla="*/ 22 h 173"/>
              <a:gd name="T20" fmla="*/ 190 w 298"/>
              <a:gd name="T21" fmla="*/ 15 h 173"/>
              <a:gd name="T22" fmla="*/ 166 w 298"/>
              <a:gd name="T23" fmla="*/ 29 h 173"/>
              <a:gd name="T24" fmla="*/ 139 w 298"/>
              <a:gd name="T25" fmla="*/ 4 h 173"/>
              <a:gd name="T26" fmla="*/ 132 w 298"/>
              <a:gd name="T27" fmla="*/ 9 h 173"/>
              <a:gd name="T28" fmla="*/ 135 w 298"/>
              <a:gd name="T29" fmla="*/ 20 h 173"/>
              <a:gd name="T30" fmla="*/ 126 w 298"/>
              <a:gd name="T31" fmla="*/ 29 h 173"/>
              <a:gd name="T32" fmla="*/ 126 w 298"/>
              <a:gd name="T33" fmla="*/ 40 h 173"/>
              <a:gd name="T34" fmla="*/ 110 w 298"/>
              <a:gd name="T35" fmla="*/ 42 h 173"/>
              <a:gd name="T36" fmla="*/ 97 w 298"/>
              <a:gd name="T37" fmla="*/ 29 h 173"/>
              <a:gd name="T38" fmla="*/ 115 w 298"/>
              <a:gd name="T39" fmla="*/ 6 h 173"/>
              <a:gd name="T40" fmla="*/ 102 w 298"/>
              <a:gd name="T41" fmla="*/ 0 h 173"/>
              <a:gd name="T42" fmla="*/ 31 w 298"/>
              <a:gd name="T43" fmla="*/ 31 h 173"/>
              <a:gd name="T44" fmla="*/ 33 w 298"/>
              <a:gd name="T45" fmla="*/ 44 h 173"/>
              <a:gd name="T46" fmla="*/ 11 w 298"/>
              <a:gd name="T47" fmla="*/ 49 h 173"/>
              <a:gd name="T48" fmla="*/ 7 w 298"/>
              <a:gd name="T49" fmla="*/ 60 h 173"/>
              <a:gd name="T50" fmla="*/ 24 w 298"/>
              <a:gd name="T51" fmla="*/ 71 h 173"/>
              <a:gd name="T52" fmla="*/ 0 w 298"/>
              <a:gd name="T53" fmla="*/ 77 h 173"/>
              <a:gd name="T54" fmla="*/ 7 w 298"/>
              <a:gd name="T55" fmla="*/ 86 h 173"/>
              <a:gd name="T56" fmla="*/ 38 w 298"/>
              <a:gd name="T57" fmla="*/ 89 h 173"/>
              <a:gd name="T58" fmla="*/ 55 w 298"/>
              <a:gd name="T59" fmla="*/ 84 h 173"/>
              <a:gd name="T60" fmla="*/ 139 w 298"/>
              <a:gd name="T61" fmla="*/ 95 h 173"/>
              <a:gd name="T62" fmla="*/ 141 w 298"/>
              <a:gd name="T63" fmla="*/ 102 h 173"/>
              <a:gd name="T64" fmla="*/ 95 w 298"/>
              <a:gd name="T65" fmla="*/ 111 h 173"/>
              <a:gd name="T66" fmla="*/ 57 w 298"/>
              <a:gd name="T67" fmla="*/ 106 h 173"/>
              <a:gd name="T68" fmla="*/ 49 w 298"/>
              <a:gd name="T69" fmla="*/ 113 h 173"/>
              <a:gd name="T70" fmla="*/ 20 w 298"/>
              <a:gd name="T71" fmla="*/ 104 h 173"/>
              <a:gd name="T72" fmla="*/ 9 w 298"/>
              <a:gd name="T73" fmla="*/ 120 h 173"/>
              <a:gd name="T74" fmla="*/ 42 w 298"/>
              <a:gd name="T75" fmla="*/ 149 h 173"/>
              <a:gd name="T76" fmla="*/ 57 w 298"/>
              <a:gd name="T77" fmla="*/ 144 h 173"/>
              <a:gd name="T78" fmla="*/ 69 w 298"/>
              <a:gd name="T79" fmla="*/ 151 h 173"/>
              <a:gd name="T80" fmla="*/ 57 w 298"/>
              <a:gd name="T81" fmla="*/ 173 h 173"/>
              <a:gd name="T82" fmla="*/ 124 w 298"/>
              <a:gd name="T83" fmla="*/ 168 h 173"/>
              <a:gd name="T84" fmla="*/ 214 w 298"/>
              <a:gd name="T85" fmla="*/ 151 h 173"/>
              <a:gd name="T86" fmla="*/ 229 w 298"/>
              <a:gd name="T87" fmla="*/ 131 h 173"/>
              <a:gd name="T88" fmla="*/ 236 w 298"/>
              <a:gd name="T89" fmla="*/ 133 h 173"/>
              <a:gd name="T90" fmla="*/ 229 w 298"/>
              <a:gd name="T91" fmla="*/ 149 h 173"/>
              <a:gd name="T92" fmla="*/ 267 w 298"/>
              <a:gd name="T93" fmla="*/ 162 h 173"/>
              <a:gd name="T94" fmla="*/ 285 w 298"/>
              <a:gd name="T95" fmla="*/ 162 h 173"/>
              <a:gd name="T96" fmla="*/ 287 w 298"/>
              <a:gd name="T97" fmla="*/ 146 h 173"/>
              <a:gd name="T98" fmla="*/ 271 w 298"/>
              <a:gd name="T99" fmla="*/ 142 h 173"/>
              <a:gd name="T100" fmla="*/ 271 w 298"/>
              <a:gd name="T101" fmla="*/ 133 h 173"/>
              <a:gd name="T102" fmla="*/ 298 w 298"/>
              <a:gd name="T103" fmla="*/ 135 h 173"/>
              <a:gd name="T104" fmla="*/ 298 w 298"/>
              <a:gd name="T105" fmla="*/ 122 h 173"/>
              <a:gd name="T106" fmla="*/ 298 w 298"/>
              <a:gd name="T107" fmla="*/ 12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8" h="173">
                <a:moveTo>
                  <a:pt x="298" y="122"/>
                </a:moveTo>
                <a:cubicBezTo>
                  <a:pt x="285" y="106"/>
                  <a:pt x="274" y="91"/>
                  <a:pt x="267" y="71"/>
                </a:cubicBezTo>
                <a:cubicBezTo>
                  <a:pt x="262" y="60"/>
                  <a:pt x="260" y="46"/>
                  <a:pt x="262" y="33"/>
                </a:cubicBezTo>
                <a:cubicBezTo>
                  <a:pt x="238" y="6"/>
                  <a:pt x="238" y="6"/>
                  <a:pt x="238" y="6"/>
                </a:cubicBezTo>
                <a:cubicBezTo>
                  <a:pt x="229" y="15"/>
                  <a:pt x="229" y="15"/>
                  <a:pt x="229" y="15"/>
                </a:cubicBezTo>
                <a:cubicBezTo>
                  <a:pt x="227" y="33"/>
                  <a:pt x="227" y="33"/>
                  <a:pt x="227" y="33"/>
                </a:cubicBezTo>
                <a:cubicBezTo>
                  <a:pt x="203" y="57"/>
                  <a:pt x="203" y="57"/>
                  <a:pt x="203" y="57"/>
                </a:cubicBezTo>
                <a:cubicBezTo>
                  <a:pt x="196" y="46"/>
                  <a:pt x="196" y="46"/>
                  <a:pt x="196" y="46"/>
                </a:cubicBezTo>
                <a:cubicBezTo>
                  <a:pt x="205" y="33"/>
                  <a:pt x="205" y="33"/>
                  <a:pt x="205" y="33"/>
                </a:cubicBezTo>
                <a:cubicBezTo>
                  <a:pt x="203" y="29"/>
                  <a:pt x="201" y="26"/>
                  <a:pt x="199" y="22"/>
                </a:cubicBezTo>
                <a:cubicBezTo>
                  <a:pt x="196" y="20"/>
                  <a:pt x="192" y="17"/>
                  <a:pt x="190" y="15"/>
                </a:cubicBezTo>
                <a:cubicBezTo>
                  <a:pt x="166" y="29"/>
                  <a:pt x="166" y="29"/>
                  <a:pt x="166" y="29"/>
                </a:cubicBezTo>
                <a:cubicBezTo>
                  <a:pt x="139" y="4"/>
                  <a:pt x="139" y="4"/>
                  <a:pt x="139" y="4"/>
                </a:cubicBezTo>
                <a:cubicBezTo>
                  <a:pt x="132" y="9"/>
                  <a:pt x="132" y="9"/>
                  <a:pt x="132" y="9"/>
                </a:cubicBezTo>
                <a:cubicBezTo>
                  <a:pt x="135" y="20"/>
                  <a:pt x="135" y="20"/>
                  <a:pt x="135" y="20"/>
                </a:cubicBezTo>
                <a:cubicBezTo>
                  <a:pt x="126" y="29"/>
                  <a:pt x="126" y="29"/>
                  <a:pt x="126" y="29"/>
                </a:cubicBezTo>
                <a:cubicBezTo>
                  <a:pt x="126" y="40"/>
                  <a:pt x="126" y="40"/>
                  <a:pt x="126" y="40"/>
                </a:cubicBezTo>
                <a:cubicBezTo>
                  <a:pt x="110" y="42"/>
                  <a:pt x="110" y="42"/>
                  <a:pt x="110" y="42"/>
                </a:cubicBezTo>
                <a:cubicBezTo>
                  <a:pt x="97" y="29"/>
                  <a:pt x="97" y="29"/>
                  <a:pt x="97" y="29"/>
                </a:cubicBezTo>
                <a:cubicBezTo>
                  <a:pt x="115" y="6"/>
                  <a:pt x="115" y="6"/>
                  <a:pt x="115" y="6"/>
                </a:cubicBezTo>
                <a:cubicBezTo>
                  <a:pt x="102" y="0"/>
                  <a:pt x="102" y="0"/>
                  <a:pt x="102" y="0"/>
                </a:cubicBezTo>
                <a:cubicBezTo>
                  <a:pt x="77" y="11"/>
                  <a:pt x="55" y="20"/>
                  <a:pt x="31" y="31"/>
                </a:cubicBezTo>
                <a:cubicBezTo>
                  <a:pt x="33" y="44"/>
                  <a:pt x="33" y="44"/>
                  <a:pt x="33" y="44"/>
                </a:cubicBezTo>
                <a:cubicBezTo>
                  <a:pt x="11" y="49"/>
                  <a:pt x="11" y="49"/>
                  <a:pt x="11" y="49"/>
                </a:cubicBezTo>
                <a:cubicBezTo>
                  <a:pt x="7" y="60"/>
                  <a:pt x="7" y="60"/>
                  <a:pt x="7" y="60"/>
                </a:cubicBezTo>
                <a:cubicBezTo>
                  <a:pt x="24" y="71"/>
                  <a:pt x="24" y="71"/>
                  <a:pt x="24" y="71"/>
                </a:cubicBezTo>
                <a:cubicBezTo>
                  <a:pt x="0" y="77"/>
                  <a:pt x="0" y="77"/>
                  <a:pt x="0" y="77"/>
                </a:cubicBezTo>
                <a:cubicBezTo>
                  <a:pt x="7" y="86"/>
                  <a:pt x="7" y="86"/>
                  <a:pt x="7" y="86"/>
                </a:cubicBezTo>
                <a:cubicBezTo>
                  <a:pt x="16" y="89"/>
                  <a:pt x="27" y="89"/>
                  <a:pt x="38" y="89"/>
                </a:cubicBezTo>
                <a:cubicBezTo>
                  <a:pt x="44" y="89"/>
                  <a:pt x="49" y="86"/>
                  <a:pt x="55" y="84"/>
                </a:cubicBezTo>
                <a:cubicBezTo>
                  <a:pt x="84" y="89"/>
                  <a:pt x="110" y="93"/>
                  <a:pt x="139" y="95"/>
                </a:cubicBezTo>
                <a:cubicBezTo>
                  <a:pt x="141" y="102"/>
                  <a:pt x="141" y="102"/>
                  <a:pt x="141" y="102"/>
                </a:cubicBezTo>
                <a:cubicBezTo>
                  <a:pt x="126" y="109"/>
                  <a:pt x="110" y="111"/>
                  <a:pt x="95" y="111"/>
                </a:cubicBezTo>
                <a:cubicBezTo>
                  <a:pt x="82" y="111"/>
                  <a:pt x="71" y="111"/>
                  <a:pt x="57" y="106"/>
                </a:cubicBezTo>
                <a:cubicBezTo>
                  <a:pt x="49" y="113"/>
                  <a:pt x="49" y="113"/>
                  <a:pt x="49" y="113"/>
                </a:cubicBezTo>
                <a:cubicBezTo>
                  <a:pt x="20" y="104"/>
                  <a:pt x="20" y="104"/>
                  <a:pt x="20" y="104"/>
                </a:cubicBezTo>
                <a:cubicBezTo>
                  <a:pt x="9" y="120"/>
                  <a:pt x="9" y="120"/>
                  <a:pt x="9" y="120"/>
                </a:cubicBezTo>
                <a:cubicBezTo>
                  <a:pt x="42" y="149"/>
                  <a:pt x="42" y="149"/>
                  <a:pt x="42" y="149"/>
                </a:cubicBezTo>
                <a:cubicBezTo>
                  <a:pt x="57" y="144"/>
                  <a:pt x="57" y="144"/>
                  <a:pt x="57" y="144"/>
                </a:cubicBezTo>
                <a:cubicBezTo>
                  <a:pt x="69" y="151"/>
                  <a:pt x="69" y="151"/>
                  <a:pt x="69" y="151"/>
                </a:cubicBezTo>
                <a:cubicBezTo>
                  <a:pt x="57" y="173"/>
                  <a:pt x="57" y="173"/>
                  <a:pt x="57" y="173"/>
                </a:cubicBezTo>
                <a:cubicBezTo>
                  <a:pt x="80" y="173"/>
                  <a:pt x="102" y="171"/>
                  <a:pt x="124" y="168"/>
                </a:cubicBezTo>
                <a:cubicBezTo>
                  <a:pt x="154" y="164"/>
                  <a:pt x="185" y="160"/>
                  <a:pt x="214" y="151"/>
                </a:cubicBezTo>
                <a:cubicBezTo>
                  <a:pt x="229" y="131"/>
                  <a:pt x="229" y="131"/>
                  <a:pt x="229" y="131"/>
                </a:cubicBezTo>
                <a:cubicBezTo>
                  <a:pt x="236" y="133"/>
                  <a:pt x="236" y="133"/>
                  <a:pt x="236" y="133"/>
                </a:cubicBezTo>
                <a:cubicBezTo>
                  <a:pt x="229" y="149"/>
                  <a:pt x="229" y="149"/>
                  <a:pt x="229" y="149"/>
                </a:cubicBezTo>
                <a:cubicBezTo>
                  <a:pt x="243" y="155"/>
                  <a:pt x="256" y="157"/>
                  <a:pt x="267" y="162"/>
                </a:cubicBezTo>
                <a:cubicBezTo>
                  <a:pt x="271" y="162"/>
                  <a:pt x="278" y="162"/>
                  <a:pt x="285" y="162"/>
                </a:cubicBezTo>
                <a:cubicBezTo>
                  <a:pt x="287" y="146"/>
                  <a:pt x="287" y="146"/>
                  <a:pt x="287" y="146"/>
                </a:cubicBezTo>
                <a:cubicBezTo>
                  <a:pt x="271" y="142"/>
                  <a:pt x="271" y="142"/>
                  <a:pt x="271" y="142"/>
                </a:cubicBezTo>
                <a:cubicBezTo>
                  <a:pt x="271" y="133"/>
                  <a:pt x="271" y="133"/>
                  <a:pt x="271" y="133"/>
                </a:cubicBezTo>
                <a:cubicBezTo>
                  <a:pt x="298" y="135"/>
                  <a:pt x="298" y="135"/>
                  <a:pt x="298" y="135"/>
                </a:cubicBezTo>
                <a:cubicBezTo>
                  <a:pt x="298" y="122"/>
                  <a:pt x="298" y="122"/>
                  <a:pt x="298" y="122"/>
                </a:cubicBezTo>
                <a:cubicBezTo>
                  <a:pt x="298" y="122"/>
                  <a:pt x="298" y="122"/>
                  <a:pt x="298" y="122"/>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7" name="Freeform 153"/>
          <p:cNvSpPr>
            <a:spLocks/>
          </p:cNvSpPr>
          <p:nvPr/>
        </p:nvSpPr>
        <p:spPr bwMode="auto">
          <a:xfrm>
            <a:off x="6840545" y="3032128"/>
            <a:ext cx="817563" cy="896939"/>
          </a:xfrm>
          <a:custGeom>
            <a:avLst/>
            <a:gdLst>
              <a:gd name="T0" fmla="*/ 1050 w 1191"/>
              <a:gd name="T1" fmla="*/ 95 h 1307"/>
              <a:gd name="T2" fmla="*/ 907 w 1191"/>
              <a:gd name="T3" fmla="*/ 16 h 1307"/>
              <a:gd name="T4" fmla="*/ 771 w 1191"/>
              <a:gd name="T5" fmla="*/ 95 h 1307"/>
              <a:gd name="T6" fmla="*/ 546 w 1191"/>
              <a:gd name="T7" fmla="*/ 60 h 1307"/>
              <a:gd name="T8" fmla="*/ 395 w 1191"/>
              <a:gd name="T9" fmla="*/ 75 h 1307"/>
              <a:gd name="T10" fmla="*/ 283 w 1191"/>
              <a:gd name="T11" fmla="*/ 115 h 1307"/>
              <a:gd name="T12" fmla="*/ 183 w 1191"/>
              <a:gd name="T13" fmla="*/ 164 h 1307"/>
              <a:gd name="T14" fmla="*/ 116 w 1191"/>
              <a:gd name="T15" fmla="*/ 301 h 1307"/>
              <a:gd name="T16" fmla="*/ 7 w 1191"/>
              <a:gd name="T17" fmla="*/ 361 h 1307"/>
              <a:gd name="T18" fmla="*/ 21 w 1191"/>
              <a:gd name="T19" fmla="*/ 451 h 1307"/>
              <a:gd name="T20" fmla="*/ 114 w 1191"/>
              <a:gd name="T21" fmla="*/ 473 h 1307"/>
              <a:gd name="T22" fmla="*/ 128 w 1191"/>
              <a:gd name="T23" fmla="*/ 613 h 1307"/>
              <a:gd name="T24" fmla="*/ 288 w 1191"/>
              <a:gd name="T25" fmla="*/ 667 h 1307"/>
              <a:gd name="T26" fmla="*/ 396 w 1191"/>
              <a:gd name="T27" fmla="*/ 735 h 1307"/>
              <a:gd name="T28" fmla="*/ 357 w 1191"/>
              <a:gd name="T29" fmla="*/ 857 h 1307"/>
              <a:gd name="T30" fmla="*/ 393 w 1191"/>
              <a:gd name="T31" fmla="*/ 907 h 1307"/>
              <a:gd name="T32" fmla="*/ 401 w 1191"/>
              <a:gd name="T33" fmla="*/ 974 h 1307"/>
              <a:gd name="T34" fmla="*/ 456 w 1191"/>
              <a:gd name="T35" fmla="*/ 976 h 1307"/>
              <a:gd name="T36" fmla="*/ 478 w 1191"/>
              <a:gd name="T37" fmla="*/ 1103 h 1307"/>
              <a:gd name="T38" fmla="*/ 481 w 1191"/>
              <a:gd name="T39" fmla="*/ 1156 h 1307"/>
              <a:gd name="T40" fmla="*/ 526 w 1191"/>
              <a:gd name="T41" fmla="*/ 1251 h 1307"/>
              <a:gd name="T42" fmla="*/ 593 w 1191"/>
              <a:gd name="T43" fmla="*/ 1298 h 1307"/>
              <a:gd name="T44" fmla="*/ 538 w 1191"/>
              <a:gd name="T45" fmla="*/ 1194 h 1307"/>
              <a:gd name="T46" fmla="*/ 516 w 1191"/>
              <a:gd name="T47" fmla="*/ 1152 h 1307"/>
              <a:gd name="T48" fmla="*/ 496 w 1191"/>
              <a:gd name="T49" fmla="*/ 1114 h 1307"/>
              <a:gd name="T50" fmla="*/ 506 w 1191"/>
              <a:gd name="T51" fmla="*/ 1023 h 1307"/>
              <a:gd name="T52" fmla="*/ 563 w 1191"/>
              <a:gd name="T53" fmla="*/ 1060 h 1307"/>
              <a:gd name="T54" fmla="*/ 562 w 1191"/>
              <a:gd name="T55" fmla="*/ 1005 h 1307"/>
              <a:gd name="T56" fmla="*/ 602 w 1191"/>
              <a:gd name="T57" fmla="*/ 942 h 1307"/>
              <a:gd name="T58" fmla="*/ 521 w 1191"/>
              <a:gd name="T59" fmla="*/ 927 h 1307"/>
              <a:gd name="T60" fmla="*/ 510 w 1191"/>
              <a:gd name="T61" fmla="*/ 883 h 1307"/>
              <a:gd name="T62" fmla="*/ 554 w 1191"/>
              <a:gd name="T63" fmla="*/ 812 h 1307"/>
              <a:gd name="T64" fmla="*/ 614 w 1191"/>
              <a:gd name="T65" fmla="*/ 800 h 1307"/>
              <a:gd name="T66" fmla="*/ 678 w 1191"/>
              <a:gd name="T67" fmla="*/ 834 h 1307"/>
              <a:gd name="T68" fmla="*/ 712 w 1191"/>
              <a:gd name="T69" fmla="*/ 858 h 1307"/>
              <a:gd name="T70" fmla="*/ 763 w 1191"/>
              <a:gd name="T71" fmla="*/ 832 h 1307"/>
              <a:gd name="T72" fmla="*/ 784 w 1191"/>
              <a:gd name="T73" fmla="*/ 813 h 1307"/>
              <a:gd name="T74" fmla="*/ 813 w 1191"/>
              <a:gd name="T75" fmla="*/ 810 h 1307"/>
              <a:gd name="T76" fmla="*/ 876 w 1191"/>
              <a:gd name="T77" fmla="*/ 754 h 1307"/>
              <a:gd name="T78" fmla="*/ 904 w 1191"/>
              <a:gd name="T79" fmla="*/ 704 h 1307"/>
              <a:gd name="T80" fmla="*/ 926 w 1191"/>
              <a:gd name="T81" fmla="*/ 642 h 1307"/>
              <a:gd name="T82" fmla="*/ 899 w 1191"/>
              <a:gd name="T83" fmla="*/ 616 h 1307"/>
              <a:gd name="T84" fmla="*/ 901 w 1191"/>
              <a:gd name="T85" fmla="*/ 571 h 1307"/>
              <a:gd name="T86" fmla="*/ 902 w 1191"/>
              <a:gd name="T87" fmla="*/ 515 h 1307"/>
              <a:gd name="T88" fmla="*/ 944 w 1191"/>
              <a:gd name="T89" fmla="*/ 449 h 1307"/>
              <a:gd name="T90" fmla="*/ 921 w 1191"/>
              <a:gd name="T91" fmla="*/ 418 h 1307"/>
              <a:gd name="T92" fmla="*/ 860 w 1191"/>
              <a:gd name="T93" fmla="*/ 418 h 1307"/>
              <a:gd name="T94" fmla="*/ 893 w 1191"/>
              <a:gd name="T95" fmla="*/ 372 h 1307"/>
              <a:gd name="T96" fmla="*/ 946 w 1191"/>
              <a:gd name="T97" fmla="*/ 340 h 1307"/>
              <a:gd name="T98" fmla="*/ 918 w 1191"/>
              <a:gd name="T99" fmla="*/ 382 h 1307"/>
              <a:gd name="T100" fmla="*/ 983 w 1191"/>
              <a:gd name="T101" fmla="*/ 372 h 1307"/>
              <a:gd name="T102" fmla="*/ 1024 w 1191"/>
              <a:gd name="T103" fmla="*/ 427 h 1307"/>
              <a:gd name="T104" fmla="*/ 1023 w 1191"/>
              <a:gd name="T105" fmla="*/ 476 h 1307"/>
              <a:gd name="T106" fmla="*/ 1038 w 1191"/>
              <a:gd name="T107" fmla="*/ 502 h 1307"/>
              <a:gd name="T108" fmla="*/ 1083 w 1191"/>
              <a:gd name="T109" fmla="*/ 481 h 1307"/>
              <a:gd name="T110" fmla="*/ 1046 w 1191"/>
              <a:gd name="T111" fmla="*/ 389 h 1307"/>
              <a:gd name="T112" fmla="*/ 1103 w 1191"/>
              <a:gd name="T113" fmla="*/ 301 h 1307"/>
              <a:gd name="T114" fmla="*/ 1191 w 1191"/>
              <a:gd name="T115" fmla="*/ 120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1" h="1307">
                <a:moveTo>
                  <a:pt x="1191" y="120"/>
                </a:moveTo>
                <a:cubicBezTo>
                  <a:pt x="1191" y="119"/>
                  <a:pt x="1190" y="119"/>
                  <a:pt x="1190" y="119"/>
                </a:cubicBezTo>
                <a:cubicBezTo>
                  <a:pt x="1183" y="119"/>
                  <a:pt x="1176" y="121"/>
                  <a:pt x="1169" y="123"/>
                </a:cubicBezTo>
                <a:cubicBezTo>
                  <a:pt x="1166" y="125"/>
                  <a:pt x="1164" y="127"/>
                  <a:pt x="1161" y="128"/>
                </a:cubicBezTo>
                <a:cubicBezTo>
                  <a:pt x="1149" y="135"/>
                  <a:pt x="1138" y="141"/>
                  <a:pt x="1127" y="150"/>
                </a:cubicBezTo>
                <a:cubicBezTo>
                  <a:pt x="1122" y="153"/>
                  <a:pt x="1122" y="153"/>
                  <a:pt x="1122" y="153"/>
                </a:cubicBezTo>
                <a:cubicBezTo>
                  <a:pt x="1112" y="133"/>
                  <a:pt x="1112" y="133"/>
                  <a:pt x="1112" y="133"/>
                </a:cubicBezTo>
                <a:cubicBezTo>
                  <a:pt x="1112" y="133"/>
                  <a:pt x="1112" y="132"/>
                  <a:pt x="1111" y="132"/>
                </a:cubicBezTo>
                <a:cubicBezTo>
                  <a:pt x="1050" y="95"/>
                  <a:pt x="1050" y="95"/>
                  <a:pt x="1050" y="95"/>
                </a:cubicBezTo>
                <a:cubicBezTo>
                  <a:pt x="1008" y="16"/>
                  <a:pt x="1008" y="16"/>
                  <a:pt x="1008" y="16"/>
                </a:cubicBezTo>
                <a:cubicBezTo>
                  <a:pt x="1008" y="16"/>
                  <a:pt x="1008" y="16"/>
                  <a:pt x="1008" y="16"/>
                </a:cubicBezTo>
                <a:cubicBezTo>
                  <a:pt x="977" y="0"/>
                  <a:pt x="977" y="0"/>
                  <a:pt x="977" y="0"/>
                </a:cubicBezTo>
                <a:cubicBezTo>
                  <a:pt x="977" y="0"/>
                  <a:pt x="977" y="0"/>
                  <a:pt x="976" y="0"/>
                </a:cubicBezTo>
                <a:cubicBezTo>
                  <a:pt x="970" y="0"/>
                  <a:pt x="970" y="0"/>
                  <a:pt x="970" y="0"/>
                </a:cubicBezTo>
                <a:cubicBezTo>
                  <a:pt x="930" y="7"/>
                  <a:pt x="930" y="7"/>
                  <a:pt x="930" y="7"/>
                </a:cubicBezTo>
                <a:cubicBezTo>
                  <a:pt x="921" y="9"/>
                  <a:pt x="914" y="11"/>
                  <a:pt x="910" y="16"/>
                </a:cubicBezTo>
                <a:cubicBezTo>
                  <a:pt x="908" y="16"/>
                  <a:pt x="908" y="16"/>
                  <a:pt x="908" y="16"/>
                </a:cubicBezTo>
                <a:cubicBezTo>
                  <a:pt x="908" y="16"/>
                  <a:pt x="907" y="16"/>
                  <a:pt x="907" y="16"/>
                </a:cubicBezTo>
                <a:cubicBezTo>
                  <a:pt x="907" y="17"/>
                  <a:pt x="907" y="17"/>
                  <a:pt x="907" y="18"/>
                </a:cubicBezTo>
                <a:cubicBezTo>
                  <a:pt x="915" y="34"/>
                  <a:pt x="915" y="34"/>
                  <a:pt x="915" y="34"/>
                </a:cubicBezTo>
                <a:cubicBezTo>
                  <a:pt x="877" y="97"/>
                  <a:pt x="877" y="97"/>
                  <a:pt x="877" y="97"/>
                </a:cubicBezTo>
                <a:cubicBezTo>
                  <a:pt x="846" y="99"/>
                  <a:pt x="846" y="99"/>
                  <a:pt x="846" y="99"/>
                </a:cubicBezTo>
                <a:cubicBezTo>
                  <a:pt x="842" y="100"/>
                  <a:pt x="837" y="101"/>
                  <a:pt x="832" y="101"/>
                </a:cubicBezTo>
                <a:cubicBezTo>
                  <a:pt x="827" y="102"/>
                  <a:pt x="822" y="102"/>
                  <a:pt x="818" y="103"/>
                </a:cubicBezTo>
                <a:cubicBezTo>
                  <a:pt x="792" y="103"/>
                  <a:pt x="792" y="103"/>
                  <a:pt x="792" y="103"/>
                </a:cubicBezTo>
                <a:cubicBezTo>
                  <a:pt x="772" y="95"/>
                  <a:pt x="772" y="95"/>
                  <a:pt x="772" y="95"/>
                </a:cubicBezTo>
                <a:cubicBezTo>
                  <a:pt x="772" y="95"/>
                  <a:pt x="771" y="95"/>
                  <a:pt x="771" y="95"/>
                </a:cubicBezTo>
                <a:cubicBezTo>
                  <a:pt x="758" y="112"/>
                  <a:pt x="758" y="112"/>
                  <a:pt x="758" y="112"/>
                </a:cubicBezTo>
                <a:cubicBezTo>
                  <a:pt x="726" y="104"/>
                  <a:pt x="726" y="104"/>
                  <a:pt x="726" y="104"/>
                </a:cubicBezTo>
                <a:cubicBezTo>
                  <a:pt x="726" y="103"/>
                  <a:pt x="725" y="103"/>
                  <a:pt x="725" y="104"/>
                </a:cubicBezTo>
                <a:cubicBezTo>
                  <a:pt x="701" y="114"/>
                  <a:pt x="701" y="114"/>
                  <a:pt x="701" y="114"/>
                </a:cubicBezTo>
                <a:cubicBezTo>
                  <a:pt x="627" y="88"/>
                  <a:pt x="627" y="88"/>
                  <a:pt x="627" y="88"/>
                </a:cubicBezTo>
                <a:cubicBezTo>
                  <a:pt x="627" y="88"/>
                  <a:pt x="627" y="88"/>
                  <a:pt x="626" y="88"/>
                </a:cubicBezTo>
                <a:cubicBezTo>
                  <a:pt x="566" y="92"/>
                  <a:pt x="566" y="92"/>
                  <a:pt x="566" y="92"/>
                </a:cubicBezTo>
                <a:cubicBezTo>
                  <a:pt x="546" y="60"/>
                  <a:pt x="546" y="60"/>
                  <a:pt x="546" y="60"/>
                </a:cubicBezTo>
                <a:cubicBezTo>
                  <a:pt x="546" y="60"/>
                  <a:pt x="546" y="60"/>
                  <a:pt x="546" y="60"/>
                </a:cubicBezTo>
                <a:cubicBezTo>
                  <a:pt x="513" y="51"/>
                  <a:pt x="513" y="51"/>
                  <a:pt x="513" y="51"/>
                </a:cubicBezTo>
                <a:cubicBezTo>
                  <a:pt x="512" y="51"/>
                  <a:pt x="512" y="51"/>
                  <a:pt x="512" y="51"/>
                </a:cubicBezTo>
                <a:cubicBezTo>
                  <a:pt x="492" y="60"/>
                  <a:pt x="492" y="60"/>
                  <a:pt x="492" y="60"/>
                </a:cubicBezTo>
                <a:cubicBezTo>
                  <a:pt x="491" y="60"/>
                  <a:pt x="491" y="60"/>
                  <a:pt x="491" y="61"/>
                </a:cubicBezTo>
                <a:cubicBezTo>
                  <a:pt x="491" y="75"/>
                  <a:pt x="491" y="75"/>
                  <a:pt x="491" y="75"/>
                </a:cubicBezTo>
                <a:cubicBezTo>
                  <a:pt x="435" y="94"/>
                  <a:pt x="435" y="94"/>
                  <a:pt x="435" y="94"/>
                </a:cubicBezTo>
                <a:cubicBezTo>
                  <a:pt x="410" y="75"/>
                  <a:pt x="410" y="75"/>
                  <a:pt x="410" y="75"/>
                </a:cubicBezTo>
                <a:cubicBezTo>
                  <a:pt x="409" y="75"/>
                  <a:pt x="409" y="75"/>
                  <a:pt x="409" y="75"/>
                </a:cubicBezTo>
                <a:cubicBezTo>
                  <a:pt x="395" y="75"/>
                  <a:pt x="395" y="75"/>
                  <a:pt x="395" y="75"/>
                </a:cubicBezTo>
                <a:cubicBezTo>
                  <a:pt x="389" y="76"/>
                  <a:pt x="383" y="77"/>
                  <a:pt x="377" y="77"/>
                </a:cubicBezTo>
                <a:cubicBezTo>
                  <a:pt x="371" y="78"/>
                  <a:pt x="365" y="78"/>
                  <a:pt x="358" y="79"/>
                </a:cubicBezTo>
                <a:cubicBezTo>
                  <a:pt x="353" y="79"/>
                  <a:pt x="347" y="80"/>
                  <a:pt x="341" y="80"/>
                </a:cubicBezTo>
                <a:cubicBezTo>
                  <a:pt x="336" y="81"/>
                  <a:pt x="331" y="81"/>
                  <a:pt x="325" y="81"/>
                </a:cubicBezTo>
                <a:cubicBezTo>
                  <a:pt x="325" y="81"/>
                  <a:pt x="325" y="82"/>
                  <a:pt x="324" y="82"/>
                </a:cubicBezTo>
                <a:cubicBezTo>
                  <a:pt x="320" y="84"/>
                  <a:pt x="320" y="84"/>
                  <a:pt x="320" y="84"/>
                </a:cubicBezTo>
                <a:cubicBezTo>
                  <a:pt x="314" y="84"/>
                  <a:pt x="314" y="84"/>
                  <a:pt x="314" y="84"/>
                </a:cubicBezTo>
                <a:cubicBezTo>
                  <a:pt x="314" y="84"/>
                  <a:pt x="313" y="84"/>
                  <a:pt x="313" y="84"/>
                </a:cubicBezTo>
                <a:cubicBezTo>
                  <a:pt x="283" y="115"/>
                  <a:pt x="283" y="115"/>
                  <a:pt x="283" y="115"/>
                </a:cubicBezTo>
                <a:cubicBezTo>
                  <a:pt x="241" y="119"/>
                  <a:pt x="241" y="119"/>
                  <a:pt x="241" y="119"/>
                </a:cubicBezTo>
                <a:cubicBezTo>
                  <a:pt x="241" y="119"/>
                  <a:pt x="241" y="119"/>
                  <a:pt x="240" y="119"/>
                </a:cubicBezTo>
                <a:cubicBezTo>
                  <a:pt x="240" y="120"/>
                  <a:pt x="240" y="120"/>
                  <a:pt x="240" y="120"/>
                </a:cubicBezTo>
                <a:cubicBezTo>
                  <a:pt x="242" y="135"/>
                  <a:pt x="242" y="135"/>
                  <a:pt x="242" y="135"/>
                </a:cubicBezTo>
                <a:cubicBezTo>
                  <a:pt x="221" y="148"/>
                  <a:pt x="221" y="148"/>
                  <a:pt x="221" y="148"/>
                </a:cubicBezTo>
                <a:cubicBezTo>
                  <a:pt x="221" y="148"/>
                  <a:pt x="220" y="148"/>
                  <a:pt x="220" y="148"/>
                </a:cubicBezTo>
                <a:cubicBezTo>
                  <a:pt x="216" y="161"/>
                  <a:pt x="216" y="161"/>
                  <a:pt x="216" y="161"/>
                </a:cubicBezTo>
                <a:cubicBezTo>
                  <a:pt x="184" y="163"/>
                  <a:pt x="184" y="163"/>
                  <a:pt x="184" y="163"/>
                </a:cubicBezTo>
                <a:cubicBezTo>
                  <a:pt x="184" y="163"/>
                  <a:pt x="183" y="163"/>
                  <a:pt x="183" y="164"/>
                </a:cubicBezTo>
                <a:cubicBezTo>
                  <a:pt x="166" y="216"/>
                  <a:pt x="166" y="216"/>
                  <a:pt x="166" y="216"/>
                </a:cubicBezTo>
                <a:cubicBezTo>
                  <a:pt x="125" y="222"/>
                  <a:pt x="125" y="222"/>
                  <a:pt x="125" y="222"/>
                </a:cubicBezTo>
                <a:cubicBezTo>
                  <a:pt x="124" y="222"/>
                  <a:pt x="124" y="222"/>
                  <a:pt x="124" y="223"/>
                </a:cubicBezTo>
                <a:cubicBezTo>
                  <a:pt x="124" y="223"/>
                  <a:pt x="123" y="224"/>
                  <a:pt x="124" y="224"/>
                </a:cubicBezTo>
                <a:cubicBezTo>
                  <a:pt x="134" y="267"/>
                  <a:pt x="134" y="267"/>
                  <a:pt x="134" y="267"/>
                </a:cubicBezTo>
                <a:cubicBezTo>
                  <a:pt x="130" y="276"/>
                  <a:pt x="130" y="276"/>
                  <a:pt x="130" y="276"/>
                </a:cubicBezTo>
                <a:cubicBezTo>
                  <a:pt x="118" y="302"/>
                  <a:pt x="118" y="302"/>
                  <a:pt x="118" y="302"/>
                </a:cubicBezTo>
                <a:cubicBezTo>
                  <a:pt x="117" y="302"/>
                  <a:pt x="117" y="302"/>
                  <a:pt x="117" y="302"/>
                </a:cubicBezTo>
                <a:cubicBezTo>
                  <a:pt x="117" y="301"/>
                  <a:pt x="116" y="301"/>
                  <a:pt x="116" y="301"/>
                </a:cubicBezTo>
                <a:cubicBezTo>
                  <a:pt x="115" y="301"/>
                  <a:pt x="115" y="302"/>
                  <a:pt x="115" y="302"/>
                </a:cubicBezTo>
                <a:cubicBezTo>
                  <a:pt x="113" y="306"/>
                  <a:pt x="110" y="310"/>
                  <a:pt x="107" y="314"/>
                </a:cubicBezTo>
                <a:cubicBezTo>
                  <a:pt x="105" y="318"/>
                  <a:pt x="102" y="322"/>
                  <a:pt x="99" y="326"/>
                </a:cubicBezTo>
                <a:cubicBezTo>
                  <a:pt x="95" y="334"/>
                  <a:pt x="95" y="334"/>
                  <a:pt x="95" y="334"/>
                </a:cubicBezTo>
                <a:cubicBezTo>
                  <a:pt x="21" y="347"/>
                  <a:pt x="21" y="347"/>
                  <a:pt x="21" y="347"/>
                </a:cubicBezTo>
                <a:cubicBezTo>
                  <a:pt x="21" y="348"/>
                  <a:pt x="21" y="348"/>
                  <a:pt x="21" y="348"/>
                </a:cubicBezTo>
                <a:cubicBezTo>
                  <a:pt x="16" y="352"/>
                  <a:pt x="12" y="356"/>
                  <a:pt x="10" y="361"/>
                </a:cubicBezTo>
                <a:cubicBezTo>
                  <a:pt x="8" y="361"/>
                  <a:pt x="8" y="361"/>
                  <a:pt x="8" y="361"/>
                </a:cubicBezTo>
                <a:cubicBezTo>
                  <a:pt x="8" y="361"/>
                  <a:pt x="7" y="361"/>
                  <a:pt x="7" y="361"/>
                </a:cubicBezTo>
                <a:cubicBezTo>
                  <a:pt x="6" y="363"/>
                  <a:pt x="6" y="364"/>
                  <a:pt x="5" y="365"/>
                </a:cubicBezTo>
                <a:cubicBezTo>
                  <a:pt x="4" y="367"/>
                  <a:pt x="3" y="369"/>
                  <a:pt x="2" y="373"/>
                </a:cubicBezTo>
                <a:cubicBezTo>
                  <a:pt x="0" y="375"/>
                  <a:pt x="0" y="380"/>
                  <a:pt x="0" y="382"/>
                </a:cubicBezTo>
                <a:cubicBezTo>
                  <a:pt x="0" y="384"/>
                  <a:pt x="0" y="384"/>
                  <a:pt x="0" y="384"/>
                </a:cubicBezTo>
                <a:cubicBezTo>
                  <a:pt x="0" y="384"/>
                  <a:pt x="0" y="385"/>
                  <a:pt x="1" y="385"/>
                </a:cubicBezTo>
                <a:cubicBezTo>
                  <a:pt x="29" y="413"/>
                  <a:pt x="29" y="413"/>
                  <a:pt x="29" y="413"/>
                </a:cubicBezTo>
                <a:cubicBezTo>
                  <a:pt x="29" y="432"/>
                  <a:pt x="29" y="432"/>
                  <a:pt x="29" y="432"/>
                </a:cubicBezTo>
                <a:cubicBezTo>
                  <a:pt x="29" y="436"/>
                  <a:pt x="29" y="439"/>
                  <a:pt x="31" y="441"/>
                </a:cubicBezTo>
                <a:cubicBezTo>
                  <a:pt x="21" y="451"/>
                  <a:pt x="21" y="451"/>
                  <a:pt x="21" y="451"/>
                </a:cubicBezTo>
                <a:cubicBezTo>
                  <a:pt x="20" y="452"/>
                  <a:pt x="20" y="452"/>
                  <a:pt x="20" y="453"/>
                </a:cubicBezTo>
                <a:cubicBezTo>
                  <a:pt x="20" y="453"/>
                  <a:pt x="21" y="454"/>
                  <a:pt x="22" y="454"/>
                </a:cubicBezTo>
                <a:cubicBezTo>
                  <a:pt x="22" y="454"/>
                  <a:pt x="24" y="454"/>
                  <a:pt x="25" y="455"/>
                </a:cubicBezTo>
                <a:cubicBezTo>
                  <a:pt x="27" y="455"/>
                  <a:pt x="29" y="456"/>
                  <a:pt x="30" y="456"/>
                </a:cubicBezTo>
                <a:cubicBezTo>
                  <a:pt x="36" y="458"/>
                  <a:pt x="36" y="458"/>
                  <a:pt x="36" y="458"/>
                </a:cubicBezTo>
                <a:cubicBezTo>
                  <a:pt x="43" y="460"/>
                  <a:pt x="50" y="462"/>
                  <a:pt x="59" y="462"/>
                </a:cubicBezTo>
                <a:cubicBezTo>
                  <a:pt x="64" y="464"/>
                  <a:pt x="70" y="465"/>
                  <a:pt x="75" y="467"/>
                </a:cubicBezTo>
                <a:cubicBezTo>
                  <a:pt x="80" y="468"/>
                  <a:pt x="86" y="470"/>
                  <a:pt x="92" y="471"/>
                </a:cubicBezTo>
                <a:cubicBezTo>
                  <a:pt x="114" y="473"/>
                  <a:pt x="114" y="473"/>
                  <a:pt x="114" y="473"/>
                </a:cubicBezTo>
                <a:cubicBezTo>
                  <a:pt x="115" y="473"/>
                  <a:pt x="116" y="474"/>
                  <a:pt x="117" y="474"/>
                </a:cubicBezTo>
                <a:cubicBezTo>
                  <a:pt x="117" y="475"/>
                  <a:pt x="118" y="475"/>
                  <a:pt x="119" y="475"/>
                </a:cubicBezTo>
                <a:cubicBezTo>
                  <a:pt x="118" y="482"/>
                  <a:pt x="117" y="488"/>
                  <a:pt x="116" y="495"/>
                </a:cubicBezTo>
                <a:cubicBezTo>
                  <a:pt x="115" y="502"/>
                  <a:pt x="114" y="509"/>
                  <a:pt x="112" y="516"/>
                </a:cubicBezTo>
                <a:cubicBezTo>
                  <a:pt x="112" y="520"/>
                  <a:pt x="112" y="525"/>
                  <a:pt x="112" y="529"/>
                </a:cubicBezTo>
                <a:cubicBezTo>
                  <a:pt x="111" y="538"/>
                  <a:pt x="111" y="546"/>
                  <a:pt x="112" y="553"/>
                </a:cubicBezTo>
                <a:cubicBezTo>
                  <a:pt x="112" y="557"/>
                  <a:pt x="113" y="560"/>
                  <a:pt x="114" y="562"/>
                </a:cubicBezTo>
                <a:cubicBezTo>
                  <a:pt x="114" y="563"/>
                  <a:pt x="115" y="565"/>
                  <a:pt x="115" y="567"/>
                </a:cubicBezTo>
                <a:cubicBezTo>
                  <a:pt x="117" y="582"/>
                  <a:pt x="121" y="598"/>
                  <a:pt x="128" y="613"/>
                </a:cubicBezTo>
                <a:cubicBezTo>
                  <a:pt x="128" y="614"/>
                  <a:pt x="128" y="614"/>
                  <a:pt x="129" y="614"/>
                </a:cubicBezTo>
                <a:cubicBezTo>
                  <a:pt x="141" y="620"/>
                  <a:pt x="154" y="625"/>
                  <a:pt x="165" y="630"/>
                </a:cubicBezTo>
                <a:cubicBezTo>
                  <a:pt x="170" y="632"/>
                  <a:pt x="175" y="634"/>
                  <a:pt x="179" y="636"/>
                </a:cubicBezTo>
                <a:cubicBezTo>
                  <a:pt x="196" y="643"/>
                  <a:pt x="196" y="643"/>
                  <a:pt x="196" y="643"/>
                </a:cubicBezTo>
                <a:cubicBezTo>
                  <a:pt x="222" y="653"/>
                  <a:pt x="246" y="662"/>
                  <a:pt x="270" y="673"/>
                </a:cubicBezTo>
                <a:cubicBezTo>
                  <a:pt x="270" y="673"/>
                  <a:pt x="270" y="673"/>
                  <a:pt x="270" y="673"/>
                </a:cubicBezTo>
                <a:cubicBezTo>
                  <a:pt x="272" y="673"/>
                  <a:pt x="272" y="673"/>
                  <a:pt x="272" y="673"/>
                </a:cubicBezTo>
                <a:cubicBezTo>
                  <a:pt x="273" y="673"/>
                  <a:pt x="273" y="673"/>
                  <a:pt x="273" y="673"/>
                </a:cubicBezTo>
                <a:cubicBezTo>
                  <a:pt x="288" y="667"/>
                  <a:pt x="288" y="667"/>
                  <a:pt x="288" y="667"/>
                </a:cubicBezTo>
                <a:cubicBezTo>
                  <a:pt x="317" y="665"/>
                  <a:pt x="317" y="665"/>
                  <a:pt x="317" y="665"/>
                </a:cubicBezTo>
                <a:cubicBezTo>
                  <a:pt x="322" y="664"/>
                  <a:pt x="327" y="662"/>
                  <a:pt x="332" y="661"/>
                </a:cubicBezTo>
                <a:cubicBezTo>
                  <a:pt x="337" y="660"/>
                  <a:pt x="342" y="659"/>
                  <a:pt x="347" y="658"/>
                </a:cubicBezTo>
                <a:cubicBezTo>
                  <a:pt x="371" y="652"/>
                  <a:pt x="398" y="644"/>
                  <a:pt x="428" y="634"/>
                </a:cubicBezTo>
                <a:cubicBezTo>
                  <a:pt x="457" y="670"/>
                  <a:pt x="457" y="670"/>
                  <a:pt x="457" y="670"/>
                </a:cubicBezTo>
                <a:cubicBezTo>
                  <a:pt x="454" y="674"/>
                  <a:pt x="450" y="679"/>
                  <a:pt x="447" y="683"/>
                </a:cubicBezTo>
                <a:cubicBezTo>
                  <a:pt x="441" y="691"/>
                  <a:pt x="434" y="699"/>
                  <a:pt x="427" y="706"/>
                </a:cubicBezTo>
                <a:cubicBezTo>
                  <a:pt x="419" y="717"/>
                  <a:pt x="408" y="726"/>
                  <a:pt x="397" y="735"/>
                </a:cubicBezTo>
                <a:cubicBezTo>
                  <a:pt x="397" y="735"/>
                  <a:pt x="396" y="735"/>
                  <a:pt x="396" y="735"/>
                </a:cubicBezTo>
                <a:cubicBezTo>
                  <a:pt x="379" y="805"/>
                  <a:pt x="379" y="805"/>
                  <a:pt x="379" y="805"/>
                </a:cubicBezTo>
                <a:cubicBezTo>
                  <a:pt x="371" y="807"/>
                  <a:pt x="371" y="807"/>
                  <a:pt x="371" y="807"/>
                </a:cubicBezTo>
                <a:cubicBezTo>
                  <a:pt x="371" y="807"/>
                  <a:pt x="370" y="807"/>
                  <a:pt x="370" y="808"/>
                </a:cubicBezTo>
                <a:cubicBezTo>
                  <a:pt x="369" y="811"/>
                  <a:pt x="368" y="813"/>
                  <a:pt x="368" y="816"/>
                </a:cubicBezTo>
                <a:cubicBezTo>
                  <a:pt x="367" y="818"/>
                  <a:pt x="367" y="821"/>
                  <a:pt x="366" y="823"/>
                </a:cubicBezTo>
                <a:cubicBezTo>
                  <a:pt x="366" y="823"/>
                  <a:pt x="366" y="823"/>
                  <a:pt x="366" y="823"/>
                </a:cubicBezTo>
                <a:cubicBezTo>
                  <a:pt x="364" y="829"/>
                  <a:pt x="363" y="834"/>
                  <a:pt x="361" y="840"/>
                </a:cubicBezTo>
                <a:cubicBezTo>
                  <a:pt x="360" y="845"/>
                  <a:pt x="358" y="851"/>
                  <a:pt x="357" y="856"/>
                </a:cubicBezTo>
                <a:cubicBezTo>
                  <a:pt x="357" y="857"/>
                  <a:pt x="357" y="857"/>
                  <a:pt x="357" y="857"/>
                </a:cubicBezTo>
                <a:cubicBezTo>
                  <a:pt x="364" y="868"/>
                  <a:pt x="364" y="868"/>
                  <a:pt x="364" y="868"/>
                </a:cubicBezTo>
                <a:cubicBezTo>
                  <a:pt x="364" y="869"/>
                  <a:pt x="364" y="869"/>
                  <a:pt x="365" y="869"/>
                </a:cubicBezTo>
                <a:cubicBezTo>
                  <a:pt x="371" y="869"/>
                  <a:pt x="371" y="869"/>
                  <a:pt x="371" y="869"/>
                </a:cubicBezTo>
                <a:cubicBezTo>
                  <a:pt x="372" y="869"/>
                  <a:pt x="372" y="869"/>
                  <a:pt x="373" y="868"/>
                </a:cubicBezTo>
                <a:cubicBezTo>
                  <a:pt x="374" y="865"/>
                  <a:pt x="374" y="865"/>
                  <a:pt x="374" y="865"/>
                </a:cubicBezTo>
                <a:cubicBezTo>
                  <a:pt x="379" y="869"/>
                  <a:pt x="379" y="869"/>
                  <a:pt x="379" y="869"/>
                </a:cubicBezTo>
                <a:cubicBezTo>
                  <a:pt x="381" y="873"/>
                  <a:pt x="382" y="878"/>
                  <a:pt x="384" y="882"/>
                </a:cubicBezTo>
                <a:cubicBezTo>
                  <a:pt x="386" y="888"/>
                  <a:pt x="387" y="894"/>
                  <a:pt x="390" y="899"/>
                </a:cubicBezTo>
                <a:cubicBezTo>
                  <a:pt x="391" y="902"/>
                  <a:pt x="392" y="905"/>
                  <a:pt x="393" y="907"/>
                </a:cubicBezTo>
                <a:cubicBezTo>
                  <a:pt x="395" y="914"/>
                  <a:pt x="397" y="919"/>
                  <a:pt x="401" y="925"/>
                </a:cubicBezTo>
                <a:cubicBezTo>
                  <a:pt x="400" y="927"/>
                  <a:pt x="399" y="929"/>
                  <a:pt x="399" y="931"/>
                </a:cubicBezTo>
                <a:cubicBezTo>
                  <a:pt x="398" y="936"/>
                  <a:pt x="397" y="940"/>
                  <a:pt x="394" y="944"/>
                </a:cubicBezTo>
                <a:cubicBezTo>
                  <a:pt x="394" y="944"/>
                  <a:pt x="394" y="944"/>
                  <a:pt x="394" y="945"/>
                </a:cubicBezTo>
                <a:cubicBezTo>
                  <a:pt x="394" y="948"/>
                  <a:pt x="393" y="952"/>
                  <a:pt x="391" y="956"/>
                </a:cubicBezTo>
                <a:cubicBezTo>
                  <a:pt x="390" y="959"/>
                  <a:pt x="388" y="963"/>
                  <a:pt x="388" y="966"/>
                </a:cubicBezTo>
                <a:cubicBezTo>
                  <a:pt x="387" y="967"/>
                  <a:pt x="388" y="968"/>
                  <a:pt x="388" y="968"/>
                </a:cubicBezTo>
                <a:cubicBezTo>
                  <a:pt x="390" y="969"/>
                  <a:pt x="391" y="969"/>
                  <a:pt x="392" y="970"/>
                </a:cubicBezTo>
                <a:cubicBezTo>
                  <a:pt x="395" y="971"/>
                  <a:pt x="397" y="973"/>
                  <a:pt x="401" y="974"/>
                </a:cubicBezTo>
                <a:cubicBezTo>
                  <a:pt x="404" y="977"/>
                  <a:pt x="408" y="979"/>
                  <a:pt x="415" y="981"/>
                </a:cubicBezTo>
                <a:cubicBezTo>
                  <a:pt x="415" y="981"/>
                  <a:pt x="416" y="981"/>
                  <a:pt x="416" y="981"/>
                </a:cubicBezTo>
                <a:cubicBezTo>
                  <a:pt x="443" y="961"/>
                  <a:pt x="443" y="961"/>
                  <a:pt x="443" y="961"/>
                </a:cubicBezTo>
                <a:cubicBezTo>
                  <a:pt x="443" y="961"/>
                  <a:pt x="443" y="960"/>
                  <a:pt x="443" y="960"/>
                </a:cubicBezTo>
                <a:cubicBezTo>
                  <a:pt x="443" y="952"/>
                  <a:pt x="443" y="952"/>
                  <a:pt x="443" y="952"/>
                </a:cubicBezTo>
                <a:cubicBezTo>
                  <a:pt x="444" y="951"/>
                  <a:pt x="445" y="950"/>
                  <a:pt x="445" y="949"/>
                </a:cubicBezTo>
                <a:cubicBezTo>
                  <a:pt x="446" y="948"/>
                  <a:pt x="446" y="947"/>
                  <a:pt x="447" y="946"/>
                </a:cubicBezTo>
                <a:cubicBezTo>
                  <a:pt x="447" y="946"/>
                  <a:pt x="447" y="946"/>
                  <a:pt x="447" y="946"/>
                </a:cubicBezTo>
                <a:cubicBezTo>
                  <a:pt x="450" y="956"/>
                  <a:pt x="453" y="966"/>
                  <a:pt x="456" y="976"/>
                </a:cubicBezTo>
                <a:cubicBezTo>
                  <a:pt x="459" y="983"/>
                  <a:pt x="461" y="989"/>
                  <a:pt x="462" y="995"/>
                </a:cubicBezTo>
                <a:cubicBezTo>
                  <a:pt x="464" y="1002"/>
                  <a:pt x="466" y="1007"/>
                  <a:pt x="468" y="1013"/>
                </a:cubicBezTo>
                <a:cubicBezTo>
                  <a:pt x="469" y="1017"/>
                  <a:pt x="470" y="1020"/>
                  <a:pt x="471" y="1024"/>
                </a:cubicBezTo>
                <a:cubicBezTo>
                  <a:pt x="471" y="1025"/>
                  <a:pt x="472" y="1025"/>
                  <a:pt x="473" y="1025"/>
                </a:cubicBezTo>
                <a:cubicBezTo>
                  <a:pt x="478" y="1025"/>
                  <a:pt x="478" y="1025"/>
                  <a:pt x="478" y="1025"/>
                </a:cubicBezTo>
                <a:cubicBezTo>
                  <a:pt x="478" y="1027"/>
                  <a:pt x="478" y="1029"/>
                  <a:pt x="479" y="1031"/>
                </a:cubicBezTo>
                <a:cubicBezTo>
                  <a:pt x="479" y="1033"/>
                  <a:pt x="480" y="1035"/>
                  <a:pt x="480" y="1037"/>
                </a:cubicBezTo>
                <a:cubicBezTo>
                  <a:pt x="478" y="1050"/>
                  <a:pt x="478" y="1063"/>
                  <a:pt x="478" y="1074"/>
                </a:cubicBezTo>
                <a:cubicBezTo>
                  <a:pt x="478" y="1103"/>
                  <a:pt x="478" y="1103"/>
                  <a:pt x="478" y="1103"/>
                </a:cubicBezTo>
                <a:cubicBezTo>
                  <a:pt x="467" y="1131"/>
                  <a:pt x="467" y="1131"/>
                  <a:pt x="467" y="1131"/>
                </a:cubicBezTo>
                <a:cubicBezTo>
                  <a:pt x="467" y="1131"/>
                  <a:pt x="467" y="1131"/>
                  <a:pt x="467" y="1131"/>
                </a:cubicBezTo>
                <a:cubicBezTo>
                  <a:pt x="467" y="1140"/>
                  <a:pt x="467" y="1140"/>
                  <a:pt x="467" y="1140"/>
                </a:cubicBezTo>
                <a:cubicBezTo>
                  <a:pt x="465" y="1151"/>
                  <a:pt x="465" y="1151"/>
                  <a:pt x="465" y="1151"/>
                </a:cubicBezTo>
                <a:cubicBezTo>
                  <a:pt x="465" y="1158"/>
                  <a:pt x="465" y="1158"/>
                  <a:pt x="465" y="1158"/>
                </a:cubicBezTo>
                <a:cubicBezTo>
                  <a:pt x="465" y="1159"/>
                  <a:pt x="465" y="1159"/>
                  <a:pt x="466" y="1159"/>
                </a:cubicBezTo>
                <a:cubicBezTo>
                  <a:pt x="474" y="1161"/>
                  <a:pt x="474" y="1161"/>
                  <a:pt x="474" y="1161"/>
                </a:cubicBezTo>
                <a:cubicBezTo>
                  <a:pt x="475" y="1162"/>
                  <a:pt x="475" y="1161"/>
                  <a:pt x="476" y="1161"/>
                </a:cubicBezTo>
                <a:cubicBezTo>
                  <a:pt x="481" y="1156"/>
                  <a:pt x="481" y="1156"/>
                  <a:pt x="481" y="1156"/>
                </a:cubicBezTo>
                <a:cubicBezTo>
                  <a:pt x="491" y="1183"/>
                  <a:pt x="491" y="1183"/>
                  <a:pt x="491" y="1183"/>
                </a:cubicBezTo>
                <a:cubicBezTo>
                  <a:pt x="491" y="1183"/>
                  <a:pt x="491" y="1183"/>
                  <a:pt x="491" y="1183"/>
                </a:cubicBezTo>
                <a:cubicBezTo>
                  <a:pt x="500" y="1194"/>
                  <a:pt x="500" y="1194"/>
                  <a:pt x="500" y="1194"/>
                </a:cubicBezTo>
                <a:cubicBezTo>
                  <a:pt x="500" y="1194"/>
                  <a:pt x="500" y="1194"/>
                  <a:pt x="500" y="1194"/>
                </a:cubicBezTo>
                <a:cubicBezTo>
                  <a:pt x="511" y="1201"/>
                  <a:pt x="511" y="1201"/>
                  <a:pt x="511" y="1201"/>
                </a:cubicBezTo>
                <a:cubicBezTo>
                  <a:pt x="513" y="1203"/>
                  <a:pt x="513" y="1203"/>
                  <a:pt x="513" y="1203"/>
                </a:cubicBezTo>
                <a:cubicBezTo>
                  <a:pt x="514" y="1208"/>
                  <a:pt x="516" y="1213"/>
                  <a:pt x="517" y="1219"/>
                </a:cubicBezTo>
                <a:cubicBezTo>
                  <a:pt x="519" y="1224"/>
                  <a:pt x="521" y="1230"/>
                  <a:pt x="522" y="1235"/>
                </a:cubicBezTo>
                <a:cubicBezTo>
                  <a:pt x="524" y="1241"/>
                  <a:pt x="525" y="1246"/>
                  <a:pt x="526" y="1251"/>
                </a:cubicBezTo>
                <a:cubicBezTo>
                  <a:pt x="528" y="1257"/>
                  <a:pt x="530" y="1264"/>
                  <a:pt x="533" y="1270"/>
                </a:cubicBezTo>
                <a:cubicBezTo>
                  <a:pt x="533" y="1271"/>
                  <a:pt x="533" y="1273"/>
                  <a:pt x="535" y="1276"/>
                </a:cubicBezTo>
                <a:cubicBezTo>
                  <a:pt x="548" y="1286"/>
                  <a:pt x="562" y="1297"/>
                  <a:pt x="575" y="1306"/>
                </a:cubicBezTo>
                <a:cubicBezTo>
                  <a:pt x="575" y="1306"/>
                  <a:pt x="576" y="1307"/>
                  <a:pt x="576" y="1307"/>
                </a:cubicBezTo>
                <a:cubicBezTo>
                  <a:pt x="576" y="1307"/>
                  <a:pt x="576" y="1307"/>
                  <a:pt x="576" y="1306"/>
                </a:cubicBezTo>
                <a:cubicBezTo>
                  <a:pt x="583" y="1304"/>
                  <a:pt x="583" y="1304"/>
                  <a:pt x="583" y="1304"/>
                </a:cubicBezTo>
                <a:cubicBezTo>
                  <a:pt x="592" y="1300"/>
                  <a:pt x="592" y="1300"/>
                  <a:pt x="592" y="1300"/>
                </a:cubicBezTo>
                <a:cubicBezTo>
                  <a:pt x="592" y="1300"/>
                  <a:pt x="593" y="1299"/>
                  <a:pt x="593" y="1299"/>
                </a:cubicBezTo>
                <a:cubicBezTo>
                  <a:pt x="593" y="1299"/>
                  <a:pt x="593" y="1298"/>
                  <a:pt x="593" y="1298"/>
                </a:cubicBezTo>
                <a:cubicBezTo>
                  <a:pt x="591" y="1294"/>
                  <a:pt x="591" y="1294"/>
                  <a:pt x="591" y="1294"/>
                </a:cubicBezTo>
                <a:cubicBezTo>
                  <a:pt x="588" y="1285"/>
                  <a:pt x="586" y="1278"/>
                  <a:pt x="584" y="1271"/>
                </a:cubicBezTo>
                <a:cubicBezTo>
                  <a:pt x="582" y="1264"/>
                  <a:pt x="580" y="1256"/>
                  <a:pt x="577" y="1248"/>
                </a:cubicBezTo>
                <a:cubicBezTo>
                  <a:pt x="577" y="1243"/>
                  <a:pt x="577" y="1240"/>
                  <a:pt x="576" y="1236"/>
                </a:cubicBezTo>
                <a:cubicBezTo>
                  <a:pt x="576" y="1232"/>
                  <a:pt x="575" y="1228"/>
                  <a:pt x="575" y="1224"/>
                </a:cubicBezTo>
                <a:cubicBezTo>
                  <a:pt x="575" y="1223"/>
                  <a:pt x="575" y="1223"/>
                  <a:pt x="574" y="1223"/>
                </a:cubicBezTo>
                <a:cubicBezTo>
                  <a:pt x="568" y="1219"/>
                  <a:pt x="563" y="1214"/>
                  <a:pt x="558" y="1210"/>
                </a:cubicBezTo>
                <a:cubicBezTo>
                  <a:pt x="555" y="1206"/>
                  <a:pt x="552" y="1203"/>
                  <a:pt x="548" y="1201"/>
                </a:cubicBezTo>
                <a:cubicBezTo>
                  <a:pt x="538" y="1194"/>
                  <a:pt x="538" y="1194"/>
                  <a:pt x="538" y="1194"/>
                </a:cubicBezTo>
                <a:cubicBezTo>
                  <a:pt x="538" y="1191"/>
                  <a:pt x="538" y="1191"/>
                  <a:pt x="538" y="1191"/>
                </a:cubicBezTo>
                <a:cubicBezTo>
                  <a:pt x="538" y="1190"/>
                  <a:pt x="537" y="1190"/>
                  <a:pt x="537" y="1190"/>
                </a:cubicBezTo>
                <a:cubicBezTo>
                  <a:pt x="537" y="1189"/>
                  <a:pt x="536" y="1189"/>
                  <a:pt x="536" y="1190"/>
                </a:cubicBezTo>
                <a:cubicBezTo>
                  <a:pt x="530" y="1193"/>
                  <a:pt x="530" y="1193"/>
                  <a:pt x="530" y="1193"/>
                </a:cubicBezTo>
                <a:cubicBezTo>
                  <a:pt x="522" y="1186"/>
                  <a:pt x="522" y="1186"/>
                  <a:pt x="522" y="1186"/>
                </a:cubicBezTo>
                <a:cubicBezTo>
                  <a:pt x="518" y="1160"/>
                  <a:pt x="518" y="1160"/>
                  <a:pt x="518" y="1160"/>
                </a:cubicBezTo>
                <a:cubicBezTo>
                  <a:pt x="518" y="1153"/>
                  <a:pt x="518" y="1153"/>
                  <a:pt x="518" y="1153"/>
                </a:cubicBezTo>
                <a:cubicBezTo>
                  <a:pt x="518" y="1153"/>
                  <a:pt x="518" y="1152"/>
                  <a:pt x="517" y="1152"/>
                </a:cubicBezTo>
                <a:cubicBezTo>
                  <a:pt x="517" y="1152"/>
                  <a:pt x="516" y="1152"/>
                  <a:pt x="516" y="1152"/>
                </a:cubicBezTo>
                <a:cubicBezTo>
                  <a:pt x="511" y="1156"/>
                  <a:pt x="511" y="1156"/>
                  <a:pt x="511" y="1156"/>
                </a:cubicBezTo>
                <a:cubicBezTo>
                  <a:pt x="507" y="1149"/>
                  <a:pt x="507" y="1149"/>
                  <a:pt x="507" y="1149"/>
                </a:cubicBezTo>
                <a:cubicBezTo>
                  <a:pt x="513" y="1139"/>
                  <a:pt x="513" y="1139"/>
                  <a:pt x="513" y="1139"/>
                </a:cubicBezTo>
                <a:cubicBezTo>
                  <a:pt x="514" y="1138"/>
                  <a:pt x="514" y="1138"/>
                  <a:pt x="513" y="1137"/>
                </a:cubicBezTo>
                <a:cubicBezTo>
                  <a:pt x="513" y="1137"/>
                  <a:pt x="513" y="1137"/>
                  <a:pt x="512" y="1137"/>
                </a:cubicBezTo>
                <a:cubicBezTo>
                  <a:pt x="505" y="1137"/>
                  <a:pt x="505" y="1137"/>
                  <a:pt x="505" y="1137"/>
                </a:cubicBezTo>
                <a:cubicBezTo>
                  <a:pt x="495" y="1139"/>
                  <a:pt x="495" y="1139"/>
                  <a:pt x="495" y="1139"/>
                </a:cubicBezTo>
                <a:cubicBezTo>
                  <a:pt x="494" y="1136"/>
                  <a:pt x="494" y="1136"/>
                  <a:pt x="494" y="1136"/>
                </a:cubicBezTo>
                <a:cubicBezTo>
                  <a:pt x="496" y="1114"/>
                  <a:pt x="496" y="1114"/>
                  <a:pt x="496" y="1114"/>
                </a:cubicBezTo>
                <a:cubicBezTo>
                  <a:pt x="496" y="1114"/>
                  <a:pt x="496" y="1114"/>
                  <a:pt x="496" y="1113"/>
                </a:cubicBezTo>
                <a:cubicBezTo>
                  <a:pt x="492" y="1103"/>
                  <a:pt x="492" y="1103"/>
                  <a:pt x="492" y="1103"/>
                </a:cubicBezTo>
                <a:cubicBezTo>
                  <a:pt x="498" y="1082"/>
                  <a:pt x="498" y="1082"/>
                  <a:pt x="498" y="1082"/>
                </a:cubicBezTo>
                <a:cubicBezTo>
                  <a:pt x="511" y="1062"/>
                  <a:pt x="511" y="1062"/>
                  <a:pt x="511" y="1062"/>
                </a:cubicBezTo>
                <a:cubicBezTo>
                  <a:pt x="511" y="1062"/>
                  <a:pt x="511" y="1061"/>
                  <a:pt x="511" y="1061"/>
                </a:cubicBezTo>
                <a:cubicBezTo>
                  <a:pt x="511" y="1039"/>
                  <a:pt x="511" y="1039"/>
                  <a:pt x="511" y="1039"/>
                </a:cubicBezTo>
                <a:cubicBezTo>
                  <a:pt x="511" y="1039"/>
                  <a:pt x="511" y="1038"/>
                  <a:pt x="511" y="1038"/>
                </a:cubicBezTo>
                <a:cubicBezTo>
                  <a:pt x="503" y="1030"/>
                  <a:pt x="503" y="1030"/>
                  <a:pt x="503" y="1030"/>
                </a:cubicBezTo>
                <a:cubicBezTo>
                  <a:pt x="506" y="1023"/>
                  <a:pt x="506" y="1023"/>
                  <a:pt x="506" y="1023"/>
                </a:cubicBezTo>
                <a:cubicBezTo>
                  <a:pt x="526" y="1023"/>
                  <a:pt x="526" y="1023"/>
                  <a:pt x="526" y="1023"/>
                </a:cubicBezTo>
                <a:cubicBezTo>
                  <a:pt x="524" y="1043"/>
                  <a:pt x="524" y="1043"/>
                  <a:pt x="524" y="1043"/>
                </a:cubicBezTo>
                <a:cubicBezTo>
                  <a:pt x="524" y="1044"/>
                  <a:pt x="524" y="1044"/>
                  <a:pt x="524" y="1045"/>
                </a:cubicBezTo>
                <a:cubicBezTo>
                  <a:pt x="525" y="1045"/>
                  <a:pt x="525" y="1045"/>
                  <a:pt x="526" y="1045"/>
                </a:cubicBezTo>
                <a:cubicBezTo>
                  <a:pt x="536" y="1041"/>
                  <a:pt x="544" y="1044"/>
                  <a:pt x="550" y="1055"/>
                </a:cubicBezTo>
                <a:cubicBezTo>
                  <a:pt x="553" y="1062"/>
                  <a:pt x="553" y="1062"/>
                  <a:pt x="553" y="1062"/>
                </a:cubicBezTo>
                <a:cubicBezTo>
                  <a:pt x="553" y="1062"/>
                  <a:pt x="553" y="1063"/>
                  <a:pt x="554" y="1063"/>
                </a:cubicBezTo>
                <a:cubicBezTo>
                  <a:pt x="562" y="1063"/>
                  <a:pt x="562" y="1063"/>
                  <a:pt x="562" y="1063"/>
                </a:cubicBezTo>
                <a:cubicBezTo>
                  <a:pt x="563" y="1060"/>
                  <a:pt x="563" y="1060"/>
                  <a:pt x="563" y="1060"/>
                </a:cubicBezTo>
                <a:cubicBezTo>
                  <a:pt x="563" y="1060"/>
                  <a:pt x="563" y="1060"/>
                  <a:pt x="563" y="1060"/>
                </a:cubicBezTo>
                <a:cubicBezTo>
                  <a:pt x="561" y="1060"/>
                  <a:pt x="561" y="1060"/>
                  <a:pt x="561" y="1060"/>
                </a:cubicBezTo>
                <a:cubicBezTo>
                  <a:pt x="561" y="1053"/>
                  <a:pt x="560" y="1046"/>
                  <a:pt x="559" y="1045"/>
                </a:cubicBezTo>
                <a:cubicBezTo>
                  <a:pt x="553" y="1044"/>
                  <a:pt x="551" y="1028"/>
                  <a:pt x="551" y="1024"/>
                </a:cubicBezTo>
                <a:cubicBezTo>
                  <a:pt x="551" y="1022"/>
                  <a:pt x="552" y="1021"/>
                  <a:pt x="552" y="1020"/>
                </a:cubicBezTo>
                <a:cubicBezTo>
                  <a:pt x="553" y="1017"/>
                  <a:pt x="554" y="1017"/>
                  <a:pt x="555" y="1017"/>
                </a:cubicBezTo>
                <a:cubicBezTo>
                  <a:pt x="556" y="1017"/>
                  <a:pt x="559" y="1012"/>
                  <a:pt x="561" y="1006"/>
                </a:cubicBezTo>
                <a:cubicBezTo>
                  <a:pt x="561" y="1006"/>
                  <a:pt x="561" y="1006"/>
                  <a:pt x="561" y="1006"/>
                </a:cubicBezTo>
                <a:cubicBezTo>
                  <a:pt x="562" y="1005"/>
                  <a:pt x="562" y="1005"/>
                  <a:pt x="562" y="1005"/>
                </a:cubicBezTo>
                <a:cubicBezTo>
                  <a:pt x="569" y="1000"/>
                  <a:pt x="583" y="1000"/>
                  <a:pt x="593" y="1000"/>
                </a:cubicBezTo>
                <a:cubicBezTo>
                  <a:pt x="594" y="1000"/>
                  <a:pt x="594" y="1000"/>
                  <a:pt x="594" y="1000"/>
                </a:cubicBezTo>
                <a:cubicBezTo>
                  <a:pt x="601" y="1000"/>
                  <a:pt x="607" y="1001"/>
                  <a:pt x="607" y="1001"/>
                </a:cubicBezTo>
                <a:cubicBezTo>
                  <a:pt x="608" y="1001"/>
                  <a:pt x="608" y="1001"/>
                  <a:pt x="608" y="1001"/>
                </a:cubicBezTo>
                <a:cubicBezTo>
                  <a:pt x="609" y="1002"/>
                  <a:pt x="614" y="1004"/>
                  <a:pt x="617" y="998"/>
                </a:cubicBezTo>
                <a:cubicBezTo>
                  <a:pt x="621" y="991"/>
                  <a:pt x="619" y="975"/>
                  <a:pt x="610" y="969"/>
                </a:cubicBezTo>
                <a:cubicBezTo>
                  <a:pt x="610" y="969"/>
                  <a:pt x="610" y="968"/>
                  <a:pt x="609" y="968"/>
                </a:cubicBezTo>
                <a:cubicBezTo>
                  <a:pt x="609" y="968"/>
                  <a:pt x="609" y="968"/>
                  <a:pt x="609" y="968"/>
                </a:cubicBezTo>
                <a:cubicBezTo>
                  <a:pt x="599" y="961"/>
                  <a:pt x="601" y="950"/>
                  <a:pt x="602" y="942"/>
                </a:cubicBezTo>
                <a:cubicBezTo>
                  <a:pt x="602" y="940"/>
                  <a:pt x="602" y="937"/>
                  <a:pt x="602" y="937"/>
                </a:cubicBezTo>
                <a:cubicBezTo>
                  <a:pt x="599" y="935"/>
                  <a:pt x="587" y="922"/>
                  <a:pt x="584" y="918"/>
                </a:cubicBezTo>
                <a:cubicBezTo>
                  <a:pt x="584" y="918"/>
                  <a:pt x="579" y="914"/>
                  <a:pt x="576" y="916"/>
                </a:cubicBezTo>
                <a:cubicBezTo>
                  <a:pt x="575" y="917"/>
                  <a:pt x="574" y="919"/>
                  <a:pt x="573" y="921"/>
                </a:cubicBezTo>
                <a:cubicBezTo>
                  <a:pt x="571" y="926"/>
                  <a:pt x="568" y="931"/>
                  <a:pt x="561" y="931"/>
                </a:cubicBezTo>
                <a:cubicBezTo>
                  <a:pt x="555" y="931"/>
                  <a:pt x="552" y="927"/>
                  <a:pt x="551" y="924"/>
                </a:cubicBezTo>
                <a:cubicBezTo>
                  <a:pt x="547" y="926"/>
                  <a:pt x="539" y="930"/>
                  <a:pt x="536" y="932"/>
                </a:cubicBezTo>
                <a:cubicBezTo>
                  <a:pt x="534" y="935"/>
                  <a:pt x="529" y="936"/>
                  <a:pt x="526" y="935"/>
                </a:cubicBezTo>
                <a:cubicBezTo>
                  <a:pt x="523" y="934"/>
                  <a:pt x="521" y="931"/>
                  <a:pt x="521" y="927"/>
                </a:cubicBezTo>
                <a:cubicBezTo>
                  <a:pt x="521" y="914"/>
                  <a:pt x="521" y="914"/>
                  <a:pt x="521" y="914"/>
                </a:cubicBezTo>
                <a:cubicBezTo>
                  <a:pt x="529" y="906"/>
                  <a:pt x="529" y="906"/>
                  <a:pt x="529" y="906"/>
                </a:cubicBezTo>
                <a:cubicBezTo>
                  <a:pt x="529" y="891"/>
                  <a:pt x="529" y="891"/>
                  <a:pt x="529" y="891"/>
                </a:cubicBezTo>
                <a:cubicBezTo>
                  <a:pt x="529" y="890"/>
                  <a:pt x="528" y="889"/>
                  <a:pt x="528" y="889"/>
                </a:cubicBezTo>
                <a:cubicBezTo>
                  <a:pt x="524" y="893"/>
                  <a:pt x="524" y="893"/>
                  <a:pt x="524" y="893"/>
                </a:cubicBezTo>
                <a:cubicBezTo>
                  <a:pt x="523" y="893"/>
                  <a:pt x="523" y="893"/>
                  <a:pt x="523" y="893"/>
                </a:cubicBezTo>
                <a:cubicBezTo>
                  <a:pt x="520" y="894"/>
                  <a:pt x="517" y="893"/>
                  <a:pt x="514" y="891"/>
                </a:cubicBezTo>
                <a:cubicBezTo>
                  <a:pt x="512" y="889"/>
                  <a:pt x="510" y="886"/>
                  <a:pt x="510" y="883"/>
                </a:cubicBezTo>
                <a:cubicBezTo>
                  <a:pt x="510" y="883"/>
                  <a:pt x="510" y="883"/>
                  <a:pt x="510" y="883"/>
                </a:cubicBezTo>
                <a:cubicBezTo>
                  <a:pt x="512" y="873"/>
                  <a:pt x="512" y="873"/>
                  <a:pt x="512" y="873"/>
                </a:cubicBezTo>
                <a:cubicBezTo>
                  <a:pt x="505" y="873"/>
                  <a:pt x="505" y="873"/>
                  <a:pt x="505" y="873"/>
                </a:cubicBezTo>
                <a:cubicBezTo>
                  <a:pt x="505" y="862"/>
                  <a:pt x="505" y="862"/>
                  <a:pt x="505" y="862"/>
                </a:cubicBezTo>
                <a:cubicBezTo>
                  <a:pt x="514" y="854"/>
                  <a:pt x="514" y="854"/>
                  <a:pt x="514" y="854"/>
                </a:cubicBezTo>
                <a:cubicBezTo>
                  <a:pt x="527" y="845"/>
                  <a:pt x="527" y="845"/>
                  <a:pt x="527" y="845"/>
                </a:cubicBezTo>
                <a:cubicBezTo>
                  <a:pt x="537" y="848"/>
                  <a:pt x="537" y="848"/>
                  <a:pt x="537" y="848"/>
                </a:cubicBezTo>
                <a:cubicBezTo>
                  <a:pt x="533" y="821"/>
                  <a:pt x="533" y="821"/>
                  <a:pt x="533" y="821"/>
                </a:cubicBezTo>
                <a:cubicBezTo>
                  <a:pt x="551" y="823"/>
                  <a:pt x="551" y="823"/>
                  <a:pt x="551" y="823"/>
                </a:cubicBezTo>
                <a:cubicBezTo>
                  <a:pt x="554" y="812"/>
                  <a:pt x="554" y="812"/>
                  <a:pt x="554" y="812"/>
                </a:cubicBezTo>
                <a:cubicBezTo>
                  <a:pt x="566" y="820"/>
                  <a:pt x="566" y="820"/>
                  <a:pt x="566" y="820"/>
                </a:cubicBezTo>
                <a:cubicBezTo>
                  <a:pt x="570" y="813"/>
                  <a:pt x="570" y="813"/>
                  <a:pt x="570" y="813"/>
                </a:cubicBezTo>
                <a:cubicBezTo>
                  <a:pt x="580" y="813"/>
                  <a:pt x="580" y="813"/>
                  <a:pt x="580" y="813"/>
                </a:cubicBezTo>
                <a:cubicBezTo>
                  <a:pt x="583" y="816"/>
                  <a:pt x="583" y="816"/>
                  <a:pt x="583" y="816"/>
                </a:cubicBezTo>
                <a:cubicBezTo>
                  <a:pt x="583" y="815"/>
                  <a:pt x="583" y="815"/>
                  <a:pt x="583" y="815"/>
                </a:cubicBezTo>
                <a:cubicBezTo>
                  <a:pt x="603" y="815"/>
                  <a:pt x="603" y="815"/>
                  <a:pt x="603" y="815"/>
                </a:cubicBezTo>
                <a:cubicBezTo>
                  <a:pt x="603" y="808"/>
                  <a:pt x="603" y="808"/>
                  <a:pt x="603" y="808"/>
                </a:cubicBezTo>
                <a:cubicBezTo>
                  <a:pt x="613" y="798"/>
                  <a:pt x="613" y="798"/>
                  <a:pt x="613" y="798"/>
                </a:cubicBezTo>
                <a:cubicBezTo>
                  <a:pt x="614" y="800"/>
                  <a:pt x="614" y="800"/>
                  <a:pt x="614" y="800"/>
                </a:cubicBezTo>
                <a:cubicBezTo>
                  <a:pt x="614" y="800"/>
                  <a:pt x="622" y="807"/>
                  <a:pt x="630" y="811"/>
                </a:cubicBezTo>
                <a:cubicBezTo>
                  <a:pt x="637" y="815"/>
                  <a:pt x="644" y="811"/>
                  <a:pt x="644" y="811"/>
                </a:cubicBezTo>
                <a:cubicBezTo>
                  <a:pt x="648" y="809"/>
                  <a:pt x="648" y="809"/>
                  <a:pt x="648" y="809"/>
                </a:cubicBezTo>
                <a:cubicBezTo>
                  <a:pt x="647" y="814"/>
                  <a:pt x="647" y="814"/>
                  <a:pt x="647" y="814"/>
                </a:cubicBezTo>
                <a:cubicBezTo>
                  <a:pt x="647" y="814"/>
                  <a:pt x="643" y="825"/>
                  <a:pt x="643" y="833"/>
                </a:cubicBezTo>
                <a:cubicBezTo>
                  <a:pt x="643" y="837"/>
                  <a:pt x="657" y="840"/>
                  <a:pt x="667" y="841"/>
                </a:cubicBezTo>
                <a:cubicBezTo>
                  <a:pt x="667" y="841"/>
                  <a:pt x="667" y="841"/>
                  <a:pt x="667" y="841"/>
                </a:cubicBezTo>
                <a:cubicBezTo>
                  <a:pt x="671" y="838"/>
                  <a:pt x="673" y="836"/>
                  <a:pt x="675" y="835"/>
                </a:cubicBezTo>
                <a:cubicBezTo>
                  <a:pt x="678" y="834"/>
                  <a:pt x="678" y="834"/>
                  <a:pt x="678" y="834"/>
                </a:cubicBezTo>
                <a:cubicBezTo>
                  <a:pt x="684" y="834"/>
                  <a:pt x="684" y="834"/>
                  <a:pt x="684" y="834"/>
                </a:cubicBezTo>
                <a:cubicBezTo>
                  <a:pt x="682" y="841"/>
                  <a:pt x="682" y="841"/>
                  <a:pt x="682" y="841"/>
                </a:cubicBezTo>
                <a:cubicBezTo>
                  <a:pt x="682" y="841"/>
                  <a:pt x="682" y="842"/>
                  <a:pt x="683" y="842"/>
                </a:cubicBezTo>
                <a:cubicBezTo>
                  <a:pt x="685" y="845"/>
                  <a:pt x="685" y="845"/>
                  <a:pt x="685" y="845"/>
                </a:cubicBezTo>
                <a:cubicBezTo>
                  <a:pt x="685" y="845"/>
                  <a:pt x="686" y="845"/>
                  <a:pt x="687" y="845"/>
                </a:cubicBezTo>
                <a:cubicBezTo>
                  <a:pt x="697" y="839"/>
                  <a:pt x="697" y="839"/>
                  <a:pt x="697" y="839"/>
                </a:cubicBezTo>
                <a:cubicBezTo>
                  <a:pt x="696" y="854"/>
                  <a:pt x="696" y="854"/>
                  <a:pt x="696" y="854"/>
                </a:cubicBezTo>
                <a:cubicBezTo>
                  <a:pt x="695" y="855"/>
                  <a:pt x="696" y="856"/>
                  <a:pt x="697" y="856"/>
                </a:cubicBezTo>
                <a:cubicBezTo>
                  <a:pt x="712" y="858"/>
                  <a:pt x="712" y="858"/>
                  <a:pt x="712" y="858"/>
                </a:cubicBezTo>
                <a:cubicBezTo>
                  <a:pt x="713" y="858"/>
                  <a:pt x="713" y="858"/>
                  <a:pt x="714" y="857"/>
                </a:cubicBezTo>
                <a:cubicBezTo>
                  <a:pt x="718" y="851"/>
                  <a:pt x="718" y="851"/>
                  <a:pt x="718" y="851"/>
                </a:cubicBezTo>
                <a:cubicBezTo>
                  <a:pt x="718" y="850"/>
                  <a:pt x="718" y="850"/>
                  <a:pt x="718" y="849"/>
                </a:cubicBezTo>
                <a:cubicBezTo>
                  <a:pt x="715" y="842"/>
                  <a:pt x="715" y="842"/>
                  <a:pt x="715" y="842"/>
                </a:cubicBezTo>
                <a:cubicBezTo>
                  <a:pt x="715" y="842"/>
                  <a:pt x="716" y="842"/>
                  <a:pt x="717" y="842"/>
                </a:cubicBezTo>
                <a:cubicBezTo>
                  <a:pt x="719" y="841"/>
                  <a:pt x="720" y="841"/>
                  <a:pt x="721" y="841"/>
                </a:cubicBezTo>
                <a:cubicBezTo>
                  <a:pt x="733" y="841"/>
                  <a:pt x="733" y="841"/>
                  <a:pt x="733" y="841"/>
                </a:cubicBezTo>
                <a:cubicBezTo>
                  <a:pt x="736" y="840"/>
                  <a:pt x="740" y="838"/>
                  <a:pt x="744" y="837"/>
                </a:cubicBezTo>
                <a:cubicBezTo>
                  <a:pt x="750" y="835"/>
                  <a:pt x="757" y="833"/>
                  <a:pt x="763" y="832"/>
                </a:cubicBezTo>
                <a:cubicBezTo>
                  <a:pt x="764" y="832"/>
                  <a:pt x="764" y="832"/>
                  <a:pt x="764" y="831"/>
                </a:cubicBezTo>
                <a:cubicBezTo>
                  <a:pt x="768" y="828"/>
                  <a:pt x="768" y="828"/>
                  <a:pt x="768" y="828"/>
                </a:cubicBezTo>
                <a:cubicBezTo>
                  <a:pt x="771" y="829"/>
                  <a:pt x="771" y="829"/>
                  <a:pt x="771" y="829"/>
                </a:cubicBezTo>
                <a:cubicBezTo>
                  <a:pt x="772" y="830"/>
                  <a:pt x="772" y="830"/>
                  <a:pt x="773" y="829"/>
                </a:cubicBezTo>
                <a:cubicBezTo>
                  <a:pt x="779" y="823"/>
                  <a:pt x="779" y="823"/>
                  <a:pt x="779" y="823"/>
                </a:cubicBezTo>
                <a:cubicBezTo>
                  <a:pt x="780" y="822"/>
                  <a:pt x="780" y="822"/>
                  <a:pt x="780" y="822"/>
                </a:cubicBezTo>
                <a:cubicBezTo>
                  <a:pt x="780" y="809"/>
                  <a:pt x="780" y="809"/>
                  <a:pt x="780" y="809"/>
                </a:cubicBezTo>
                <a:cubicBezTo>
                  <a:pt x="781" y="806"/>
                  <a:pt x="781" y="806"/>
                  <a:pt x="781" y="806"/>
                </a:cubicBezTo>
                <a:cubicBezTo>
                  <a:pt x="782" y="808"/>
                  <a:pt x="784" y="810"/>
                  <a:pt x="784" y="813"/>
                </a:cubicBezTo>
                <a:cubicBezTo>
                  <a:pt x="784" y="813"/>
                  <a:pt x="784" y="813"/>
                  <a:pt x="784" y="814"/>
                </a:cubicBezTo>
                <a:cubicBezTo>
                  <a:pt x="785" y="815"/>
                  <a:pt x="786" y="815"/>
                  <a:pt x="787" y="816"/>
                </a:cubicBezTo>
                <a:cubicBezTo>
                  <a:pt x="788" y="817"/>
                  <a:pt x="788" y="817"/>
                  <a:pt x="788" y="817"/>
                </a:cubicBezTo>
                <a:cubicBezTo>
                  <a:pt x="788" y="818"/>
                  <a:pt x="788" y="818"/>
                  <a:pt x="788" y="818"/>
                </a:cubicBezTo>
                <a:cubicBezTo>
                  <a:pt x="789" y="819"/>
                  <a:pt x="789" y="819"/>
                  <a:pt x="790" y="819"/>
                </a:cubicBezTo>
                <a:cubicBezTo>
                  <a:pt x="799" y="816"/>
                  <a:pt x="799" y="816"/>
                  <a:pt x="799" y="816"/>
                </a:cubicBezTo>
                <a:cubicBezTo>
                  <a:pt x="799" y="816"/>
                  <a:pt x="799" y="816"/>
                  <a:pt x="799" y="816"/>
                </a:cubicBezTo>
                <a:cubicBezTo>
                  <a:pt x="803" y="808"/>
                  <a:pt x="803" y="808"/>
                  <a:pt x="803" y="808"/>
                </a:cubicBezTo>
                <a:cubicBezTo>
                  <a:pt x="813" y="810"/>
                  <a:pt x="813" y="810"/>
                  <a:pt x="813" y="810"/>
                </a:cubicBezTo>
                <a:cubicBezTo>
                  <a:pt x="814" y="810"/>
                  <a:pt x="814" y="810"/>
                  <a:pt x="814" y="810"/>
                </a:cubicBezTo>
                <a:cubicBezTo>
                  <a:pt x="819" y="807"/>
                  <a:pt x="823" y="805"/>
                  <a:pt x="826" y="803"/>
                </a:cubicBezTo>
                <a:cubicBezTo>
                  <a:pt x="832" y="796"/>
                  <a:pt x="836" y="792"/>
                  <a:pt x="843" y="787"/>
                </a:cubicBezTo>
                <a:cubicBezTo>
                  <a:pt x="856" y="774"/>
                  <a:pt x="856" y="774"/>
                  <a:pt x="856" y="774"/>
                </a:cubicBezTo>
                <a:cubicBezTo>
                  <a:pt x="857" y="774"/>
                  <a:pt x="857" y="774"/>
                  <a:pt x="857" y="774"/>
                </a:cubicBezTo>
                <a:cubicBezTo>
                  <a:pt x="859" y="766"/>
                  <a:pt x="859" y="766"/>
                  <a:pt x="859" y="766"/>
                </a:cubicBezTo>
                <a:cubicBezTo>
                  <a:pt x="866" y="766"/>
                  <a:pt x="866" y="766"/>
                  <a:pt x="866" y="766"/>
                </a:cubicBezTo>
                <a:cubicBezTo>
                  <a:pt x="867" y="766"/>
                  <a:pt x="867" y="766"/>
                  <a:pt x="867" y="765"/>
                </a:cubicBezTo>
                <a:cubicBezTo>
                  <a:pt x="876" y="754"/>
                  <a:pt x="876" y="754"/>
                  <a:pt x="876" y="754"/>
                </a:cubicBezTo>
                <a:cubicBezTo>
                  <a:pt x="876" y="754"/>
                  <a:pt x="877" y="754"/>
                  <a:pt x="877" y="754"/>
                </a:cubicBezTo>
                <a:cubicBezTo>
                  <a:pt x="879" y="744"/>
                  <a:pt x="879" y="744"/>
                  <a:pt x="879" y="744"/>
                </a:cubicBezTo>
                <a:cubicBezTo>
                  <a:pt x="887" y="742"/>
                  <a:pt x="887" y="742"/>
                  <a:pt x="887" y="742"/>
                </a:cubicBezTo>
                <a:cubicBezTo>
                  <a:pt x="887" y="741"/>
                  <a:pt x="887" y="741"/>
                  <a:pt x="887" y="741"/>
                </a:cubicBezTo>
                <a:cubicBezTo>
                  <a:pt x="898" y="717"/>
                  <a:pt x="898" y="717"/>
                  <a:pt x="898" y="717"/>
                </a:cubicBezTo>
                <a:cubicBezTo>
                  <a:pt x="899" y="716"/>
                  <a:pt x="899" y="715"/>
                  <a:pt x="898" y="715"/>
                </a:cubicBezTo>
                <a:cubicBezTo>
                  <a:pt x="891" y="711"/>
                  <a:pt x="891" y="711"/>
                  <a:pt x="891" y="711"/>
                </a:cubicBezTo>
                <a:cubicBezTo>
                  <a:pt x="896" y="706"/>
                  <a:pt x="896" y="706"/>
                  <a:pt x="896" y="706"/>
                </a:cubicBezTo>
                <a:cubicBezTo>
                  <a:pt x="904" y="704"/>
                  <a:pt x="904" y="704"/>
                  <a:pt x="904" y="704"/>
                </a:cubicBezTo>
                <a:cubicBezTo>
                  <a:pt x="904" y="704"/>
                  <a:pt x="905" y="704"/>
                  <a:pt x="905" y="704"/>
                </a:cubicBezTo>
                <a:cubicBezTo>
                  <a:pt x="914" y="688"/>
                  <a:pt x="914" y="688"/>
                  <a:pt x="914" y="688"/>
                </a:cubicBezTo>
                <a:cubicBezTo>
                  <a:pt x="920" y="684"/>
                  <a:pt x="920" y="684"/>
                  <a:pt x="920" y="684"/>
                </a:cubicBezTo>
                <a:cubicBezTo>
                  <a:pt x="920" y="684"/>
                  <a:pt x="920" y="684"/>
                  <a:pt x="920" y="684"/>
                </a:cubicBezTo>
                <a:cubicBezTo>
                  <a:pt x="938" y="653"/>
                  <a:pt x="938" y="653"/>
                  <a:pt x="938" y="653"/>
                </a:cubicBezTo>
                <a:cubicBezTo>
                  <a:pt x="938" y="653"/>
                  <a:pt x="938" y="652"/>
                  <a:pt x="938" y="652"/>
                </a:cubicBezTo>
                <a:cubicBezTo>
                  <a:pt x="936" y="643"/>
                  <a:pt x="936" y="643"/>
                  <a:pt x="936" y="643"/>
                </a:cubicBezTo>
                <a:cubicBezTo>
                  <a:pt x="936" y="642"/>
                  <a:pt x="935" y="642"/>
                  <a:pt x="935" y="642"/>
                </a:cubicBezTo>
                <a:cubicBezTo>
                  <a:pt x="926" y="642"/>
                  <a:pt x="926" y="642"/>
                  <a:pt x="926" y="642"/>
                </a:cubicBezTo>
                <a:cubicBezTo>
                  <a:pt x="925" y="642"/>
                  <a:pt x="925" y="642"/>
                  <a:pt x="925" y="642"/>
                </a:cubicBezTo>
                <a:cubicBezTo>
                  <a:pt x="923" y="644"/>
                  <a:pt x="922" y="645"/>
                  <a:pt x="921" y="646"/>
                </a:cubicBezTo>
                <a:cubicBezTo>
                  <a:pt x="921" y="644"/>
                  <a:pt x="921" y="644"/>
                  <a:pt x="921" y="644"/>
                </a:cubicBezTo>
                <a:cubicBezTo>
                  <a:pt x="933" y="634"/>
                  <a:pt x="933" y="634"/>
                  <a:pt x="933" y="634"/>
                </a:cubicBezTo>
                <a:cubicBezTo>
                  <a:pt x="934" y="633"/>
                  <a:pt x="934" y="632"/>
                  <a:pt x="934" y="632"/>
                </a:cubicBezTo>
                <a:cubicBezTo>
                  <a:pt x="927" y="623"/>
                  <a:pt x="927" y="623"/>
                  <a:pt x="927" y="623"/>
                </a:cubicBezTo>
                <a:cubicBezTo>
                  <a:pt x="927" y="623"/>
                  <a:pt x="926" y="622"/>
                  <a:pt x="926" y="622"/>
                </a:cubicBezTo>
                <a:cubicBezTo>
                  <a:pt x="899" y="618"/>
                  <a:pt x="899" y="618"/>
                  <a:pt x="899" y="618"/>
                </a:cubicBezTo>
                <a:cubicBezTo>
                  <a:pt x="899" y="616"/>
                  <a:pt x="899" y="616"/>
                  <a:pt x="899" y="616"/>
                </a:cubicBezTo>
                <a:cubicBezTo>
                  <a:pt x="904" y="613"/>
                  <a:pt x="909" y="610"/>
                  <a:pt x="914" y="607"/>
                </a:cubicBezTo>
                <a:cubicBezTo>
                  <a:pt x="920" y="605"/>
                  <a:pt x="925" y="602"/>
                  <a:pt x="931" y="599"/>
                </a:cubicBezTo>
                <a:cubicBezTo>
                  <a:pt x="935" y="599"/>
                  <a:pt x="935" y="599"/>
                  <a:pt x="935" y="599"/>
                </a:cubicBezTo>
                <a:cubicBezTo>
                  <a:pt x="935" y="599"/>
                  <a:pt x="936" y="598"/>
                  <a:pt x="936" y="598"/>
                </a:cubicBezTo>
                <a:cubicBezTo>
                  <a:pt x="936" y="598"/>
                  <a:pt x="936" y="597"/>
                  <a:pt x="936" y="597"/>
                </a:cubicBezTo>
                <a:cubicBezTo>
                  <a:pt x="934" y="592"/>
                  <a:pt x="934" y="592"/>
                  <a:pt x="934" y="592"/>
                </a:cubicBezTo>
                <a:cubicBezTo>
                  <a:pt x="933" y="592"/>
                  <a:pt x="933" y="592"/>
                  <a:pt x="933" y="591"/>
                </a:cubicBezTo>
                <a:cubicBezTo>
                  <a:pt x="920" y="589"/>
                  <a:pt x="920" y="589"/>
                  <a:pt x="920" y="589"/>
                </a:cubicBezTo>
                <a:cubicBezTo>
                  <a:pt x="901" y="571"/>
                  <a:pt x="901" y="571"/>
                  <a:pt x="901" y="571"/>
                </a:cubicBezTo>
                <a:cubicBezTo>
                  <a:pt x="906" y="566"/>
                  <a:pt x="906" y="566"/>
                  <a:pt x="906" y="566"/>
                </a:cubicBezTo>
                <a:cubicBezTo>
                  <a:pt x="923" y="574"/>
                  <a:pt x="923" y="574"/>
                  <a:pt x="923" y="574"/>
                </a:cubicBezTo>
                <a:cubicBezTo>
                  <a:pt x="923" y="575"/>
                  <a:pt x="924" y="575"/>
                  <a:pt x="924" y="574"/>
                </a:cubicBezTo>
                <a:cubicBezTo>
                  <a:pt x="925" y="574"/>
                  <a:pt x="925" y="574"/>
                  <a:pt x="925" y="573"/>
                </a:cubicBezTo>
                <a:cubicBezTo>
                  <a:pt x="925" y="571"/>
                  <a:pt x="925" y="568"/>
                  <a:pt x="923" y="566"/>
                </a:cubicBezTo>
                <a:cubicBezTo>
                  <a:pt x="910" y="533"/>
                  <a:pt x="910" y="533"/>
                  <a:pt x="910" y="533"/>
                </a:cubicBezTo>
                <a:cubicBezTo>
                  <a:pt x="908" y="530"/>
                  <a:pt x="907" y="527"/>
                  <a:pt x="906" y="524"/>
                </a:cubicBezTo>
                <a:cubicBezTo>
                  <a:pt x="905" y="522"/>
                  <a:pt x="904" y="519"/>
                  <a:pt x="903" y="516"/>
                </a:cubicBezTo>
                <a:cubicBezTo>
                  <a:pt x="903" y="515"/>
                  <a:pt x="902" y="515"/>
                  <a:pt x="902" y="515"/>
                </a:cubicBezTo>
                <a:cubicBezTo>
                  <a:pt x="883" y="515"/>
                  <a:pt x="883" y="515"/>
                  <a:pt x="883" y="515"/>
                </a:cubicBezTo>
                <a:cubicBezTo>
                  <a:pt x="883" y="503"/>
                  <a:pt x="883" y="503"/>
                  <a:pt x="883" y="503"/>
                </a:cubicBezTo>
                <a:cubicBezTo>
                  <a:pt x="903" y="477"/>
                  <a:pt x="903" y="477"/>
                  <a:pt x="903" y="477"/>
                </a:cubicBezTo>
                <a:cubicBezTo>
                  <a:pt x="905" y="475"/>
                  <a:pt x="907" y="471"/>
                  <a:pt x="909" y="467"/>
                </a:cubicBezTo>
                <a:cubicBezTo>
                  <a:pt x="915" y="467"/>
                  <a:pt x="915" y="467"/>
                  <a:pt x="915" y="467"/>
                </a:cubicBezTo>
                <a:cubicBezTo>
                  <a:pt x="915" y="467"/>
                  <a:pt x="916" y="467"/>
                  <a:pt x="916" y="466"/>
                </a:cubicBezTo>
                <a:cubicBezTo>
                  <a:pt x="922" y="460"/>
                  <a:pt x="931" y="456"/>
                  <a:pt x="940" y="451"/>
                </a:cubicBezTo>
                <a:cubicBezTo>
                  <a:pt x="940" y="451"/>
                  <a:pt x="940" y="451"/>
                  <a:pt x="940" y="451"/>
                </a:cubicBezTo>
                <a:cubicBezTo>
                  <a:pt x="941" y="450"/>
                  <a:pt x="942" y="449"/>
                  <a:pt x="944" y="449"/>
                </a:cubicBezTo>
                <a:cubicBezTo>
                  <a:pt x="945" y="448"/>
                  <a:pt x="947" y="448"/>
                  <a:pt x="948" y="447"/>
                </a:cubicBezTo>
                <a:cubicBezTo>
                  <a:pt x="949" y="447"/>
                  <a:pt x="949" y="447"/>
                  <a:pt x="949" y="446"/>
                </a:cubicBezTo>
                <a:cubicBezTo>
                  <a:pt x="956" y="431"/>
                  <a:pt x="956" y="431"/>
                  <a:pt x="956" y="431"/>
                </a:cubicBezTo>
                <a:cubicBezTo>
                  <a:pt x="956" y="430"/>
                  <a:pt x="956" y="430"/>
                  <a:pt x="956" y="429"/>
                </a:cubicBezTo>
                <a:cubicBezTo>
                  <a:pt x="955" y="429"/>
                  <a:pt x="955" y="429"/>
                  <a:pt x="954" y="429"/>
                </a:cubicBezTo>
                <a:cubicBezTo>
                  <a:pt x="951" y="429"/>
                  <a:pt x="944" y="429"/>
                  <a:pt x="942" y="427"/>
                </a:cubicBezTo>
                <a:cubicBezTo>
                  <a:pt x="942" y="427"/>
                  <a:pt x="942" y="427"/>
                  <a:pt x="942" y="427"/>
                </a:cubicBezTo>
                <a:cubicBezTo>
                  <a:pt x="935" y="425"/>
                  <a:pt x="926" y="420"/>
                  <a:pt x="922" y="418"/>
                </a:cubicBezTo>
                <a:cubicBezTo>
                  <a:pt x="922" y="418"/>
                  <a:pt x="922" y="418"/>
                  <a:pt x="921" y="418"/>
                </a:cubicBezTo>
                <a:cubicBezTo>
                  <a:pt x="918" y="418"/>
                  <a:pt x="915" y="419"/>
                  <a:pt x="913" y="421"/>
                </a:cubicBezTo>
                <a:cubicBezTo>
                  <a:pt x="912" y="421"/>
                  <a:pt x="911" y="422"/>
                  <a:pt x="910" y="422"/>
                </a:cubicBezTo>
                <a:cubicBezTo>
                  <a:pt x="903" y="427"/>
                  <a:pt x="897" y="431"/>
                  <a:pt x="888" y="438"/>
                </a:cubicBezTo>
                <a:cubicBezTo>
                  <a:pt x="886" y="438"/>
                  <a:pt x="883" y="440"/>
                  <a:pt x="881" y="442"/>
                </a:cubicBezTo>
                <a:cubicBezTo>
                  <a:pt x="870" y="438"/>
                  <a:pt x="870" y="438"/>
                  <a:pt x="870" y="438"/>
                </a:cubicBezTo>
                <a:cubicBezTo>
                  <a:pt x="866" y="423"/>
                  <a:pt x="866" y="423"/>
                  <a:pt x="866" y="423"/>
                </a:cubicBezTo>
                <a:cubicBezTo>
                  <a:pt x="865" y="423"/>
                  <a:pt x="865" y="423"/>
                  <a:pt x="865" y="423"/>
                </a:cubicBezTo>
                <a:cubicBezTo>
                  <a:pt x="861" y="418"/>
                  <a:pt x="861" y="418"/>
                  <a:pt x="861" y="418"/>
                </a:cubicBezTo>
                <a:cubicBezTo>
                  <a:pt x="861" y="418"/>
                  <a:pt x="860" y="418"/>
                  <a:pt x="860" y="418"/>
                </a:cubicBezTo>
                <a:cubicBezTo>
                  <a:pt x="845" y="418"/>
                  <a:pt x="845" y="418"/>
                  <a:pt x="845" y="418"/>
                </a:cubicBezTo>
                <a:cubicBezTo>
                  <a:pt x="837" y="410"/>
                  <a:pt x="837" y="410"/>
                  <a:pt x="837" y="410"/>
                </a:cubicBezTo>
                <a:cubicBezTo>
                  <a:pt x="845" y="394"/>
                  <a:pt x="845" y="394"/>
                  <a:pt x="845" y="394"/>
                </a:cubicBezTo>
                <a:cubicBezTo>
                  <a:pt x="848" y="393"/>
                  <a:pt x="850" y="393"/>
                  <a:pt x="852" y="392"/>
                </a:cubicBezTo>
                <a:cubicBezTo>
                  <a:pt x="855" y="392"/>
                  <a:pt x="858" y="391"/>
                  <a:pt x="860" y="390"/>
                </a:cubicBezTo>
                <a:cubicBezTo>
                  <a:pt x="873" y="390"/>
                  <a:pt x="873" y="390"/>
                  <a:pt x="873" y="390"/>
                </a:cubicBezTo>
                <a:cubicBezTo>
                  <a:pt x="874" y="390"/>
                  <a:pt x="874" y="390"/>
                  <a:pt x="874" y="389"/>
                </a:cubicBezTo>
                <a:cubicBezTo>
                  <a:pt x="883" y="372"/>
                  <a:pt x="883" y="372"/>
                  <a:pt x="883" y="372"/>
                </a:cubicBezTo>
                <a:cubicBezTo>
                  <a:pt x="893" y="372"/>
                  <a:pt x="893" y="372"/>
                  <a:pt x="893" y="372"/>
                </a:cubicBezTo>
                <a:cubicBezTo>
                  <a:pt x="893" y="372"/>
                  <a:pt x="893" y="372"/>
                  <a:pt x="894" y="372"/>
                </a:cubicBezTo>
                <a:cubicBezTo>
                  <a:pt x="898" y="369"/>
                  <a:pt x="902" y="365"/>
                  <a:pt x="906" y="361"/>
                </a:cubicBezTo>
                <a:cubicBezTo>
                  <a:pt x="910" y="357"/>
                  <a:pt x="914" y="353"/>
                  <a:pt x="918" y="350"/>
                </a:cubicBezTo>
                <a:cubicBezTo>
                  <a:pt x="919" y="349"/>
                  <a:pt x="921" y="347"/>
                  <a:pt x="922" y="345"/>
                </a:cubicBezTo>
                <a:cubicBezTo>
                  <a:pt x="925" y="342"/>
                  <a:pt x="929" y="338"/>
                  <a:pt x="933" y="335"/>
                </a:cubicBezTo>
                <a:cubicBezTo>
                  <a:pt x="939" y="337"/>
                  <a:pt x="939" y="337"/>
                  <a:pt x="939" y="337"/>
                </a:cubicBezTo>
                <a:cubicBezTo>
                  <a:pt x="939" y="337"/>
                  <a:pt x="939" y="337"/>
                  <a:pt x="939" y="337"/>
                </a:cubicBezTo>
                <a:cubicBezTo>
                  <a:pt x="946" y="335"/>
                  <a:pt x="946" y="335"/>
                  <a:pt x="946" y="335"/>
                </a:cubicBezTo>
                <a:cubicBezTo>
                  <a:pt x="946" y="340"/>
                  <a:pt x="946" y="340"/>
                  <a:pt x="946" y="340"/>
                </a:cubicBezTo>
                <a:cubicBezTo>
                  <a:pt x="946" y="341"/>
                  <a:pt x="947" y="341"/>
                  <a:pt x="947" y="341"/>
                </a:cubicBezTo>
                <a:cubicBezTo>
                  <a:pt x="952" y="345"/>
                  <a:pt x="952" y="345"/>
                  <a:pt x="952" y="345"/>
                </a:cubicBezTo>
                <a:cubicBezTo>
                  <a:pt x="940" y="356"/>
                  <a:pt x="940" y="356"/>
                  <a:pt x="940" y="356"/>
                </a:cubicBezTo>
                <a:cubicBezTo>
                  <a:pt x="938" y="358"/>
                  <a:pt x="937" y="359"/>
                  <a:pt x="935" y="360"/>
                </a:cubicBezTo>
                <a:cubicBezTo>
                  <a:pt x="931" y="363"/>
                  <a:pt x="928" y="366"/>
                  <a:pt x="923" y="367"/>
                </a:cubicBezTo>
                <a:cubicBezTo>
                  <a:pt x="923" y="367"/>
                  <a:pt x="922" y="368"/>
                  <a:pt x="922" y="368"/>
                </a:cubicBezTo>
                <a:cubicBezTo>
                  <a:pt x="921" y="370"/>
                  <a:pt x="921" y="373"/>
                  <a:pt x="920" y="375"/>
                </a:cubicBezTo>
                <a:cubicBezTo>
                  <a:pt x="919" y="377"/>
                  <a:pt x="919" y="379"/>
                  <a:pt x="918" y="381"/>
                </a:cubicBezTo>
                <a:cubicBezTo>
                  <a:pt x="918" y="381"/>
                  <a:pt x="918" y="382"/>
                  <a:pt x="918" y="382"/>
                </a:cubicBezTo>
                <a:cubicBezTo>
                  <a:pt x="918" y="388"/>
                  <a:pt x="918" y="388"/>
                  <a:pt x="918" y="388"/>
                </a:cubicBezTo>
                <a:cubicBezTo>
                  <a:pt x="918" y="389"/>
                  <a:pt x="918" y="389"/>
                  <a:pt x="918" y="389"/>
                </a:cubicBezTo>
                <a:cubicBezTo>
                  <a:pt x="920" y="392"/>
                  <a:pt x="920" y="392"/>
                  <a:pt x="920" y="392"/>
                </a:cubicBezTo>
                <a:cubicBezTo>
                  <a:pt x="921" y="392"/>
                  <a:pt x="921" y="392"/>
                  <a:pt x="922" y="392"/>
                </a:cubicBezTo>
                <a:cubicBezTo>
                  <a:pt x="925" y="391"/>
                  <a:pt x="929" y="389"/>
                  <a:pt x="932" y="388"/>
                </a:cubicBezTo>
                <a:cubicBezTo>
                  <a:pt x="935" y="386"/>
                  <a:pt x="938" y="384"/>
                  <a:pt x="942" y="383"/>
                </a:cubicBezTo>
                <a:cubicBezTo>
                  <a:pt x="949" y="379"/>
                  <a:pt x="956" y="376"/>
                  <a:pt x="964" y="374"/>
                </a:cubicBezTo>
                <a:cubicBezTo>
                  <a:pt x="967" y="373"/>
                  <a:pt x="971" y="372"/>
                  <a:pt x="974" y="370"/>
                </a:cubicBezTo>
                <a:cubicBezTo>
                  <a:pt x="983" y="372"/>
                  <a:pt x="983" y="372"/>
                  <a:pt x="983" y="372"/>
                </a:cubicBezTo>
                <a:cubicBezTo>
                  <a:pt x="1001" y="378"/>
                  <a:pt x="1001" y="378"/>
                  <a:pt x="1001" y="378"/>
                </a:cubicBezTo>
                <a:cubicBezTo>
                  <a:pt x="997" y="385"/>
                  <a:pt x="993" y="392"/>
                  <a:pt x="990" y="399"/>
                </a:cubicBezTo>
                <a:cubicBezTo>
                  <a:pt x="988" y="403"/>
                  <a:pt x="986" y="407"/>
                  <a:pt x="984" y="412"/>
                </a:cubicBezTo>
                <a:cubicBezTo>
                  <a:pt x="984" y="413"/>
                  <a:pt x="984" y="413"/>
                  <a:pt x="984" y="414"/>
                </a:cubicBezTo>
                <a:cubicBezTo>
                  <a:pt x="991" y="420"/>
                  <a:pt x="991" y="420"/>
                  <a:pt x="991" y="420"/>
                </a:cubicBezTo>
                <a:cubicBezTo>
                  <a:pt x="991" y="421"/>
                  <a:pt x="991" y="421"/>
                  <a:pt x="992" y="421"/>
                </a:cubicBezTo>
                <a:cubicBezTo>
                  <a:pt x="1020" y="419"/>
                  <a:pt x="1020" y="419"/>
                  <a:pt x="1020" y="419"/>
                </a:cubicBezTo>
                <a:cubicBezTo>
                  <a:pt x="1023" y="426"/>
                  <a:pt x="1023" y="426"/>
                  <a:pt x="1023" y="426"/>
                </a:cubicBezTo>
                <a:cubicBezTo>
                  <a:pt x="1024" y="427"/>
                  <a:pt x="1024" y="427"/>
                  <a:pt x="1024" y="427"/>
                </a:cubicBezTo>
                <a:cubicBezTo>
                  <a:pt x="1025" y="428"/>
                  <a:pt x="1025" y="429"/>
                  <a:pt x="1026" y="431"/>
                </a:cubicBezTo>
                <a:cubicBezTo>
                  <a:pt x="1026" y="432"/>
                  <a:pt x="1027" y="434"/>
                  <a:pt x="1028" y="435"/>
                </a:cubicBezTo>
                <a:cubicBezTo>
                  <a:pt x="1028" y="437"/>
                  <a:pt x="1028" y="438"/>
                  <a:pt x="1028" y="439"/>
                </a:cubicBezTo>
                <a:cubicBezTo>
                  <a:pt x="1012" y="438"/>
                  <a:pt x="1012" y="438"/>
                  <a:pt x="1012" y="438"/>
                </a:cubicBezTo>
                <a:cubicBezTo>
                  <a:pt x="1011" y="437"/>
                  <a:pt x="1010" y="438"/>
                  <a:pt x="1010" y="439"/>
                </a:cubicBezTo>
                <a:cubicBezTo>
                  <a:pt x="1008" y="445"/>
                  <a:pt x="1008" y="445"/>
                  <a:pt x="1008" y="445"/>
                </a:cubicBezTo>
                <a:cubicBezTo>
                  <a:pt x="1008" y="445"/>
                  <a:pt x="1008" y="446"/>
                  <a:pt x="1008" y="446"/>
                </a:cubicBezTo>
                <a:cubicBezTo>
                  <a:pt x="1011" y="454"/>
                  <a:pt x="1015" y="461"/>
                  <a:pt x="1019" y="468"/>
                </a:cubicBezTo>
                <a:cubicBezTo>
                  <a:pt x="1020" y="471"/>
                  <a:pt x="1022" y="474"/>
                  <a:pt x="1023" y="476"/>
                </a:cubicBezTo>
                <a:cubicBezTo>
                  <a:pt x="1010" y="495"/>
                  <a:pt x="1010" y="495"/>
                  <a:pt x="1010" y="495"/>
                </a:cubicBezTo>
                <a:cubicBezTo>
                  <a:pt x="1010" y="496"/>
                  <a:pt x="1010" y="496"/>
                  <a:pt x="1010" y="496"/>
                </a:cubicBezTo>
                <a:cubicBezTo>
                  <a:pt x="1012" y="516"/>
                  <a:pt x="1012" y="516"/>
                  <a:pt x="1012" y="516"/>
                </a:cubicBezTo>
                <a:cubicBezTo>
                  <a:pt x="1012" y="517"/>
                  <a:pt x="1013" y="517"/>
                  <a:pt x="1013" y="517"/>
                </a:cubicBezTo>
                <a:cubicBezTo>
                  <a:pt x="1013" y="517"/>
                  <a:pt x="1014" y="517"/>
                  <a:pt x="1014" y="517"/>
                </a:cubicBezTo>
                <a:cubicBezTo>
                  <a:pt x="1036" y="511"/>
                  <a:pt x="1036" y="511"/>
                  <a:pt x="1036" y="511"/>
                </a:cubicBezTo>
                <a:cubicBezTo>
                  <a:pt x="1037" y="511"/>
                  <a:pt x="1037" y="510"/>
                  <a:pt x="1037" y="509"/>
                </a:cubicBezTo>
                <a:cubicBezTo>
                  <a:pt x="1037" y="503"/>
                  <a:pt x="1037" y="503"/>
                  <a:pt x="1037" y="503"/>
                </a:cubicBezTo>
                <a:cubicBezTo>
                  <a:pt x="1038" y="502"/>
                  <a:pt x="1038" y="502"/>
                  <a:pt x="1038" y="502"/>
                </a:cubicBezTo>
                <a:cubicBezTo>
                  <a:pt x="1048" y="506"/>
                  <a:pt x="1048" y="506"/>
                  <a:pt x="1048" y="506"/>
                </a:cubicBezTo>
                <a:cubicBezTo>
                  <a:pt x="1049" y="506"/>
                  <a:pt x="1049" y="506"/>
                  <a:pt x="1050" y="506"/>
                </a:cubicBezTo>
                <a:cubicBezTo>
                  <a:pt x="1054" y="504"/>
                  <a:pt x="1054" y="504"/>
                  <a:pt x="1054" y="504"/>
                </a:cubicBezTo>
                <a:cubicBezTo>
                  <a:pt x="1054" y="504"/>
                  <a:pt x="1055" y="504"/>
                  <a:pt x="1055" y="503"/>
                </a:cubicBezTo>
                <a:cubicBezTo>
                  <a:pt x="1057" y="496"/>
                  <a:pt x="1057" y="496"/>
                  <a:pt x="1057" y="496"/>
                </a:cubicBezTo>
                <a:cubicBezTo>
                  <a:pt x="1064" y="498"/>
                  <a:pt x="1064" y="498"/>
                  <a:pt x="1064" y="498"/>
                </a:cubicBezTo>
                <a:cubicBezTo>
                  <a:pt x="1064" y="498"/>
                  <a:pt x="1065" y="498"/>
                  <a:pt x="1065" y="497"/>
                </a:cubicBezTo>
                <a:cubicBezTo>
                  <a:pt x="1083" y="482"/>
                  <a:pt x="1083" y="482"/>
                  <a:pt x="1083" y="482"/>
                </a:cubicBezTo>
                <a:cubicBezTo>
                  <a:pt x="1083" y="482"/>
                  <a:pt x="1083" y="481"/>
                  <a:pt x="1083" y="481"/>
                </a:cubicBezTo>
                <a:cubicBezTo>
                  <a:pt x="1083" y="478"/>
                  <a:pt x="1082" y="476"/>
                  <a:pt x="1082" y="473"/>
                </a:cubicBezTo>
                <a:cubicBezTo>
                  <a:pt x="1080" y="466"/>
                  <a:pt x="1079" y="460"/>
                  <a:pt x="1079" y="452"/>
                </a:cubicBezTo>
                <a:cubicBezTo>
                  <a:pt x="1079" y="445"/>
                  <a:pt x="1077" y="439"/>
                  <a:pt x="1074" y="432"/>
                </a:cubicBezTo>
                <a:cubicBezTo>
                  <a:pt x="1072" y="427"/>
                  <a:pt x="1070" y="422"/>
                  <a:pt x="1068" y="418"/>
                </a:cubicBezTo>
                <a:cubicBezTo>
                  <a:pt x="1066" y="413"/>
                  <a:pt x="1063" y="408"/>
                  <a:pt x="1061" y="403"/>
                </a:cubicBezTo>
                <a:cubicBezTo>
                  <a:pt x="1059" y="399"/>
                  <a:pt x="1057" y="396"/>
                  <a:pt x="1054" y="394"/>
                </a:cubicBezTo>
                <a:cubicBezTo>
                  <a:pt x="1054" y="394"/>
                  <a:pt x="1054" y="394"/>
                  <a:pt x="1054" y="394"/>
                </a:cubicBezTo>
                <a:cubicBezTo>
                  <a:pt x="1052" y="393"/>
                  <a:pt x="1051" y="392"/>
                  <a:pt x="1050" y="391"/>
                </a:cubicBezTo>
                <a:cubicBezTo>
                  <a:pt x="1048" y="391"/>
                  <a:pt x="1047" y="390"/>
                  <a:pt x="1046" y="389"/>
                </a:cubicBezTo>
                <a:cubicBezTo>
                  <a:pt x="1044" y="371"/>
                  <a:pt x="1044" y="371"/>
                  <a:pt x="1044" y="371"/>
                </a:cubicBezTo>
                <a:cubicBezTo>
                  <a:pt x="1057" y="348"/>
                  <a:pt x="1057" y="348"/>
                  <a:pt x="1057" y="348"/>
                </a:cubicBezTo>
                <a:cubicBezTo>
                  <a:pt x="1085" y="335"/>
                  <a:pt x="1085" y="335"/>
                  <a:pt x="1085" y="335"/>
                </a:cubicBezTo>
                <a:cubicBezTo>
                  <a:pt x="1085" y="335"/>
                  <a:pt x="1085" y="335"/>
                  <a:pt x="1085" y="334"/>
                </a:cubicBezTo>
                <a:cubicBezTo>
                  <a:pt x="1092" y="323"/>
                  <a:pt x="1092" y="323"/>
                  <a:pt x="1092" y="323"/>
                </a:cubicBezTo>
                <a:cubicBezTo>
                  <a:pt x="1092" y="323"/>
                  <a:pt x="1092" y="322"/>
                  <a:pt x="1092" y="322"/>
                </a:cubicBezTo>
                <a:cubicBezTo>
                  <a:pt x="1088" y="318"/>
                  <a:pt x="1088" y="318"/>
                  <a:pt x="1088" y="318"/>
                </a:cubicBezTo>
                <a:cubicBezTo>
                  <a:pt x="1103" y="301"/>
                  <a:pt x="1103" y="301"/>
                  <a:pt x="1103" y="301"/>
                </a:cubicBezTo>
                <a:cubicBezTo>
                  <a:pt x="1103" y="301"/>
                  <a:pt x="1103" y="301"/>
                  <a:pt x="1103" y="301"/>
                </a:cubicBezTo>
                <a:cubicBezTo>
                  <a:pt x="1103" y="299"/>
                  <a:pt x="1103" y="299"/>
                  <a:pt x="1103" y="299"/>
                </a:cubicBezTo>
                <a:cubicBezTo>
                  <a:pt x="1110" y="297"/>
                  <a:pt x="1116" y="293"/>
                  <a:pt x="1123" y="288"/>
                </a:cubicBezTo>
                <a:cubicBezTo>
                  <a:pt x="1125" y="286"/>
                  <a:pt x="1125" y="286"/>
                  <a:pt x="1125" y="286"/>
                </a:cubicBezTo>
                <a:cubicBezTo>
                  <a:pt x="1125" y="286"/>
                  <a:pt x="1125" y="285"/>
                  <a:pt x="1125" y="285"/>
                </a:cubicBezTo>
                <a:cubicBezTo>
                  <a:pt x="1119" y="238"/>
                  <a:pt x="1119" y="238"/>
                  <a:pt x="1119" y="238"/>
                </a:cubicBezTo>
                <a:cubicBezTo>
                  <a:pt x="1142" y="223"/>
                  <a:pt x="1142" y="223"/>
                  <a:pt x="1142" y="223"/>
                </a:cubicBezTo>
                <a:cubicBezTo>
                  <a:pt x="1142" y="222"/>
                  <a:pt x="1143" y="222"/>
                  <a:pt x="1143" y="222"/>
                </a:cubicBezTo>
                <a:cubicBezTo>
                  <a:pt x="1191" y="121"/>
                  <a:pt x="1191" y="121"/>
                  <a:pt x="1191" y="121"/>
                </a:cubicBezTo>
                <a:cubicBezTo>
                  <a:pt x="1191" y="120"/>
                  <a:pt x="1191" y="120"/>
                  <a:pt x="1191" y="120"/>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nvGrpSpPr>
          <p:cNvPr id="2" name="Groupe 1">
            <a:extLst>
              <a:ext uri="{FF2B5EF4-FFF2-40B4-BE49-F238E27FC236}">
                <a16:creationId xmlns:a16="http://schemas.microsoft.com/office/drawing/2014/main" id="{3B244175-5DC2-9642-8F34-254C26C2E66C}"/>
              </a:ext>
            </a:extLst>
          </p:cNvPr>
          <p:cNvGrpSpPr/>
          <p:nvPr/>
        </p:nvGrpSpPr>
        <p:grpSpPr>
          <a:xfrm>
            <a:off x="4875218" y="2370140"/>
            <a:ext cx="3551241" cy="2162177"/>
            <a:chOff x="4875218" y="2370140"/>
            <a:chExt cx="3551241" cy="2162177"/>
          </a:xfrm>
        </p:grpSpPr>
        <p:sp>
          <p:nvSpPr>
            <p:cNvPr id="502" name="Freeform 5"/>
            <p:cNvSpPr>
              <a:spLocks/>
            </p:cNvSpPr>
            <p:nvPr/>
          </p:nvSpPr>
          <p:spPr bwMode="auto">
            <a:xfrm>
              <a:off x="6059494" y="3367091"/>
              <a:ext cx="1588" cy="3175"/>
            </a:xfrm>
            <a:custGeom>
              <a:avLst/>
              <a:gdLst>
                <a:gd name="T0" fmla="*/ 1 w 1"/>
                <a:gd name="T1" fmla="*/ 2 h 2"/>
                <a:gd name="T2" fmla="*/ 0 w 1"/>
                <a:gd name="T3" fmla="*/ 0 h 2"/>
                <a:gd name="T4" fmla="*/ 0 w 1"/>
                <a:gd name="T5" fmla="*/ 2 h 2"/>
                <a:gd name="T6" fmla="*/ 1 w 1"/>
                <a:gd name="T7" fmla="*/ 2 h 2"/>
                <a:gd name="T8" fmla="*/ 1 w 1"/>
                <a:gd name="T9" fmla="*/ 2 h 2"/>
                <a:gd name="T10" fmla="*/ 1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1" y="2"/>
                  </a:moveTo>
                  <a:lnTo>
                    <a:pt x="0" y="0"/>
                  </a:lnTo>
                  <a:lnTo>
                    <a:pt x="0" y="2"/>
                  </a:lnTo>
                  <a:lnTo>
                    <a:pt x="1" y="2"/>
                  </a:lnTo>
                  <a:lnTo>
                    <a:pt x="1" y="2"/>
                  </a:lnTo>
                  <a:lnTo>
                    <a:pt x="1" y="2"/>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3" name="Freeform 6"/>
            <p:cNvSpPr>
              <a:spLocks/>
            </p:cNvSpPr>
            <p:nvPr/>
          </p:nvSpPr>
          <p:spPr bwMode="auto">
            <a:xfrm>
              <a:off x="6029332" y="3314704"/>
              <a:ext cx="39688" cy="28575"/>
            </a:xfrm>
            <a:custGeom>
              <a:avLst/>
              <a:gdLst>
                <a:gd name="T0" fmla="*/ 58 w 58"/>
                <a:gd name="T1" fmla="*/ 0 h 40"/>
                <a:gd name="T2" fmla="*/ 49 w 58"/>
                <a:gd name="T3" fmla="*/ 0 h 40"/>
                <a:gd name="T4" fmla="*/ 29 w 58"/>
                <a:gd name="T5" fmla="*/ 9 h 40"/>
                <a:gd name="T6" fmla="*/ 15 w 58"/>
                <a:gd name="T7" fmla="*/ 5 h 40"/>
                <a:gd name="T8" fmla="*/ 9 w 58"/>
                <a:gd name="T9" fmla="*/ 7 h 40"/>
                <a:gd name="T10" fmla="*/ 2 w 58"/>
                <a:gd name="T11" fmla="*/ 5 h 40"/>
                <a:gd name="T12" fmla="*/ 0 w 58"/>
                <a:gd name="T13" fmla="*/ 18 h 40"/>
                <a:gd name="T14" fmla="*/ 18 w 58"/>
                <a:gd name="T15" fmla="*/ 27 h 40"/>
                <a:gd name="T16" fmla="*/ 29 w 58"/>
                <a:gd name="T17" fmla="*/ 29 h 40"/>
                <a:gd name="T18" fmla="*/ 40 w 58"/>
                <a:gd name="T19" fmla="*/ 40 h 40"/>
                <a:gd name="T20" fmla="*/ 53 w 58"/>
                <a:gd name="T21" fmla="*/ 40 h 40"/>
                <a:gd name="T22" fmla="*/ 58 w 58"/>
                <a:gd name="T2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40">
                  <a:moveTo>
                    <a:pt x="58" y="0"/>
                  </a:moveTo>
                  <a:cubicBezTo>
                    <a:pt x="49" y="0"/>
                    <a:pt x="49" y="0"/>
                    <a:pt x="49" y="0"/>
                  </a:cubicBezTo>
                  <a:cubicBezTo>
                    <a:pt x="29" y="9"/>
                    <a:pt x="29" y="9"/>
                    <a:pt x="29" y="9"/>
                  </a:cubicBezTo>
                  <a:cubicBezTo>
                    <a:pt x="15" y="5"/>
                    <a:pt x="15" y="5"/>
                    <a:pt x="15" y="5"/>
                  </a:cubicBezTo>
                  <a:cubicBezTo>
                    <a:pt x="9" y="7"/>
                    <a:pt x="9" y="7"/>
                    <a:pt x="9" y="7"/>
                  </a:cubicBezTo>
                  <a:cubicBezTo>
                    <a:pt x="2" y="5"/>
                    <a:pt x="2" y="5"/>
                    <a:pt x="2" y="5"/>
                  </a:cubicBezTo>
                  <a:cubicBezTo>
                    <a:pt x="0" y="18"/>
                    <a:pt x="0" y="18"/>
                    <a:pt x="0" y="18"/>
                  </a:cubicBezTo>
                  <a:cubicBezTo>
                    <a:pt x="7" y="20"/>
                    <a:pt x="11" y="23"/>
                    <a:pt x="18" y="27"/>
                  </a:cubicBezTo>
                  <a:cubicBezTo>
                    <a:pt x="22" y="27"/>
                    <a:pt x="27" y="29"/>
                    <a:pt x="29" y="29"/>
                  </a:cubicBezTo>
                  <a:cubicBezTo>
                    <a:pt x="40" y="40"/>
                    <a:pt x="40" y="40"/>
                    <a:pt x="40" y="40"/>
                  </a:cubicBezTo>
                  <a:cubicBezTo>
                    <a:pt x="53" y="40"/>
                    <a:pt x="53" y="40"/>
                    <a:pt x="53" y="40"/>
                  </a:cubicBezTo>
                  <a:cubicBezTo>
                    <a:pt x="53" y="27"/>
                    <a:pt x="55" y="14"/>
                    <a:pt x="58" y="0"/>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4" name="Freeform 7"/>
            <p:cNvSpPr>
              <a:spLocks/>
            </p:cNvSpPr>
            <p:nvPr/>
          </p:nvSpPr>
          <p:spPr bwMode="auto">
            <a:xfrm>
              <a:off x="5970594" y="3263904"/>
              <a:ext cx="23813" cy="38100"/>
            </a:xfrm>
            <a:custGeom>
              <a:avLst/>
              <a:gdLst>
                <a:gd name="T0" fmla="*/ 3 w 34"/>
                <a:gd name="T1" fmla="*/ 22 h 55"/>
                <a:gd name="T2" fmla="*/ 8 w 34"/>
                <a:gd name="T3" fmla="*/ 27 h 55"/>
                <a:gd name="T4" fmla="*/ 8 w 34"/>
                <a:gd name="T5" fmla="*/ 55 h 55"/>
                <a:gd name="T6" fmla="*/ 29 w 34"/>
                <a:gd name="T7" fmla="*/ 47 h 55"/>
                <a:gd name="T8" fmla="*/ 34 w 34"/>
                <a:gd name="T9" fmla="*/ 11 h 55"/>
                <a:gd name="T10" fmla="*/ 24 w 34"/>
                <a:gd name="T11" fmla="*/ 0 h 55"/>
                <a:gd name="T12" fmla="*/ 17 w 34"/>
                <a:gd name="T13" fmla="*/ 9 h 55"/>
                <a:gd name="T14" fmla="*/ 0 w 34"/>
                <a:gd name="T15" fmla="*/ 9 h 55"/>
                <a:gd name="T16" fmla="*/ 3 w 34"/>
                <a:gd name="T17" fmla="*/ 22 h 55"/>
                <a:gd name="T18" fmla="*/ 3 w 34"/>
                <a:gd name="T19"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55">
                  <a:moveTo>
                    <a:pt x="3" y="22"/>
                  </a:moveTo>
                  <a:cubicBezTo>
                    <a:pt x="8" y="27"/>
                    <a:pt x="8" y="27"/>
                    <a:pt x="8" y="27"/>
                  </a:cubicBezTo>
                  <a:cubicBezTo>
                    <a:pt x="8" y="55"/>
                    <a:pt x="8" y="55"/>
                    <a:pt x="8" y="55"/>
                  </a:cubicBezTo>
                  <a:cubicBezTo>
                    <a:pt x="29" y="47"/>
                    <a:pt x="29" y="47"/>
                    <a:pt x="29" y="47"/>
                  </a:cubicBezTo>
                  <a:cubicBezTo>
                    <a:pt x="31" y="35"/>
                    <a:pt x="31" y="24"/>
                    <a:pt x="34" y="11"/>
                  </a:cubicBezTo>
                  <a:cubicBezTo>
                    <a:pt x="24" y="0"/>
                    <a:pt x="24" y="0"/>
                    <a:pt x="24" y="0"/>
                  </a:cubicBezTo>
                  <a:cubicBezTo>
                    <a:pt x="17" y="9"/>
                    <a:pt x="17" y="9"/>
                    <a:pt x="17" y="9"/>
                  </a:cubicBezTo>
                  <a:cubicBezTo>
                    <a:pt x="0" y="9"/>
                    <a:pt x="0" y="9"/>
                    <a:pt x="0" y="9"/>
                  </a:cubicBezTo>
                  <a:cubicBezTo>
                    <a:pt x="3" y="22"/>
                    <a:pt x="3" y="22"/>
                    <a:pt x="3" y="22"/>
                  </a:cubicBezTo>
                  <a:cubicBezTo>
                    <a:pt x="3" y="22"/>
                    <a:pt x="3" y="22"/>
                    <a:pt x="3" y="22"/>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5" name="Freeform 8"/>
            <p:cNvSpPr>
              <a:spLocks/>
            </p:cNvSpPr>
            <p:nvPr/>
          </p:nvSpPr>
          <p:spPr bwMode="auto">
            <a:xfrm>
              <a:off x="6175382" y="3354391"/>
              <a:ext cx="36513" cy="15875"/>
            </a:xfrm>
            <a:custGeom>
              <a:avLst/>
              <a:gdLst>
                <a:gd name="T0" fmla="*/ 0 w 23"/>
                <a:gd name="T1" fmla="*/ 0 h 10"/>
                <a:gd name="T2" fmla="*/ 0 w 23"/>
                <a:gd name="T3" fmla="*/ 6 h 10"/>
                <a:gd name="T4" fmla="*/ 8 w 23"/>
                <a:gd name="T5" fmla="*/ 6 h 10"/>
                <a:gd name="T6" fmla="*/ 9 w 23"/>
                <a:gd name="T7" fmla="*/ 10 h 10"/>
                <a:gd name="T8" fmla="*/ 21 w 23"/>
                <a:gd name="T9" fmla="*/ 8 h 10"/>
                <a:gd name="T10" fmla="*/ 23 w 23"/>
                <a:gd name="T11" fmla="*/ 3 h 10"/>
                <a:gd name="T12" fmla="*/ 16 w 23"/>
                <a:gd name="T13" fmla="*/ 5 h 10"/>
                <a:gd name="T14" fmla="*/ 15 w 23"/>
                <a:gd name="T15" fmla="*/ 2 h 10"/>
                <a:gd name="T16" fmla="*/ 0 w 23"/>
                <a:gd name="T17" fmla="*/ 0 h 10"/>
                <a:gd name="T18" fmla="*/ 0 w 23"/>
                <a:gd name="T19" fmla="*/ 0 h 10"/>
                <a:gd name="T20" fmla="*/ 0 w 23"/>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0">
                  <a:moveTo>
                    <a:pt x="0" y="0"/>
                  </a:moveTo>
                  <a:lnTo>
                    <a:pt x="0" y="6"/>
                  </a:lnTo>
                  <a:lnTo>
                    <a:pt x="8" y="6"/>
                  </a:lnTo>
                  <a:lnTo>
                    <a:pt x="9" y="10"/>
                  </a:lnTo>
                  <a:lnTo>
                    <a:pt x="21" y="8"/>
                  </a:lnTo>
                  <a:lnTo>
                    <a:pt x="23" y="3"/>
                  </a:lnTo>
                  <a:lnTo>
                    <a:pt x="16" y="5"/>
                  </a:lnTo>
                  <a:lnTo>
                    <a:pt x="15" y="2"/>
                  </a:lnTo>
                  <a:lnTo>
                    <a:pt x="0" y="0"/>
                  </a:lnTo>
                  <a:lnTo>
                    <a:pt x="0" y="0"/>
                  </a:lnTo>
                  <a:lnTo>
                    <a:pt x="0" y="0"/>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6" name="Freeform 9"/>
            <p:cNvSpPr>
              <a:spLocks/>
            </p:cNvSpPr>
            <p:nvPr/>
          </p:nvSpPr>
          <p:spPr bwMode="auto">
            <a:xfrm>
              <a:off x="5978531" y="3228979"/>
              <a:ext cx="11113" cy="28575"/>
            </a:xfrm>
            <a:custGeom>
              <a:avLst/>
              <a:gdLst>
                <a:gd name="T0" fmla="*/ 15 w 17"/>
                <a:gd name="T1" fmla="*/ 38 h 42"/>
                <a:gd name="T2" fmla="*/ 17 w 17"/>
                <a:gd name="T3" fmla="*/ 15 h 42"/>
                <a:gd name="T4" fmla="*/ 17 w 17"/>
                <a:gd name="T5" fmla="*/ 0 h 42"/>
                <a:gd name="T6" fmla="*/ 11 w 17"/>
                <a:gd name="T7" fmla="*/ 0 h 42"/>
                <a:gd name="T8" fmla="*/ 11 w 17"/>
                <a:gd name="T9" fmla="*/ 6 h 42"/>
                <a:gd name="T10" fmla="*/ 0 w 17"/>
                <a:gd name="T11" fmla="*/ 19 h 42"/>
                <a:gd name="T12" fmla="*/ 8 w 17"/>
                <a:gd name="T13" fmla="*/ 42 h 42"/>
                <a:gd name="T14" fmla="*/ 15 w 17"/>
                <a:gd name="T15" fmla="*/ 38 h 42"/>
                <a:gd name="T16" fmla="*/ 15 w 17"/>
                <a:gd name="T17"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2">
                  <a:moveTo>
                    <a:pt x="15" y="38"/>
                  </a:moveTo>
                  <a:cubicBezTo>
                    <a:pt x="17" y="31"/>
                    <a:pt x="17" y="23"/>
                    <a:pt x="17" y="15"/>
                  </a:cubicBezTo>
                  <a:cubicBezTo>
                    <a:pt x="17" y="10"/>
                    <a:pt x="17" y="6"/>
                    <a:pt x="17" y="0"/>
                  </a:cubicBezTo>
                  <a:cubicBezTo>
                    <a:pt x="11" y="0"/>
                    <a:pt x="11" y="0"/>
                    <a:pt x="11" y="0"/>
                  </a:cubicBezTo>
                  <a:cubicBezTo>
                    <a:pt x="11" y="2"/>
                    <a:pt x="11" y="4"/>
                    <a:pt x="11" y="6"/>
                  </a:cubicBezTo>
                  <a:cubicBezTo>
                    <a:pt x="6" y="10"/>
                    <a:pt x="4" y="15"/>
                    <a:pt x="0" y="19"/>
                  </a:cubicBezTo>
                  <a:cubicBezTo>
                    <a:pt x="8" y="42"/>
                    <a:pt x="8" y="42"/>
                    <a:pt x="8" y="42"/>
                  </a:cubicBezTo>
                  <a:cubicBezTo>
                    <a:pt x="15" y="38"/>
                    <a:pt x="15" y="38"/>
                    <a:pt x="15" y="38"/>
                  </a:cubicBezTo>
                  <a:cubicBezTo>
                    <a:pt x="15" y="38"/>
                    <a:pt x="15" y="38"/>
                    <a:pt x="15" y="38"/>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7" name="Freeform 10"/>
            <p:cNvSpPr>
              <a:spLocks/>
            </p:cNvSpPr>
            <p:nvPr/>
          </p:nvSpPr>
          <p:spPr bwMode="auto">
            <a:xfrm>
              <a:off x="5889631" y="3287716"/>
              <a:ext cx="17463" cy="19050"/>
            </a:xfrm>
            <a:custGeom>
              <a:avLst/>
              <a:gdLst>
                <a:gd name="T0" fmla="*/ 9 w 11"/>
                <a:gd name="T1" fmla="*/ 10 h 12"/>
                <a:gd name="T2" fmla="*/ 11 w 11"/>
                <a:gd name="T3" fmla="*/ 6 h 12"/>
                <a:gd name="T4" fmla="*/ 9 w 11"/>
                <a:gd name="T5" fmla="*/ 0 h 12"/>
                <a:gd name="T6" fmla="*/ 0 w 11"/>
                <a:gd name="T7" fmla="*/ 5 h 12"/>
                <a:gd name="T8" fmla="*/ 0 w 11"/>
                <a:gd name="T9" fmla="*/ 9 h 12"/>
                <a:gd name="T10" fmla="*/ 6 w 11"/>
                <a:gd name="T11" fmla="*/ 8 h 12"/>
                <a:gd name="T12" fmla="*/ 6 w 11"/>
                <a:gd name="T13" fmla="*/ 12 h 12"/>
                <a:gd name="T14" fmla="*/ 9 w 11"/>
                <a:gd name="T15" fmla="*/ 10 h 12"/>
                <a:gd name="T16" fmla="*/ 9 w 11"/>
                <a:gd name="T17" fmla="*/ 10 h 12"/>
                <a:gd name="T18" fmla="*/ 9 w 11"/>
                <a:gd name="T19"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2">
                  <a:moveTo>
                    <a:pt x="9" y="10"/>
                  </a:moveTo>
                  <a:lnTo>
                    <a:pt x="11" y="6"/>
                  </a:lnTo>
                  <a:lnTo>
                    <a:pt x="9" y="0"/>
                  </a:lnTo>
                  <a:lnTo>
                    <a:pt x="0" y="5"/>
                  </a:lnTo>
                  <a:lnTo>
                    <a:pt x="0" y="9"/>
                  </a:lnTo>
                  <a:lnTo>
                    <a:pt x="6" y="8"/>
                  </a:lnTo>
                  <a:lnTo>
                    <a:pt x="6" y="12"/>
                  </a:lnTo>
                  <a:lnTo>
                    <a:pt x="9" y="10"/>
                  </a:lnTo>
                  <a:lnTo>
                    <a:pt x="9" y="10"/>
                  </a:lnTo>
                  <a:lnTo>
                    <a:pt x="9" y="10"/>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8" name="Freeform 11"/>
            <p:cNvSpPr>
              <a:spLocks/>
            </p:cNvSpPr>
            <p:nvPr/>
          </p:nvSpPr>
          <p:spPr bwMode="auto">
            <a:xfrm>
              <a:off x="6294444" y="3354391"/>
              <a:ext cx="26988" cy="20638"/>
            </a:xfrm>
            <a:custGeom>
              <a:avLst/>
              <a:gdLst>
                <a:gd name="T0" fmla="*/ 15 w 17"/>
                <a:gd name="T1" fmla="*/ 0 h 13"/>
                <a:gd name="T2" fmla="*/ 7 w 17"/>
                <a:gd name="T3" fmla="*/ 3 h 13"/>
                <a:gd name="T4" fmla="*/ 4 w 17"/>
                <a:gd name="T5" fmla="*/ 7 h 13"/>
                <a:gd name="T6" fmla="*/ 0 w 17"/>
                <a:gd name="T7" fmla="*/ 9 h 13"/>
                <a:gd name="T8" fmla="*/ 2 w 17"/>
                <a:gd name="T9" fmla="*/ 13 h 13"/>
                <a:gd name="T10" fmla="*/ 12 w 17"/>
                <a:gd name="T11" fmla="*/ 12 h 13"/>
                <a:gd name="T12" fmla="*/ 10 w 17"/>
                <a:gd name="T13" fmla="*/ 7 h 13"/>
                <a:gd name="T14" fmla="*/ 17 w 17"/>
                <a:gd name="T15" fmla="*/ 2 h 13"/>
                <a:gd name="T16" fmla="*/ 15 w 17"/>
                <a:gd name="T17" fmla="*/ 0 h 13"/>
                <a:gd name="T18" fmla="*/ 15 w 17"/>
                <a:gd name="T19" fmla="*/ 0 h 13"/>
                <a:gd name="T20" fmla="*/ 15 w 17"/>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3">
                  <a:moveTo>
                    <a:pt x="15" y="0"/>
                  </a:moveTo>
                  <a:lnTo>
                    <a:pt x="7" y="3"/>
                  </a:lnTo>
                  <a:lnTo>
                    <a:pt x="4" y="7"/>
                  </a:lnTo>
                  <a:lnTo>
                    <a:pt x="0" y="9"/>
                  </a:lnTo>
                  <a:lnTo>
                    <a:pt x="2" y="13"/>
                  </a:lnTo>
                  <a:lnTo>
                    <a:pt x="12" y="12"/>
                  </a:lnTo>
                  <a:lnTo>
                    <a:pt x="10" y="7"/>
                  </a:lnTo>
                  <a:lnTo>
                    <a:pt x="17" y="2"/>
                  </a:lnTo>
                  <a:lnTo>
                    <a:pt x="15" y="0"/>
                  </a:lnTo>
                  <a:lnTo>
                    <a:pt x="15" y="0"/>
                  </a:lnTo>
                  <a:lnTo>
                    <a:pt x="15" y="0"/>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9" name="Freeform 12"/>
            <p:cNvSpPr>
              <a:spLocks/>
            </p:cNvSpPr>
            <p:nvPr/>
          </p:nvSpPr>
          <p:spPr bwMode="auto">
            <a:xfrm>
              <a:off x="6923095" y="3800479"/>
              <a:ext cx="26988" cy="50800"/>
            </a:xfrm>
            <a:custGeom>
              <a:avLst/>
              <a:gdLst>
                <a:gd name="T0" fmla="*/ 9 w 40"/>
                <a:gd name="T1" fmla="*/ 0 h 73"/>
                <a:gd name="T2" fmla="*/ 24 w 40"/>
                <a:gd name="T3" fmla="*/ 8 h 73"/>
                <a:gd name="T4" fmla="*/ 40 w 40"/>
                <a:gd name="T5" fmla="*/ 51 h 73"/>
                <a:gd name="T6" fmla="*/ 36 w 40"/>
                <a:gd name="T7" fmla="*/ 60 h 73"/>
                <a:gd name="T8" fmla="*/ 26 w 40"/>
                <a:gd name="T9" fmla="*/ 71 h 73"/>
                <a:gd name="T10" fmla="*/ 7 w 40"/>
                <a:gd name="T11" fmla="*/ 73 h 73"/>
                <a:gd name="T12" fmla="*/ 0 w 40"/>
                <a:gd name="T13" fmla="*/ 64 h 73"/>
                <a:gd name="T14" fmla="*/ 3 w 40"/>
                <a:gd name="T15" fmla="*/ 26 h 73"/>
                <a:gd name="T16" fmla="*/ 0 w 40"/>
                <a:gd name="T17" fmla="*/ 20 h 73"/>
                <a:gd name="T18" fmla="*/ 7 w 40"/>
                <a:gd name="T19" fmla="*/ 17 h 73"/>
                <a:gd name="T20" fmla="*/ 9 w 40"/>
                <a:gd name="T21" fmla="*/ 8 h 73"/>
                <a:gd name="T22" fmla="*/ 3 w 40"/>
                <a:gd name="T23" fmla="*/ 11 h 73"/>
                <a:gd name="T24" fmla="*/ 0 w 40"/>
                <a:gd name="T25" fmla="*/ 4 h 73"/>
                <a:gd name="T26" fmla="*/ 9 w 40"/>
                <a:gd name="T2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73">
                  <a:moveTo>
                    <a:pt x="9" y="0"/>
                  </a:moveTo>
                  <a:cubicBezTo>
                    <a:pt x="24" y="8"/>
                    <a:pt x="24" y="8"/>
                    <a:pt x="24" y="8"/>
                  </a:cubicBezTo>
                  <a:cubicBezTo>
                    <a:pt x="30" y="22"/>
                    <a:pt x="34" y="35"/>
                    <a:pt x="40" y="51"/>
                  </a:cubicBezTo>
                  <a:cubicBezTo>
                    <a:pt x="40" y="53"/>
                    <a:pt x="38" y="57"/>
                    <a:pt x="36" y="60"/>
                  </a:cubicBezTo>
                  <a:cubicBezTo>
                    <a:pt x="32" y="64"/>
                    <a:pt x="30" y="68"/>
                    <a:pt x="26" y="71"/>
                  </a:cubicBezTo>
                  <a:cubicBezTo>
                    <a:pt x="7" y="73"/>
                    <a:pt x="7" y="73"/>
                    <a:pt x="7" y="73"/>
                  </a:cubicBezTo>
                  <a:cubicBezTo>
                    <a:pt x="0" y="64"/>
                    <a:pt x="0" y="64"/>
                    <a:pt x="0" y="64"/>
                  </a:cubicBezTo>
                  <a:cubicBezTo>
                    <a:pt x="0" y="51"/>
                    <a:pt x="3" y="40"/>
                    <a:pt x="3" y="26"/>
                  </a:cubicBezTo>
                  <a:cubicBezTo>
                    <a:pt x="0" y="20"/>
                    <a:pt x="0" y="20"/>
                    <a:pt x="0" y="20"/>
                  </a:cubicBezTo>
                  <a:cubicBezTo>
                    <a:pt x="7" y="17"/>
                    <a:pt x="7" y="17"/>
                    <a:pt x="7" y="17"/>
                  </a:cubicBezTo>
                  <a:cubicBezTo>
                    <a:pt x="9" y="8"/>
                    <a:pt x="9" y="8"/>
                    <a:pt x="9" y="8"/>
                  </a:cubicBezTo>
                  <a:cubicBezTo>
                    <a:pt x="3" y="11"/>
                    <a:pt x="3" y="11"/>
                    <a:pt x="3" y="11"/>
                  </a:cubicBezTo>
                  <a:cubicBezTo>
                    <a:pt x="0" y="4"/>
                    <a:pt x="0" y="4"/>
                    <a:pt x="0" y="4"/>
                  </a:cubicBezTo>
                  <a:cubicBezTo>
                    <a:pt x="9" y="0"/>
                    <a:pt x="9" y="0"/>
                    <a:pt x="9" y="0"/>
                  </a:cubicBezTo>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0" name="Freeform 13"/>
            <p:cNvSpPr>
              <a:spLocks/>
            </p:cNvSpPr>
            <p:nvPr/>
          </p:nvSpPr>
          <p:spPr bwMode="auto">
            <a:xfrm>
              <a:off x="6100769" y="2924178"/>
              <a:ext cx="20638" cy="30163"/>
            </a:xfrm>
            <a:custGeom>
              <a:avLst/>
              <a:gdLst>
                <a:gd name="T0" fmla="*/ 0 w 13"/>
                <a:gd name="T1" fmla="*/ 19 h 19"/>
                <a:gd name="T2" fmla="*/ 7 w 13"/>
                <a:gd name="T3" fmla="*/ 14 h 19"/>
                <a:gd name="T4" fmla="*/ 10 w 13"/>
                <a:gd name="T5" fmla="*/ 7 h 19"/>
                <a:gd name="T6" fmla="*/ 13 w 13"/>
                <a:gd name="T7" fmla="*/ 4 h 19"/>
                <a:gd name="T8" fmla="*/ 12 w 13"/>
                <a:gd name="T9" fmla="*/ 0 h 19"/>
                <a:gd name="T10" fmla="*/ 0 w 13"/>
                <a:gd name="T11" fmla="*/ 7 h 19"/>
                <a:gd name="T12" fmla="*/ 0 w 13"/>
                <a:gd name="T13" fmla="*/ 19 h 19"/>
                <a:gd name="T14" fmla="*/ 0 w 13"/>
                <a:gd name="T15" fmla="*/ 19 h 19"/>
                <a:gd name="T16" fmla="*/ 0 w 13"/>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9">
                  <a:moveTo>
                    <a:pt x="0" y="19"/>
                  </a:moveTo>
                  <a:lnTo>
                    <a:pt x="7" y="14"/>
                  </a:lnTo>
                  <a:lnTo>
                    <a:pt x="10" y="7"/>
                  </a:lnTo>
                  <a:lnTo>
                    <a:pt x="13" y="4"/>
                  </a:lnTo>
                  <a:lnTo>
                    <a:pt x="12" y="0"/>
                  </a:lnTo>
                  <a:lnTo>
                    <a:pt x="0" y="7"/>
                  </a:lnTo>
                  <a:lnTo>
                    <a:pt x="0" y="19"/>
                  </a:lnTo>
                  <a:lnTo>
                    <a:pt x="0" y="19"/>
                  </a:lnTo>
                  <a:lnTo>
                    <a:pt x="0" y="19"/>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1" name="Freeform 14"/>
            <p:cNvSpPr>
              <a:spLocks/>
            </p:cNvSpPr>
            <p:nvPr/>
          </p:nvSpPr>
          <p:spPr bwMode="auto">
            <a:xfrm>
              <a:off x="7748596" y="3017841"/>
              <a:ext cx="39688" cy="165100"/>
            </a:xfrm>
            <a:custGeom>
              <a:avLst/>
              <a:gdLst>
                <a:gd name="T0" fmla="*/ 31 w 58"/>
                <a:gd name="T1" fmla="*/ 25 h 240"/>
                <a:gd name="T2" fmla="*/ 27 w 58"/>
                <a:gd name="T3" fmla="*/ 3 h 240"/>
                <a:gd name="T4" fmla="*/ 20 w 58"/>
                <a:gd name="T5" fmla="*/ 0 h 240"/>
                <a:gd name="T6" fmla="*/ 4 w 58"/>
                <a:gd name="T7" fmla="*/ 14 h 240"/>
                <a:gd name="T8" fmla="*/ 4 w 58"/>
                <a:gd name="T9" fmla="*/ 58 h 240"/>
                <a:gd name="T10" fmla="*/ 7 w 58"/>
                <a:gd name="T11" fmla="*/ 117 h 240"/>
                <a:gd name="T12" fmla="*/ 2 w 58"/>
                <a:gd name="T13" fmla="*/ 152 h 240"/>
                <a:gd name="T14" fmla="*/ 11 w 58"/>
                <a:gd name="T15" fmla="*/ 174 h 240"/>
                <a:gd name="T16" fmla="*/ 4 w 58"/>
                <a:gd name="T17" fmla="*/ 192 h 240"/>
                <a:gd name="T18" fmla="*/ 7 w 58"/>
                <a:gd name="T19" fmla="*/ 212 h 240"/>
                <a:gd name="T20" fmla="*/ 0 w 58"/>
                <a:gd name="T21" fmla="*/ 227 h 240"/>
                <a:gd name="T22" fmla="*/ 4 w 58"/>
                <a:gd name="T23" fmla="*/ 236 h 240"/>
                <a:gd name="T24" fmla="*/ 13 w 58"/>
                <a:gd name="T25" fmla="*/ 227 h 240"/>
                <a:gd name="T26" fmla="*/ 22 w 58"/>
                <a:gd name="T27" fmla="*/ 214 h 240"/>
                <a:gd name="T28" fmla="*/ 27 w 58"/>
                <a:gd name="T29" fmla="*/ 223 h 240"/>
                <a:gd name="T30" fmla="*/ 29 w 58"/>
                <a:gd name="T31" fmla="*/ 238 h 240"/>
                <a:gd name="T32" fmla="*/ 31 w 58"/>
                <a:gd name="T33" fmla="*/ 240 h 240"/>
                <a:gd name="T34" fmla="*/ 29 w 58"/>
                <a:gd name="T35" fmla="*/ 205 h 240"/>
                <a:gd name="T36" fmla="*/ 18 w 58"/>
                <a:gd name="T37" fmla="*/ 181 h 240"/>
                <a:gd name="T38" fmla="*/ 31 w 58"/>
                <a:gd name="T39" fmla="*/ 128 h 240"/>
                <a:gd name="T40" fmla="*/ 56 w 58"/>
                <a:gd name="T41" fmla="*/ 157 h 240"/>
                <a:gd name="T42" fmla="*/ 58 w 58"/>
                <a:gd name="T43" fmla="*/ 157 h 240"/>
                <a:gd name="T44" fmla="*/ 42 w 58"/>
                <a:gd name="T45" fmla="*/ 99 h 240"/>
                <a:gd name="T46" fmla="*/ 31 w 58"/>
                <a:gd name="T47" fmla="*/ 25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240">
                  <a:moveTo>
                    <a:pt x="31" y="25"/>
                  </a:moveTo>
                  <a:cubicBezTo>
                    <a:pt x="31" y="18"/>
                    <a:pt x="29" y="9"/>
                    <a:pt x="27" y="3"/>
                  </a:cubicBezTo>
                  <a:cubicBezTo>
                    <a:pt x="20" y="0"/>
                    <a:pt x="20" y="0"/>
                    <a:pt x="20" y="0"/>
                  </a:cubicBezTo>
                  <a:cubicBezTo>
                    <a:pt x="4" y="14"/>
                    <a:pt x="4" y="14"/>
                    <a:pt x="4" y="14"/>
                  </a:cubicBezTo>
                  <a:cubicBezTo>
                    <a:pt x="4" y="29"/>
                    <a:pt x="4" y="44"/>
                    <a:pt x="4" y="58"/>
                  </a:cubicBezTo>
                  <a:cubicBezTo>
                    <a:pt x="7" y="77"/>
                    <a:pt x="7" y="97"/>
                    <a:pt x="7" y="117"/>
                  </a:cubicBezTo>
                  <a:cubicBezTo>
                    <a:pt x="7" y="128"/>
                    <a:pt x="4" y="141"/>
                    <a:pt x="2" y="152"/>
                  </a:cubicBezTo>
                  <a:cubicBezTo>
                    <a:pt x="11" y="174"/>
                    <a:pt x="11" y="174"/>
                    <a:pt x="11" y="174"/>
                  </a:cubicBezTo>
                  <a:cubicBezTo>
                    <a:pt x="4" y="192"/>
                    <a:pt x="4" y="192"/>
                    <a:pt x="4" y="192"/>
                  </a:cubicBezTo>
                  <a:cubicBezTo>
                    <a:pt x="7" y="212"/>
                    <a:pt x="7" y="212"/>
                    <a:pt x="7" y="212"/>
                  </a:cubicBezTo>
                  <a:cubicBezTo>
                    <a:pt x="0" y="227"/>
                    <a:pt x="0" y="227"/>
                    <a:pt x="0" y="227"/>
                  </a:cubicBezTo>
                  <a:cubicBezTo>
                    <a:pt x="4" y="236"/>
                    <a:pt x="4" y="236"/>
                    <a:pt x="4" y="236"/>
                  </a:cubicBezTo>
                  <a:cubicBezTo>
                    <a:pt x="7" y="234"/>
                    <a:pt x="11" y="229"/>
                    <a:pt x="13" y="227"/>
                  </a:cubicBezTo>
                  <a:cubicBezTo>
                    <a:pt x="18" y="223"/>
                    <a:pt x="18" y="218"/>
                    <a:pt x="22" y="214"/>
                  </a:cubicBezTo>
                  <a:cubicBezTo>
                    <a:pt x="27" y="223"/>
                    <a:pt x="27" y="223"/>
                    <a:pt x="27" y="223"/>
                  </a:cubicBezTo>
                  <a:cubicBezTo>
                    <a:pt x="29" y="238"/>
                    <a:pt x="29" y="238"/>
                    <a:pt x="29" y="238"/>
                  </a:cubicBezTo>
                  <a:cubicBezTo>
                    <a:pt x="31" y="240"/>
                    <a:pt x="31" y="240"/>
                    <a:pt x="31" y="240"/>
                  </a:cubicBezTo>
                  <a:cubicBezTo>
                    <a:pt x="31" y="227"/>
                    <a:pt x="31" y="216"/>
                    <a:pt x="29" y="205"/>
                  </a:cubicBezTo>
                  <a:cubicBezTo>
                    <a:pt x="27" y="196"/>
                    <a:pt x="24" y="187"/>
                    <a:pt x="18" y="181"/>
                  </a:cubicBezTo>
                  <a:cubicBezTo>
                    <a:pt x="31" y="128"/>
                    <a:pt x="31" y="128"/>
                    <a:pt x="31" y="128"/>
                  </a:cubicBezTo>
                  <a:cubicBezTo>
                    <a:pt x="40" y="137"/>
                    <a:pt x="47" y="148"/>
                    <a:pt x="56" y="157"/>
                  </a:cubicBezTo>
                  <a:cubicBezTo>
                    <a:pt x="58" y="157"/>
                    <a:pt x="58" y="157"/>
                    <a:pt x="58" y="157"/>
                  </a:cubicBezTo>
                  <a:cubicBezTo>
                    <a:pt x="51" y="137"/>
                    <a:pt x="44" y="117"/>
                    <a:pt x="42" y="99"/>
                  </a:cubicBezTo>
                  <a:cubicBezTo>
                    <a:pt x="38" y="75"/>
                    <a:pt x="33" y="49"/>
                    <a:pt x="31" y="25"/>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24" name="Freeform 15"/>
            <p:cNvSpPr>
              <a:spLocks/>
            </p:cNvSpPr>
            <p:nvPr/>
          </p:nvSpPr>
          <p:spPr bwMode="auto">
            <a:xfrm>
              <a:off x="6831020" y="2571753"/>
              <a:ext cx="22225" cy="12700"/>
            </a:xfrm>
            <a:custGeom>
              <a:avLst/>
              <a:gdLst>
                <a:gd name="T0" fmla="*/ 0 w 14"/>
                <a:gd name="T1" fmla="*/ 7 h 8"/>
                <a:gd name="T2" fmla="*/ 10 w 14"/>
                <a:gd name="T3" fmla="*/ 8 h 8"/>
                <a:gd name="T4" fmla="*/ 14 w 14"/>
                <a:gd name="T5" fmla="*/ 1 h 8"/>
                <a:gd name="T6" fmla="*/ 4 w 14"/>
                <a:gd name="T7" fmla="*/ 0 h 8"/>
                <a:gd name="T8" fmla="*/ 0 w 14"/>
                <a:gd name="T9" fmla="*/ 7 h 8"/>
                <a:gd name="T10" fmla="*/ 0 w 14"/>
                <a:gd name="T11" fmla="*/ 7 h 8"/>
                <a:gd name="T12" fmla="*/ 0 w 14"/>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4" h="8">
                  <a:moveTo>
                    <a:pt x="0" y="7"/>
                  </a:moveTo>
                  <a:lnTo>
                    <a:pt x="10" y="8"/>
                  </a:lnTo>
                  <a:lnTo>
                    <a:pt x="14" y="1"/>
                  </a:lnTo>
                  <a:lnTo>
                    <a:pt x="4" y="0"/>
                  </a:lnTo>
                  <a:lnTo>
                    <a:pt x="0" y="7"/>
                  </a:lnTo>
                  <a:lnTo>
                    <a:pt x="0" y="7"/>
                  </a:lnTo>
                  <a:lnTo>
                    <a:pt x="0" y="7"/>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25" name="Freeform 16"/>
            <p:cNvSpPr>
              <a:spLocks/>
            </p:cNvSpPr>
            <p:nvPr/>
          </p:nvSpPr>
          <p:spPr bwMode="auto">
            <a:xfrm>
              <a:off x="6516695" y="2660653"/>
              <a:ext cx="25400" cy="15875"/>
            </a:xfrm>
            <a:custGeom>
              <a:avLst/>
              <a:gdLst>
                <a:gd name="T0" fmla="*/ 13 w 16"/>
                <a:gd name="T1" fmla="*/ 8 h 10"/>
                <a:gd name="T2" fmla="*/ 16 w 16"/>
                <a:gd name="T3" fmla="*/ 4 h 10"/>
                <a:gd name="T4" fmla="*/ 14 w 16"/>
                <a:gd name="T5" fmla="*/ 0 h 10"/>
                <a:gd name="T6" fmla="*/ 5 w 16"/>
                <a:gd name="T7" fmla="*/ 0 h 10"/>
                <a:gd name="T8" fmla="*/ 0 w 16"/>
                <a:gd name="T9" fmla="*/ 7 h 10"/>
                <a:gd name="T10" fmla="*/ 5 w 16"/>
                <a:gd name="T11" fmla="*/ 10 h 10"/>
                <a:gd name="T12" fmla="*/ 13 w 16"/>
                <a:gd name="T13" fmla="*/ 8 h 10"/>
                <a:gd name="T14" fmla="*/ 13 w 16"/>
                <a:gd name="T15" fmla="*/ 8 h 10"/>
                <a:gd name="T16" fmla="*/ 13 w 16"/>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13" y="8"/>
                  </a:moveTo>
                  <a:lnTo>
                    <a:pt x="16" y="4"/>
                  </a:lnTo>
                  <a:lnTo>
                    <a:pt x="14" y="0"/>
                  </a:lnTo>
                  <a:lnTo>
                    <a:pt x="5" y="0"/>
                  </a:lnTo>
                  <a:lnTo>
                    <a:pt x="0" y="7"/>
                  </a:lnTo>
                  <a:lnTo>
                    <a:pt x="5" y="10"/>
                  </a:lnTo>
                  <a:lnTo>
                    <a:pt x="13" y="8"/>
                  </a:lnTo>
                  <a:lnTo>
                    <a:pt x="13" y="8"/>
                  </a:lnTo>
                  <a:lnTo>
                    <a:pt x="13" y="8"/>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26" name="Freeform 17"/>
            <p:cNvSpPr>
              <a:spLocks/>
            </p:cNvSpPr>
            <p:nvPr/>
          </p:nvSpPr>
          <p:spPr bwMode="auto">
            <a:xfrm>
              <a:off x="7589846" y="2503490"/>
              <a:ext cx="55563" cy="39688"/>
            </a:xfrm>
            <a:custGeom>
              <a:avLst/>
              <a:gdLst>
                <a:gd name="T0" fmla="*/ 7 w 82"/>
                <a:gd name="T1" fmla="*/ 23 h 60"/>
                <a:gd name="T2" fmla="*/ 20 w 82"/>
                <a:gd name="T3" fmla="*/ 40 h 60"/>
                <a:gd name="T4" fmla="*/ 26 w 82"/>
                <a:gd name="T5" fmla="*/ 43 h 60"/>
                <a:gd name="T6" fmla="*/ 53 w 82"/>
                <a:gd name="T7" fmla="*/ 55 h 60"/>
                <a:gd name="T8" fmla="*/ 73 w 82"/>
                <a:gd name="T9" fmla="*/ 51 h 60"/>
                <a:gd name="T10" fmla="*/ 75 w 82"/>
                <a:gd name="T11" fmla="*/ 60 h 60"/>
                <a:gd name="T12" fmla="*/ 82 w 82"/>
                <a:gd name="T13" fmla="*/ 60 h 60"/>
                <a:gd name="T14" fmla="*/ 82 w 82"/>
                <a:gd name="T15" fmla="*/ 38 h 60"/>
                <a:gd name="T16" fmla="*/ 55 w 82"/>
                <a:gd name="T17" fmla="*/ 13 h 60"/>
                <a:gd name="T18" fmla="*/ 51 w 82"/>
                <a:gd name="T19" fmla="*/ 8 h 60"/>
                <a:gd name="T20" fmla="*/ 26 w 82"/>
                <a:gd name="T21" fmla="*/ 10 h 60"/>
                <a:gd name="T22" fmla="*/ 15 w 82"/>
                <a:gd name="T23" fmla="*/ 0 h 60"/>
                <a:gd name="T24" fmla="*/ 9 w 82"/>
                <a:gd name="T25" fmla="*/ 2 h 60"/>
                <a:gd name="T26" fmla="*/ 0 w 82"/>
                <a:gd name="T27" fmla="*/ 19 h 60"/>
                <a:gd name="T28" fmla="*/ 7 w 82"/>
                <a:gd name="T29" fmla="*/ 2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60">
                  <a:moveTo>
                    <a:pt x="7" y="23"/>
                  </a:moveTo>
                  <a:cubicBezTo>
                    <a:pt x="11" y="30"/>
                    <a:pt x="15" y="34"/>
                    <a:pt x="20" y="40"/>
                  </a:cubicBezTo>
                  <a:cubicBezTo>
                    <a:pt x="22" y="40"/>
                    <a:pt x="24" y="40"/>
                    <a:pt x="26" y="43"/>
                  </a:cubicBezTo>
                  <a:cubicBezTo>
                    <a:pt x="35" y="45"/>
                    <a:pt x="44" y="49"/>
                    <a:pt x="53" y="55"/>
                  </a:cubicBezTo>
                  <a:cubicBezTo>
                    <a:pt x="73" y="51"/>
                    <a:pt x="73" y="51"/>
                    <a:pt x="73" y="51"/>
                  </a:cubicBezTo>
                  <a:cubicBezTo>
                    <a:pt x="75" y="60"/>
                    <a:pt x="75" y="60"/>
                    <a:pt x="75" y="60"/>
                  </a:cubicBezTo>
                  <a:cubicBezTo>
                    <a:pt x="82" y="60"/>
                    <a:pt x="82" y="60"/>
                    <a:pt x="82" y="60"/>
                  </a:cubicBezTo>
                  <a:cubicBezTo>
                    <a:pt x="82" y="38"/>
                    <a:pt x="82" y="38"/>
                    <a:pt x="82" y="38"/>
                  </a:cubicBezTo>
                  <a:cubicBezTo>
                    <a:pt x="73" y="30"/>
                    <a:pt x="66" y="21"/>
                    <a:pt x="55" y="13"/>
                  </a:cubicBezTo>
                  <a:cubicBezTo>
                    <a:pt x="53" y="10"/>
                    <a:pt x="53" y="8"/>
                    <a:pt x="51" y="8"/>
                  </a:cubicBezTo>
                  <a:cubicBezTo>
                    <a:pt x="26" y="10"/>
                    <a:pt x="26" y="10"/>
                    <a:pt x="26" y="10"/>
                  </a:cubicBezTo>
                  <a:cubicBezTo>
                    <a:pt x="15" y="0"/>
                    <a:pt x="15" y="0"/>
                    <a:pt x="15" y="0"/>
                  </a:cubicBezTo>
                  <a:cubicBezTo>
                    <a:pt x="9" y="2"/>
                    <a:pt x="9" y="2"/>
                    <a:pt x="9" y="2"/>
                  </a:cubicBezTo>
                  <a:cubicBezTo>
                    <a:pt x="0" y="19"/>
                    <a:pt x="0" y="19"/>
                    <a:pt x="0" y="19"/>
                  </a:cubicBezTo>
                  <a:cubicBezTo>
                    <a:pt x="2" y="19"/>
                    <a:pt x="4" y="21"/>
                    <a:pt x="7" y="23"/>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27" name="Freeform 18"/>
            <p:cNvSpPr>
              <a:spLocks/>
            </p:cNvSpPr>
            <p:nvPr/>
          </p:nvSpPr>
          <p:spPr bwMode="auto">
            <a:xfrm>
              <a:off x="7688271" y="2505078"/>
              <a:ext cx="55563" cy="19050"/>
            </a:xfrm>
            <a:custGeom>
              <a:avLst/>
              <a:gdLst>
                <a:gd name="T0" fmla="*/ 24 w 82"/>
                <a:gd name="T1" fmla="*/ 18 h 27"/>
                <a:gd name="T2" fmla="*/ 46 w 82"/>
                <a:gd name="T3" fmla="*/ 25 h 27"/>
                <a:gd name="T4" fmla="*/ 80 w 82"/>
                <a:gd name="T5" fmla="*/ 25 h 27"/>
                <a:gd name="T6" fmla="*/ 82 w 82"/>
                <a:gd name="T7" fmla="*/ 18 h 27"/>
                <a:gd name="T8" fmla="*/ 63 w 82"/>
                <a:gd name="T9" fmla="*/ 2 h 27"/>
                <a:gd name="T10" fmla="*/ 30 w 82"/>
                <a:gd name="T11" fmla="*/ 7 h 27"/>
                <a:gd name="T12" fmla="*/ 2 w 82"/>
                <a:gd name="T13" fmla="*/ 0 h 27"/>
                <a:gd name="T14" fmla="*/ 0 w 82"/>
                <a:gd name="T15" fmla="*/ 7 h 27"/>
                <a:gd name="T16" fmla="*/ 15 w 82"/>
                <a:gd name="T17" fmla="*/ 20 h 27"/>
                <a:gd name="T18" fmla="*/ 24 w 82"/>
                <a:gd name="T19" fmla="*/ 18 h 27"/>
                <a:gd name="T20" fmla="*/ 24 w 82"/>
                <a:gd name="T21"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27">
                  <a:moveTo>
                    <a:pt x="24" y="18"/>
                  </a:moveTo>
                  <a:cubicBezTo>
                    <a:pt x="30" y="22"/>
                    <a:pt x="39" y="25"/>
                    <a:pt x="46" y="25"/>
                  </a:cubicBezTo>
                  <a:cubicBezTo>
                    <a:pt x="59" y="27"/>
                    <a:pt x="69" y="27"/>
                    <a:pt x="80" y="25"/>
                  </a:cubicBezTo>
                  <a:cubicBezTo>
                    <a:pt x="82" y="18"/>
                    <a:pt x="82" y="18"/>
                    <a:pt x="82" y="18"/>
                  </a:cubicBezTo>
                  <a:cubicBezTo>
                    <a:pt x="63" y="2"/>
                    <a:pt x="63" y="2"/>
                    <a:pt x="63" y="2"/>
                  </a:cubicBezTo>
                  <a:cubicBezTo>
                    <a:pt x="52" y="2"/>
                    <a:pt x="43" y="5"/>
                    <a:pt x="30" y="7"/>
                  </a:cubicBezTo>
                  <a:cubicBezTo>
                    <a:pt x="2" y="0"/>
                    <a:pt x="2" y="0"/>
                    <a:pt x="2" y="0"/>
                  </a:cubicBezTo>
                  <a:cubicBezTo>
                    <a:pt x="0" y="7"/>
                    <a:pt x="0" y="7"/>
                    <a:pt x="0" y="7"/>
                  </a:cubicBezTo>
                  <a:cubicBezTo>
                    <a:pt x="15" y="20"/>
                    <a:pt x="15" y="20"/>
                    <a:pt x="15" y="20"/>
                  </a:cubicBezTo>
                  <a:cubicBezTo>
                    <a:pt x="24" y="18"/>
                    <a:pt x="24" y="18"/>
                    <a:pt x="24" y="18"/>
                  </a:cubicBezTo>
                  <a:cubicBezTo>
                    <a:pt x="24" y="18"/>
                    <a:pt x="24" y="18"/>
                    <a:pt x="24" y="18"/>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28" name="Freeform 19"/>
            <p:cNvSpPr>
              <a:spLocks/>
            </p:cNvSpPr>
            <p:nvPr/>
          </p:nvSpPr>
          <p:spPr bwMode="auto">
            <a:xfrm>
              <a:off x="7632708" y="2503490"/>
              <a:ext cx="33338" cy="30163"/>
            </a:xfrm>
            <a:custGeom>
              <a:avLst/>
              <a:gdLst>
                <a:gd name="T0" fmla="*/ 21 w 21"/>
                <a:gd name="T1" fmla="*/ 13 h 19"/>
                <a:gd name="T2" fmla="*/ 10 w 21"/>
                <a:gd name="T3" fmla="*/ 3 h 19"/>
                <a:gd name="T4" fmla="*/ 3 w 21"/>
                <a:gd name="T5" fmla="*/ 0 h 19"/>
                <a:gd name="T6" fmla="*/ 0 w 21"/>
                <a:gd name="T7" fmla="*/ 3 h 19"/>
                <a:gd name="T8" fmla="*/ 13 w 21"/>
                <a:gd name="T9" fmla="*/ 19 h 19"/>
                <a:gd name="T10" fmla="*/ 21 w 21"/>
                <a:gd name="T11" fmla="*/ 13 h 19"/>
                <a:gd name="T12" fmla="*/ 21 w 21"/>
                <a:gd name="T13" fmla="*/ 13 h 19"/>
                <a:gd name="T14" fmla="*/ 21 w 21"/>
                <a:gd name="T15" fmla="*/ 1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9">
                  <a:moveTo>
                    <a:pt x="21" y="13"/>
                  </a:moveTo>
                  <a:lnTo>
                    <a:pt x="10" y="3"/>
                  </a:lnTo>
                  <a:lnTo>
                    <a:pt x="3" y="0"/>
                  </a:lnTo>
                  <a:lnTo>
                    <a:pt x="0" y="3"/>
                  </a:lnTo>
                  <a:lnTo>
                    <a:pt x="13" y="19"/>
                  </a:lnTo>
                  <a:lnTo>
                    <a:pt x="21" y="13"/>
                  </a:lnTo>
                  <a:lnTo>
                    <a:pt x="21" y="13"/>
                  </a:lnTo>
                  <a:lnTo>
                    <a:pt x="21" y="13"/>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29" name="Freeform 20"/>
            <p:cNvSpPr>
              <a:spLocks/>
            </p:cNvSpPr>
            <p:nvPr/>
          </p:nvSpPr>
          <p:spPr bwMode="auto">
            <a:xfrm>
              <a:off x="7637471" y="2497140"/>
              <a:ext cx="42863" cy="23813"/>
            </a:xfrm>
            <a:custGeom>
              <a:avLst/>
              <a:gdLst>
                <a:gd name="T0" fmla="*/ 62 w 62"/>
                <a:gd name="T1" fmla="*/ 33 h 35"/>
                <a:gd name="T2" fmla="*/ 56 w 62"/>
                <a:gd name="T3" fmla="*/ 13 h 35"/>
                <a:gd name="T4" fmla="*/ 4 w 62"/>
                <a:gd name="T5" fmla="*/ 0 h 35"/>
                <a:gd name="T6" fmla="*/ 0 w 62"/>
                <a:gd name="T7" fmla="*/ 2 h 35"/>
                <a:gd name="T8" fmla="*/ 47 w 62"/>
                <a:gd name="T9" fmla="*/ 35 h 35"/>
                <a:gd name="T10" fmla="*/ 62 w 62"/>
                <a:gd name="T11" fmla="*/ 33 h 35"/>
                <a:gd name="T12" fmla="*/ 62 w 62"/>
                <a:gd name="T13" fmla="*/ 33 h 35"/>
              </a:gdLst>
              <a:ahLst/>
              <a:cxnLst>
                <a:cxn ang="0">
                  <a:pos x="T0" y="T1"/>
                </a:cxn>
                <a:cxn ang="0">
                  <a:pos x="T2" y="T3"/>
                </a:cxn>
                <a:cxn ang="0">
                  <a:pos x="T4" y="T5"/>
                </a:cxn>
                <a:cxn ang="0">
                  <a:pos x="T6" y="T7"/>
                </a:cxn>
                <a:cxn ang="0">
                  <a:pos x="T8" y="T9"/>
                </a:cxn>
                <a:cxn ang="0">
                  <a:pos x="T10" y="T11"/>
                </a:cxn>
                <a:cxn ang="0">
                  <a:pos x="T12" y="T13"/>
                </a:cxn>
              </a:cxnLst>
              <a:rect l="0" t="0" r="r" b="b"/>
              <a:pathLst>
                <a:path w="62" h="35">
                  <a:moveTo>
                    <a:pt x="62" y="33"/>
                  </a:moveTo>
                  <a:cubicBezTo>
                    <a:pt x="56" y="13"/>
                    <a:pt x="56" y="13"/>
                    <a:pt x="56" y="13"/>
                  </a:cubicBezTo>
                  <a:cubicBezTo>
                    <a:pt x="39" y="9"/>
                    <a:pt x="21" y="4"/>
                    <a:pt x="4" y="0"/>
                  </a:cubicBezTo>
                  <a:cubicBezTo>
                    <a:pt x="0" y="2"/>
                    <a:pt x="0" y="2"/>
                    <a:pt x="0" y="2"/>
                  </a:cubicBezTo>
                  <a:cubicBezTo>
                    <a:pt x="15" y="13"/>
                    <a:pt x="30" y="24"/>
                    <a:pt x="47" y="35"/>
                  </a:cubicBezTo>
                  <a:cubicBezTo>
                    <a:pt x="62" y="33"/>
                    <a:pt x="62" y="33"/>
                    <a:pt x="62" y="33"/>
                  </a:cubicBezTo>
                  <a:cubicBezTo>
                    <a:pt x="62" y="33"/>
                    <a:pt x="62" y="33"/>
                    <a:pt x="62" y="33"/>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30" name="Freeform 21"/>
            <p:cNvSpPr>
              <a:spLocks/>
            </p:cNvSpPr>
            <p:nvPr/>
          </p:nvSpPr>
          <p:spPr bwMode="auto">
            <a:xfrm>
              <a:off x="7667633" y="2549528"/>
              <a:ext cx="34925" cy="22225"/>
            </a:xfrm>
            <a:custGeom>
              <a:avLst/>
              <a:gdLst>
                <a:gd name="T0" fmla="*/ 0 w 51"/>
                <a:gd name="T1" fmla="*/ 31 h 31"/>
                <a:gd name="T2" fmla="*/ 14 w 51"/>
                <a:gd name="T3" fmla="*/ 31 h 31"/>
                <a:gd name="T4" fmla="*/ 27 w 51"/>
                <a:gd name="T5" fmla="*/ 17 h 31"/>
                <a:gd name="T6" fmla="*/ 45 w 51"/>
                <a:gd name="T7" fmla="*/ 22 h 31"/>
                <a:gd name="T8" fmla="*/ 51 w 51"/>
                <a:gd name="T9" fmla="*/ 15 h 31"/>
                <a:gd name="T10" fmla="*/ 16 w 51"/>
                <a:gd name="T11" fmla="*/ 0 h 31"/>
                <a:gd name="T12" fmla="*/ 7 w 51"/>
                <a:gd name="T13" fmla="*/ 6 h 31"/>
                <a:gd name="T14" fmla="*/ 14 w 51"/>
                <a:gd name="T15" fmla="*/ 13 h 31"/>
                <a:gd name="T16" fmla="*/ 0 w 51"/>
                <a:gd name="T17" fmla="*/ 26 h 31"/>
                <a:gd name="T18" fmla="*/ 0 w 51"/>
                <a:gd name="T19" fmla="*/ 31 h 31"/>
                <a:gd name="T20" fmla="*/ 0 w 51"/>
                <a:gd name="T2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31">
                  <a:moveTo>
                    <a:pt x="0" y="31"/>
                  </a:moveTo>
                  <a:cubicBezTo>
                    <a:pt x="14" y="31"/>
                    <a:pt x="14" y="31"/>
                    <a:pt x="14" y="31"/>
                  </a:cubicBezTo>
                  <a:cubicBezTo>
                    <a:pt x="27" y="17"/>
                    <a:pt x="27" y="17"/>
                    <a:pt x="27" y="17"/>
                  </a:cubicBezTo>
                  <a:cubicBezTo>
                    <a:pt x="45" y="22"/>
                    <a:pt x="45" y="22"/>
                    <a:pt x="45" y="22"/>
                  </a:cubicBezTo>
                  <a:cubicBezTo>
                    <a:pt x="51" y="15"/>
                    <a:pt x="51" y="15"/>
                    <a:pt x="51" y="15"/>
                  </a:cubicBezTo>
                  <a:cubicBezTo>
                    <a:pt x="40" y="11"/>
                    <a:pt x="27" y="4"/>
                    <a:pt x="16" y="0"/>
                  </a:cubicBezTo>
                  <a:cubicBezTo>
                    <a:pt x="7" y="6"/>
                    <a:pt x="7" y="6"/>
                    <a:pt x="7" y="6"/>
                  </a:cubicBezTo>
                  <a:cubicBezTo>
                    <a:pt x="14" y="13"/>
                    <a:pt x="14" y="13"/>
                    <a:pt x="14" y="13"/>
                  </a:cubicBezTo>
                  <a:cubicBezTo>
                    <a:pt x="0" y="26"/>
                    <a:pt x="0" y="26"/>
                    <a:pt x="0" y="26"/>
                  </a:cubicBezTo>
                  <a:cubicBezTo>
                    <a:pt x="0" y="31"/>
                    <a:pt x="0" y="31"/>
                    <a:pt x="0" y="31"/>
                  </a:cubicBezTo>
                  <a:cubicBezTo>
                    <a:pt x="0" y="31"/>
                    <a:pt x="0" y="31"/>
                    <a:pt x="0" y="31"/>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31" name="Freeform 22"/>
            <p:cNvSpPr>
              <a:spLocks/>
            </p:cNvSpPr>
            <p:nvPr/>
          </p:nvSpPr>
          <p:spPr bwMode="auto">
            <a:xfrm>
              <a:off x="7189795" y="2462215"/>
              <a:ext cx="42863" cy="26988"/>
            </a:xfrm>
            <a:custGeom>
              <a:avLst/>
              <a:gdLst>
                <a:gd name="T0" fmla="*/ 0 w 62"/>
                <a:gd name="T1" fmla="*/ 33 h 40"/>
                <a:gd name="T2" fmla="*/ 2 w 62"/>
                <a:gd name="T3" fmla="*/ 40 h 40"/>
                <a:gd name="T4" fmla="*/ 34 w 62"/>
                <a:gd name="T5" fmla="*/ 26 h 40"/>
                <a:gd name="T6" fmla="*/ 45 w 62"/>
                <a:gd name="T7" fmla="*/ 20 h 40"/>
                <a:gd name="T8" fmla="*/ 62 w 62"/>
                <a:gd name="T9" fmla="*/ 13 h 40"/>
                <a:gd name="T10" fmla="*/ 62 w 62"/>
                <a:gd name="T11" fmla="*/ 2 h 40"/>
                <a:gd name="T12" fmla="*/ 15 w 62"/>
                <a:gd name="T13" fmla="*/ 0 h 40"/>
                <a:gd name="T14" fmla="*/ 9 w 62"/>
                <a:gd name="T15" fmla="*/ 4 h 40"/>
                <a:gd name="T16" fmla="*/ 13 w 62"/>
                <a:gd name="T17" fmla="*/ 13 h 40"/>
                <a:gd name="T18" fmla="*/ 0 w 62"/>
                <a:gd name="T19" fmla="*/ 33 h 40"/>
                <a:gd name="T20" fmla="*/ 0 w 62"/>
                <a:gd name="T21" fmla="*/ 3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0">
                  <a:moveTo>
                    <a:pt x="0" y="33"/>
                  </a:moveTo>
                  <a:cubicBezTo>
                    <a:pt x="2" y="40"/>
                    <a:pt x="2" y="40"/>
                    <a:pt x="2" y="40"/>
                  </a:cubicBezTo>
                  <a:cubicBezTo>
                    <a:pt x="13" y="35"/>
                    <a:pt x="24" y="31"/>
                    <a:pt x="34" y="26"/>
                  </a:cubicBezTo>
                  <a:cubicBezTo>
                    <a:pt x="39" y="24"/>
                    <a:pt x="41" y="20"/>
                    <a:pt x="45" y="20"/>
                  </a:cubicBezTo>
                  <a:cubicBezTo>
                    <a:pt x="51" y="15"/>
                    <a:pt x="56" y="13"/>
                    <a:pt x="62" y="13"/>
                  </a:cubicBezTo>
                  <a:cubicBezTo>
                    <a:pt x="62" y="2"/>
                    <a:pt x="62" y="2"/>
                    <a:pt x="62" y="2"/>
                  </a:cubicBezTo>
                  <a:cubicBezTo>
                    <a:pt x="47" y="2"/>
                    <a:pt x="30" y="0"/>
                    <a:pt x="15" y="0"/>
                  </a:cubicBezTo>
                  <a:cubicBezTo>
                    <a:pt x="9" y="4"/>
                    <a:pt x="9" y="4"/>
                    <a:pt x="9" y="4"/>
                  </a:cubicBezTo>
                  <a:cubicBezTo>
                    <a:pt x="13" y="13"/>
                    <a:pt x="13" y="13"/>
                    <a:pt x="13" y="13"/>
                  </a:cubicBezTo>
                  <a:cubicBezTo>
                    <a:pt x="0" y="33"/>
                    <a:pt x="0" y="33"/>
                    <a:pt x="0" y="33"/>
                  </a:cubicBezTo>
                  <a:cubicBezTo>
                    <a:pt x="0" y="33"/>
                    <a:pt x="0" y="33"/>
                    <a:pt x="0" y="33"/>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32" name="Freeform 23"/>
            <p:cNvSpPr>
              <a:spLocks/>
            </p:cNvSpPr>
            <p:nvPr/>
          </p:nvSpPr>
          <p:spPr bwMode="auto">
            <a:xfrm>
              <a:off x="7129470" y="2416178"/>
              <a:ext cx="46038" cy="33338"/>
            </a:xfrm>
            <a:custGeom>
              <a:avLst/>
              <a:gdLst>
                <a:gd name="T0" fmla="*/ 27 w 65"/>
                <a:gd name="T1" fmla="*/ 49 h 49"/>
                <a:gd name="T2" fmla="*/ 43 w 65"/>
                <a:gd name="T3" fmla="*/ 40 h 49"/>
                <a:gd name="T4" fmla="*/ 65 w 65"/>
                <a:gd name="T5" fmla="*/ 22 h 49"/>
                <a:gd name="T6" fmla="*/ 49 w 65"/>
                <a:gd name="T7" fmla="*/ 11 h 49"/>
                <a:gd name="T8" fmla="*/ 47 w 65"/>
                <a:gd name="T9" fmla="*/ 2 h 49"/>
                <a:gd name="T10" fmla="*/ 43 w 65"/>
                <a:gd name="T11" fmla="*/ 0 h 49"/>
                <a:gd name="T12" fmla="*/ 32 w 65"/>
                <a:gd name="T13" fmla="*/ 14 h 49"/>
                <a:gd name="T14" fmla="*/ 23 w 65"/>
                <a:gd name="T15" fmla="*/ 20 h 49"/>
                <a:gd name="T16" fmla="*/ 16 w 65"/>
                <a:gd name="T17" fmla="*/ 31 h 49"/>
                <a:gd name="T18" fmla="*/ 9 w 65"/>
                <a:gd name="T19" fmla="*/ 29 h 49"/>
                <a:gd name="T20" fmla="*/ 0 w 65"/>
                <a:gd name="T21" fmla="*/ 38 h 49"/>
                <a:gd name="T22" fmla="*/ 3 w 65"/>
                <a:gd name="T23" fmla="*/ 49 h 49"/>
                <a:gd name="T24" fmla="*/ 27 w 65"/>
                <a:gd name="T25" fmla="*/ 49 h 49"/>
                <a:gd name="T26" fmla="*/ 27 w 65"/>
                <a:gd name="T2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49">
                  <a:moveTo>
                    <a:pt x="27" y="49"/>
                  </a:moveTo>
                  <a:cubicBezTo>
                    <a:pt x="32" y="47"/>
                    <a:pt x="38" y="45"/>
                    <a:pt x="43" y="40"/>
                  </a:cubicBezTo>
                  <a:cubicBezTo>
                    <a:pt x="52" y="36"/>
                    <a:pt x="58" y="29"/>
                    <a:pt x="65" y="22"/>
                  </a:cubicBezTo>
                  <a:cubicBezTo>
                    <a:pt x="49" y="11"/>
                    <a:pt x="49" y="11"/>
                    <a:pt x="49" y="11"/>
                  </a:cubicBezTo>
                  <a:cubicBezTo>
                    <a:pt x="47" y="2"/>
                    <a:pt x="47" y="2"/>
                    <a:pt x="47" y="2"/>
                  </a:cubicBezTo>
                  <a:cubicBezTo>
                    <a:pt x="43" y="0"/>
                    <a:pt x="43" y="0"/>
                    <a:pt x="43" y="0"/>
                  </a:cubicBezTo>
                  <a:cubicBezTo>
                    <a:pt x="38" y="5"/>
                    <a:pt x="36" y="9"/>
                    <a:pt x="32" y="14"/>
                  </a:cubicBezTo>
                  <a:cubicBezTo>
                    <a:pt x="29" y="16"/>
                    <a:pt x="27" y="18"/>
                    <a:pt x="23" y="20"/>
                  </a:cubicBezTo>
                  <a:cubicBezTo>
                    <a:pt x="16" y="31"/>
                    <a:pt x="16" y="31"/>
                    <a:pt x="16" y="31"/>
                  </a:cubicBezTo>
                  <a:cubicBezTo>
                    <a:pt x="9" y="29"/>
                    <a:pt x="9" y="29"/>
                    <a:pt x="9" y="29"/>
                  </a:cubicBezTo>
                  <a:cubicBezTo>
                    <a:pt x="0" y="38"/>
                    <a:pt x="0" y="38"/>
                    <a:pt x="0" y="38"/>
                  </a:cubicBezTo>
                  <a:cubicBezTo>
                    <a:pt x="3" y="49"/>
                    <a:pt x="3" y="49"/>
                    <a:pt x="3" y="49"/>
                  </a:cubicBezTo>
                  <a:cubicBezTo>
                    <a:pt x="27" y="49"/>
                    <a:pt x="27" y="49"/>
                    <a:pt x="27" y="49"/>
                  </a:cubicBezTo>
                  <a:cubicBezTo>
                    <a:pt x="27" y="49"/>
                    <a:pt x="27" y="49"/>
                    <a:pt x="27" y="49"/>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33" name="Freeform 24"/>
            <p:cNvSpPr>
              <a:spLocks/>
            </p:cNvSpPr>
            <p:nvPr/>
          </p:nvSpPr>
          <p:spPr bwMode="auto">
            <a:xfrm>
              <a:off x="7146933" y="2447928"/>
              <a:ext cx="46038" cy="25400"/>
            </a:xfrm>
            <a:custGeom>
              <a:avLst/>
              <a:gdLst>
                <a:gd name="T0" fmla="*/ 3 w 29"/>
                <a:gd name="T1" fmla="*/ 6 h 16"/>
                <a:gd name="T2" fmla="*/ 0 w 29"/>
                <a:gd name="T3" fmla="*/ 9 h 16"/>
                <a:gd name="T4" fmla="*/ 8 w 29"/>
                <a:gd name="T5" fmla="*/ 15 h 16"/>
                <a:gd name="T6" fmla="*/ 27 w 29"/>
                <a:gd name="T7" fmla="*/ 16 h 16"/>
                <a:gd name="T8" fmla="*/ 27 w 29"/>
                <a:gd name="T9" fmla="*/ 8 h 16"/>
                <a:gd name="T10" fmla="*/ 29 w 29"/>
                <a:gd name="T11" fmla="*/ 6 h 16"/>
                <a:gd name="T12" fmla="*/ 28 w 29"/>
                <a:gd name="T13" fmla="*/ 3 h 16"/>
                <a:gd name="T14" fmla="*/ 23 w 29"/>
                <a:gd name="T15" fmla="*/ 3 h 16"/>
                <a:gd name="T16" fmla="*/ 18 w 29"/>
                <a:gd name="T17" fmla="*/ 0 h 16"/>
                <a:gd name="T18" fmla="*/ 4 w 29"/>
                <a:gd name="T19" fmla="*/ 3 h 16"/>
                <a:gd name="T20" fmla="*/ 3 w 29"/>
                <a:gd name="T21" fmla="*/ 6 h 16"/>
                <a:gd name="T22" fmla="*/ 3 w 29"/>
                <a:gd name="T23" fmla="*/ 6 h 16"/>
                <a:gd name="T24" fmla="*/ 3 w 29"/>
                <a:gd name="T25"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16">
                  <a:moveTo>
                    <a:pt x="3" y="6"/>
                  </a:moveTo>
                  <a:lnTo>
                    <a:pt x="0" y="9"/>
                  </a:lnTo>
                  <a:lnTo>
                    <a:pt x="8" y="15"/>
                  </a:lnTo>
                  <a:lnTo>
                    <a:pt x="27" y="16"/>
                  </a:lnTo>
                  <a:lnTo>
                    <a:pt x="27" y="8"/>
                  </a:lnTo>
                  <a:lnTo>
                    <a:pt x="29" y="6"/>
                  </a:lnTo>
                  <a:lnTo>
                    <a:pt x="28" y="3"/>
                  </a:lnTo>
                  <a:lnTo>
                    <a:pt x="23" y="3"/>
                  </a:lnTo>
                  <a:lnTo>
                    <a:pt x="18" y="0"/>
                  </a:lnTo>
                  <a:lnTo>
                    <a:pt x="4" y="3"/>
                  </a:lnTo>
                  <a:lnTo>
                    <a:pt x="3" y="6"/>
                  </a:lnTo>
                  <a:lnTo>
                    <a:pt x="3" y="6"/>
                  </a:lnTo>
                  <a:lnTo>
                    <a:pt x="3" y="6"/>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34" name="Freeform 25"/>
            <p:cNvSpPr>
              <a:spLocks/>
            </p:cNvSpPr>
            <p:nvPr/>
          </p:nvSpPr>
          <p:spPr bwMode="auto">
            <a:xfrm>
              <a:off x="8383596" y="2795591"/>
              <a:ext cx="42863" cy="28575"/>
            </a:xfrm>
            <a:custGeom>
              <a:avLst/>
              <a:gdLst>
                <a:gd name="T0" fmla="*/ 14 w 27"/>
                <a:gd name="T1" fmla="*/ 2 h 18"/>
                <a:gd name="T2" fmla="*/ 8 w 27"/>
                <a:gd name="T3" fmla="*/ 4 h 18"/>
                <a:gd name="T4" fmla="*/ 5 w 27"/>
                <a:gd name="T5" fmla="*/ 0 h 18"/>
                <a:gd name="T6" fmla="*/ 0 w 27"/>
                <a:gd name="T7" fmla="*/ 8 h 18"/>
                <a:gd name="T8" fmla="*/ 3 w 27"/>
                <a:gd name="T9" fmla="*/ 11 h 18"/>
                <a:gd name="T10" fmla="*/ 6 w 27"/>
                <a:gd name="T11" fmla="*/ 8 h 18"/>
                <a:gd name="T12" fmla="*/ 18 w 27"/>
                <a:gd name="T13" fmla="*/ 11 h 18"/>
                <a:gd name="T14" fmla="*/ 22 w 27"/>
                <a:gd name="T15" fmla="*/ 18 h 18"/>
                <a:gd name="T16" fmla="*/ 27 w 27"/>
                <a:gd name="T17" fmla="*/ 11 h 18"/>
                <a:gd name="T18" fmla="*/ 14 w 27"/>
                <a:gd name="T19" fmla="*/ 2 h 18"/>
                <a:gd name="T20" fmla="*/ 14 w 27"/>
                <a:gd name="T21" fmla="*/ 2 h 18"/>
                <a:gd name="T22" fmla="*/ 14 w 27"/>
                <a:gd name="T23"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8">
                  <a:moveTo>
                    <a:pt x="14" y="2"/>
                  </a:moveTo>
                  <a:lnTo>
                    <a:pt x="8" y="4"/>
                  </a:lnTo>
                  <a:lnTo>
                    <a:pt x="5" y="0"/>
                  </a:lnTo>
                  <a:lnTo>
                    <a:pt x="0" y="8"/>
                  </a:lnTo>
                  <a:lnTo>
                    <a:pt x="3" y="11"/>
                  </a:lnTo>
                  <a:lnTo>
                    <a:pt x="6" y="8"/>
                  </a:lnTo>
                  <a:lnTo>
                    <a:pt x="18" y="11"/>
                  </a:lnTo>
                  <a:lnTo>
                    <a:pt x="22" y="18"/>
                  </a:lnTo>
                  <a:lnTo>
                    <a:pt x="27" y="11"/>
                  </a:lnTo>
                  <a:lnTo>
                    <a:pt x="14" y="2"/>
                  </a:lnTo>
                  <a:lnTo>
                    <a:pt x="14" y="2"/>
                  </a:lnTo>
                  <a:lnTo>
                    <a:pt x="14" y="2"/>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35" name="Freeform 26"/>
            <p:cNvSpPr>
              <a:spLocks/>
            </p:cNvSpPr>
            <p:nvPr/>
          </p:nvSpPr>
          <p:spPr bwMode="auto">
            <a:xfrm>
              <a:off x="8154996" y="2551115"/>
              <a:ext cx="34925" cy="42863"/>
            </a:xfrm>
            <a:custGeom>
              <a:avLst/>
              <a:gdLst>
                <a:gd name="T0" fmla="*/ 13 w 51"/>
                <a:gd name="T1" fmla="*/ 58 h 62"/>
                <a:gd name="T2" fmla="*/ 29 w 51"/>
                <a:gd name="T3" fmla="*/ 42 h 62"/>
                <a:gd name="T4" fmla="*/ 51 w 51"/>
                <a:gd name="T5" fmla="*/ 22 h 62"/>
                <a:gd name="T6" fmla="*/ 51 w 51"/>
                <a:gd name="T7" fmla="*/ 11 h 62"/>
                <a:gd name="T8" fmla="*/ 46 w 51"/>
                <a:gd name="T9" fmla="*/ 4 h 62"/>
                <a:gd name="T10" fmla="*/ 33 w 51"/>
                <a:gd name="T11" fmla="*/ 0 h 62"/>
                <a:gd name="T12" fmla="*/ 0 w 51"/>
                <a:gd name="T13" fmla="*/ 29 h 62"/>
                <a:gd name="T14" fmla="*/ 2 w 51"/>
                <a:gd name="T15" fmla="*/ 62 h 62"/>
                <a:gd name="T16" fmla="*/ 13 w 51"/>
                <a:gd name="T17" fmla="*/ 58 h 62"/>
                <a:gd name="T18" fmla="*/ 13 w 51"/>
                <a:gd name="T19" fmla="*/ 5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62">
                  <a:moveTo>
                    <a:pt x="13" y="58"/>
                  </a:moveTo>
                  <a:cubicBezTo>
                    <a:pt x="17" y="53"/>
                    <a:pt x="24" y="49"/>
                    <a:pt x="29" y="42"/>
                  </a:cubicBezTo>
                  <a:cubicBezTo>
                    <a:pt x="37" y="35"/>
                    <a:pt x="44" y="29"/>
                    <a:pt x="51" y="22"/>
                  </a:cubicBezTo>
                  <a:cubicBezTo>
                    <a:pt x="51" y="11"/>
                    <a:pt x="51" y="11"/>
                    <a:pt x="51" y="11"/>
                  </a:cubicBezTo>
                  <a:cubicBezTo>
                    <a:pt x="46" y="4"/>
                    <a:pt x="46" y="4"/>
                    <a:pt x="46" y="4"/>
                  </a:cubicBezTo>
                  <a:cubicBezTo>
                    <a:pt x="33" y="0"/>
                    <a:pt x="33" y="0"/>
                    <a:pt x="33" y="0"/>
                  </a:cubicBezTo>
                  <a:cubicBezTo>
                    <a:pt x="24" y="9"/>
                    <a:pt x="11" y="18"/>
                    <a:pt x="0" y="29"/>
                  </a:cubicBezTo>
                  <a:cubicBezTo>
                    <a:pt x="2" y="62"/>
                    <a:pt x="2" y="62"/>
                    <a:pt x="2" y="62"/>
                  </a:cubicBezTo>
                  <a:cubicBezTo>
                    <a:pt x="13" y="58"/>
                    <a:pt x="13" y="58"/>
                    <a:pt x="13" y="58"/>
                  </a:cubicBezTo>
                  <a:cubicBezTo>
                    <a:pt x="13" y="58"/>
                    <a:pt x="13" y="58"/>
                    <a:pt x="13" y="58"/>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36" name="Freeform 27"/>
            <p:cNvSpPr>
              <a:spLocks/>
            </p:cNvSpPr>
            <p:nvPr/>
          </p:nvSpPr>
          <p:spPr bwMode="auto">
            <a:xfrm>
              <a:off x="6662745" y="2497140"/>
              <a:ext cx="209550" cy="68263"/>
            </a:xfrm>
            <a:custGeom>
              <a:avLst/>
              <a:gdLst>
                <a:gd name="T0" fmla="*/ 31 w 304"/>
                <a:gd name="T1" fmla="*/ 98 h 98"/>
                <a:gd name="T2" fmla="*/ 101 w 304"/>
                <a:gd name="T3" fmla="*/ 74 h 98"/>
                <a:gd name="T4" fmla="*/ 180 w 304"/>
                <a:gd name="T5" fmla="*/ 52 h 98"/>
                <a:gd name="T6" fmla="*/ 200 w 304"/>
                <a:gd name="T7" fmla="*/ 44 h 98"/>
                <a:gd name="T8" fmla="*/ 225 w 304"/>
                <a:gd name="T9" fmla="*/ 44 h 98"/>
                <a:gd name="T10" fmla="*/ 233 w 304"/>
                <a:gd name="T11" fmla="*/ 37 h 98"/>
                <a:gd name="T12" fmla="*/ 233 w 304"/>
                <a:gd name="T13" fmla="*/ 44 h 98"/>
                <a:gd name="T14" fmla="*/ 266 w 304"/>
                <a:gd name="T15" fmla="*/ 39 h 98"/>
                <a:gd name="T16" fmla="*/ 275 w 304"/>
                <a:gd name="T17" fmla="*/ 28 h 98"/>
                <a:gd name="T18" fmla="*/ 291 w 304"/>
                <a:gd name="T19" fmla="*/ 24 h 98"/>
                <a:gd name="T20" fmla="*/ 304 w 304"/>
                <a:gd name="T21" fmla="*/ 15 h 98"/>
                <a:gd name="T22" fmla="*/ 293 w 304"/>
                <a:gd name="T23" fmla="*/ 0 h 98"/>
                <a:gd name="T24" fmla="*/ 264 w 304"/>
                <a:gd name="T25" fmla="*/ 0 h 98"/>
                <a:gd name="T26" fmla="*/ 255 w 304"/>
                <a:gd name="T27" fmla="*/ 11 h 98"/>
                <a:gd name="T28" fmla="*/ 165 w 304"/>
                <a:gd name="T29" fmla="*/ 22 h 98"/>
                <a:gd name="T30" fmla="*/ 128 w 304"/>
                <a:gd name="T31" fmla="*/ 24 h 98"/>
                <a:gd name="T32" fmla="*/ 77 w 304"/>
                <a:gd name="T33" fmla="*/ 50 h 98"/>
                <a:gd name="T34" fmla="*/ 50 w 304"/>
                <a:gd name="T35" fmla="*/ 44 h 98"/>
                <a:gd name="T36" fmla="*/ 28 w 304"/>
                <a:gd name="T37" fmla="*/ 57 h 98"/>
                <a:gd name="T38" fmla="*/ 6 w 304"/>
                <a:gd name="T39" fmla="*/ 54 h 98"/>
                <a:gd name="T40" fmla="*/ 13 w 304"/>
                <a:gd name="T41" fmla="*/ 65 h 98"/>
                <a:gd name="T42" fmla="*/ 0 w 304"/>
                <a:gd name="T43" fmla="*/ 76 h 98"/>
                <a:gd name="T44" fmla="*/ 31 w 304"/>
                <a:gd name="T45" fmla="*/ 98 h 98"/>
                <a:gd name="T46" fmla="*/ 31 w 304"/>
                <a:gd name="T4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4" h="98">
                  <a:moveTo>
                    <a:pt x="31" y="98"/>
                  </a:moveTo>
                  <a:cubicBezTo>
                    <a:pt x="53" y="87"/>
                    <a:pt x="77" y="80"/>
                    <a:pt x="101" y="74"/>
                  </a:cubicBezTo>
                  <a:cubicBezTo>
                    <a:pt x="128" y="65"/>
                    <a:pt x="154" y="59"/>
                    <a:pt x="180" y="52"/>
                  </a:cubicBezTo>
                  <a:cubicBezTo>
                    <a:pt x="187" y="50"/>
                    <a:pt x="194" y="46"/>
                    <a:pt x="200" y="44"/>
                  </a:cubicBezTo>
                  <a:cubicBezTo>
                    <a:pt x="225" y="44"/>
                    <a:pt x="225" y="44"/>
                    <a:pt x="225" y="44"/>
                  </a:cubicBezTo>
                  <a:cubicBezTo>
                    <a:pt x="233" y="37"/>
                    <a:pt x="233" y="37"/>
                    <a:pt x="233" y="37"/>
                  </a:cubicBezTo>
                  <a:cubicBezTo>
                    <a:pt x="233" y="44"/>
                    <a:pt x="233" y="44"/>
                    <a:pt x="233" y="44"/>
                  </a:cubicBezTo>
                  <a:cubicBezTo>
                    <a:pt x="266" y="39"/>
                    <a:pt x="266" y="39"/>
                    <a:pt x="266" y="39"/>
                  </a:cubicBezTo>
                  <a:cubicBezTo>
                    <a:pt x="275" y="28"/>
                    <a:pt x="275" y="28"/>
                    <a:pt x="275" y="28"/>
                  </a:cubicBezTo>
                  <a:cubicBezTo>
                    <a:pt x="282" y="28"/>
                    <a:pt x="286" y="26"/>
                    <a:pt x="291" y="24"/>
                  </a:cubicBezTo>
                  <a:cubicBezTo>
                    <a:pt x="295" y="22"/>
                    <a:pt x="300" y="20"/>
                    <a:pt x="304" y="15"/>
                  </a:cubicBezTo>
                  <a:cubicBezTo>
                    <a:pt x="293" y="0"/>
                    <a:pt x="293" y="0"/>
                    <a:pt x="293" y="0"/>
                  </a:cubicBezTo>
                  <a:cubicBezTo>
                    <a:pt x="264" y="0"/>
                    <a:pt x="264" y="0"/>
                    <a:pt x="264" y="0"/>
                  </a:cubicBezTo>
                  <a:cubicBezTo>
                    <a:pt x="255" y="11"/>
                    <a:pt x="255" y="11"/>
                    <a:pt x="255" y="11"/>
                  </a:cubicBezTo>
                  <a:cubicBezTo>
                    <a:pt x="225" y="15"/>
                    <a:pt x="196" y="20"/>
                    <a:pt x="165" y="22"/>
                  </a:cubicBezTo>
                  <a:cubicBezTo>
                    <a:pt x="154" y="24"/>
                    <a:pt x="141" y="24"/>
                    <a:pt x="128" y="24"/>
                  </a:cubicBezTo>
                  <a:cubicBezTo>
                    <a:pt x="77" y="50"/>
                    <a:pt x="77" y="50"/>
                    <a:pt x="77" y="50"/>
                  </a:cubicBezTo>
                  <a:cubicBezTo>
                    <a:pt x="50" y="44"/>
                    <a:pt x="50" y="44"/>
                    <a:pt x="50" y="44"/>
                  </a:cubicBezTo>
                  <a:cubicBezTo>
                    <a:pt x="28" y="57"/>
                    <a:pt x="28" y="57"/>
                    <a:pt x="28" y="57"/>
                  </a:cubicBezTo>
                  <a:cubicBezTo>
                    <a:pt x="6" y="54"/>
                    <a:pt x="6" y="54"/>
                    <a:pt x="6" y="54"/>
                  </a:cubicBezTo>
                  <a:cubicBezTo>
                    <a:pt x="13" y="65"/>
                    <a:pt x="13" y="65"/>
                    <a:pt x="13" y="65"/>
                  </a:cubicBezTo>
                  <a:cubicBezTo>
                    <a:pt x="0" y="76"/>
                    <a:pt x="0" y="76"/>
                    <a:pt x="0" y="76"/>
                  </a:cubicBezTo>
                  <a:cubicBezTo>
                    <a:pt x="31" y="98"/>
                    <a:pt x="31" y="98"/>
                    <a:pt x="31" y="98"/>
                  </a:cubicBezTo>
                  <a:cubicBezTo>
                    <a:pt x="31" y="98"/>
                    <a:pt x="31" y="98"/>
                    <a:pt x="31" y="98"/>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37" name="Freeform 28"/>
            <p:cNvSpPr>
              <a:spLocks/>
            </p:cNvSpPr>
            <p:nvPr/>
          </p:nvSpPr>
          <p:spPr bwMode="auto">
            <a:xfrm>
              <a:off x="6608770" y="2549528"/>
              <a:ext cx="68263" cy="79375"/>
            </a:xfrm>
            <a:custGeom>
              <a:avLst/>
              <a:gdLst>
                <a:gd name="T0" fmla="*/ 24 w 100"/>
                <a:gd name="T1" fmla="*/ 75 h 115"/>
                <a:gd name="T2" fmla="*/ 6 w 100"/>
                <a:gd name="T3" fmla="*/ 77 h 115"/>
                <a:gd name="T4" fmla="*/ 15 w 100"/>
                <a:gd name="T5" fmla="*/ 95 h 115"/>
                <a:gd name="T6" fmla="*/ 29 w 100"/>
                <a:gd name="T7" fmla="*/ 93 h 115"/>
                <a:gd name="T8" fmla="*/ 40 w 100"/>
                <a:gd name="T9" fmla="*/ 100 h 115"/>
                <a:gd name="T10" fmla="*/ 55 w 100"/>
                <a:gd name="T11" fmla="*/ 115 h 115"/>
                <a:gd name="T12" fmla="*/ 80 w 100"/>
                <a:gd name="T13" fmla="*/ 106 h 115"/>
                <a:gd name="T14" fmla="*/ 64 w 100"/>
                <a:gd name="T15" fmla="*/ 73 h 115"/>
                <a:gd name="T16" fmla="*/ 100 w 100"/>
                <a:gd name="T17" fmla="*/ 22 h 115"/>
                <a:gd name="T18" fmla="*/ 73 w 100"/>
                <a:gd name="T19" fmla="*/ 0 h 115"/>
                <a:gd name="T20" fmla="*/ 13 w 100"/>
                <a:gd name="T21" fmla="*/ 31 h 115"/>
                <a:gd name="T22" fmla="*/ 0 w 100"/>
                <a:gd name="T23" fmla="*/ 51 h 115"/>
                <a:gd name="T24" fmla="*/ 11 w 100"/>
                <a:gd name="T25" fmla="*/ 55 h 115"/>
                <a:gd name="T26" fmla="*/ 24 w 100"/>
                <a:gd name="T27" fmla="*/ 75 h 115"/>
                <a:gd name="T28" fmla="*/ 24 w 100"/>
                <a:gd name="T29" fmla="*/ 7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115">
                  <a:moveTo>
                    <a:pt x="24" y="75"/>
                  </a:moveTo>
                  <a:cubicBezTo>
                    <a:pt x="6" y="77"/>
                    <a:pt x="6" y="77"/>
                    <a:pt x="6" y="77"/>
                  </a:cubicBezTo>
                  <a:cubicBezTo>
                    <a:pt x="15" y="95"/>
                    <a:pt x="15" y="95"/>
                    <a:pt x="15" y="95"/>
                  </a:cubicBezTo>
                  <a:cubicBezTo>
                    <a:pt x="29" y="93"/>
                    <a:pt x="29" y="93"/>
                    <a:pt x="29" y="93"/>
                  </a:cubicBezTo>
                  <a:cubicBezTo>
                    <a:pt x="33" y="95"/>
                    <a:pt x="37" y="97"/>
                    <a:pt x="40" y="100"/>
                  </a:cubicBezTo>
                  <a:cubicBezTo>
                    <a:pt x="44" y="104"/>
                    <a:pt x="51" y="108"/>
                    <a:pt x="55" y="115"/>
                  </a:cubicBezTo>
                  <a:cubicBezTo>
                    <a:pt x="80" y="106"/>
                    <a:pt x="80" y="106"/>
                    <a:pt x="80" y="106"/>
                  </a:cubicBezTo>
                  <a:cubicBezTo>
                    <a:pt x="64" y="73"/>
                    <a:pt x="64" y="73"/>
                    <a:pt x="64" y="73"/>
                  </a:cubicBezTo>
                  <a:cubicBezTo>
                    <a:pt x="75" y="57"/>
                    <a:pt x="89" y="40"/>
                    <a:pt x="100" y="22"/>
                  </a:cubicBezTo>
                  <a:cubicBezTo>
                    <a:pt x="73" y="0"/>
                    <a:pt x="73" y="0"/>
                    <a:pt x="73" y="0"/>
                  </a:cubicBezTo>
                  <a:cubicBezTo>
                    <a:pt x="53" y="11"/>
                    <a:pt x="33" y="20"/>
                    <a:pt x="13" y="31"/>
                  </a:cubicBezTo>
                  <a:cubicBezTo>
                    <a:pt x="0" y="51"/>
                    <a:pt x="0" y="51"/>
                    <a:pt x="0" y="51"/>
                  </a:cubicBezTo>
                  <a:cubicBezTo>
                    <a:pt x="11" y="55"/>
                    <a:pt x="11" y="55"/>
                    <a:pt x="11" y="55"/>
                  </a:cubicBezTo>
                  <a:cubicBezTo>
                    <a:pt x="24" y="75"/>
                    <a:pt x="24" y="75"/>
                    <a:pt x="24" y="75"/>
                  </a:cubicBezTo>
                  <a:cubicBezTo>
                    <a:pt x="24" y="75"/>
                    <a:pt x="24" y="75"/>
                    <a:pt x="24" y="75"/>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38" name="Freeform 29"/>
            <p:cNvSpPr>
              <a:spLocks/>
            </p:cNvSpPr>
            <p:nvPr/>
          </p:nvSpPr>
          <p:spPr bwMode="auto">
            <a:xfrm>
              <a:off x="5776919" y="2911478"/>
              <a:ext cx="103188" cy="179388"/>
            </a:xfrm>
            <a:custGeom>
              <a:avLst/>
              <a:gdLst>
                <a:gd name="T0" fmla="*/ 3 w 151"/>
                <a:gd name="T1" fmla="*/ 81 h 262"/>
                <a:gd name="T2" fmla="*/ 7 w 151"/>
                <a:gd name="T3" fmla="*/ 110 h 262"/>
                <a:gd name="T4" fmla="*/ 11 w 151"/>
                <a:gd name="T5" fmla="*/ 99 h 262"/>
                <a:gd name="T6" fmla="*/ 27 w 151"/>
                <a:gd name="T7" fmla="*/ 92 h 262"/>
                <a:gd name="T8" fmla="*/ 31 w 151"/>
                <a:gd name="T9" fmla="*/ 101 h 262"/>
                <a:gd name="T10" fmla="*/ 18 w 151"/>
                <a:gd name="T11" fmla="*/ 110 h 262"/>
                <a:gd name="T12" fmla="*/ 11 w 151"/>
                <a:gd name="T13" fmla="*/ 130 h 262"/>
                <a:gd name="T14" fmla="*/ 18 w 151"/>
                <a:gd name="T15" fmla="*/ 136 h 262"/>
                <a:gd name="T16" fmla="*/ 25 w 151"/>
                <a:gd name="T17" fmla="*/ 123 h 262"/>
                <a:gd name="T18" fmla="*/ 31 w 151"/>
                <a:gd name="T19" fmla="*/ 130 h 262"/>
                <a:gd name="T20" fmla="*/ 44 w 151"/>
                <a:gd name="T21" fmla="*/ 119 h 262"/>
                <a:gd name="T22" fmla="*/ 53 w 151"/>
                <a:gd name="T23" fmla="*/ 128 h 262"/>
                <a:gd name="T24" fmla="*/ 44 w 151"/>
                <a:gd name="T25" fmla="*/ 143 h 262"/>
                <a:gd name="T26" fmla="*/ 53 w 151"/>
                <a:gd name="T27" fmla="*/ 152 h 262"/>
                <a:gd name="T28" fmla="*/ 55 w 151"/>
                <a:gd name="T29" fmla="*/ 167 h 262"/>
                <a:gd name="T30" fmla="*/ 29 w 151"/>
                <a:gd name="T31" fmla="*/ 180 h 262"/>
                <a:gd name="T32" fmla="*/ 25 w 151"/>
                <a:gd name="T33" fmla="*/ 189 h 262"/>
                <a:gd name="T34" fmla="*/ 33 w 151"/>
                <a:gd name="T35" fmla="*/ 187 h 262"/>
                <a:gd name="T36" fmla="*/ 40 w 151"/>
                <a:gd name="T37" fmla="*/ 200 h 262"/>
                <a:gd name="T38" fmla="*/ 18 w 151"/>
                <a:gd name="T39" fmla="*/ 218 h 262"/>
                <a:gd name="T40" fmla="*/ 22 w 151"/>
                <a:gd name="T41" fmla="*/ 225 h 262"/>
                <a:gd name="T42" fmla="*/ 27 w 151"/>
                <a:gd name="T43" fmla="*/ 222 h 262"/>
                <a:gd name="T44" fmla="*/ 40 w 151"/>
                <a:gd name="T45" fmla="*/ 227 h 262"/>
                <a:gd name="T46" fmla="*/ 53 w 151"/>
                <a:gd name="T47" fmla="*/ 218 h 262"/>
                <a:gd name="T48" fmla="*/ 42 w 151"/>
                <a:gd name="T49" fmla="*/ 233 h 262"/>
                <a:gd name="T50" fmla="*/ 27 w 151"/>
                <a:gd name="T51" fmla="*/ 236 h 262"/>
                <a:gd name="T52" fmla="*/ 3 w 151"/>
                <a:gd name="T53" fmla="*/ 258 h 262"/>
                <a:gd name="T54" fmla="*/ 16 w 151"/>
                <a:gd name="T55" fmla="*/ 262 h 262"/>
                <a:gd name="T56" fmla="*/ 27 w 151"/>
                <a:gd name="T57" fmla="*/ 251 h 262"/>
                <a:gd name="T58" fmla="*/ 40 w 151"/>
                <a:gd name="T59" fmla="*/ 251 h 262"/>
                <a:gd name="T60" fmla="*/ 44 w 151"/>
                <a:gd name="T61" fmla="*/ 255 h 262"/>
                <a:gd name="T62" fmla="*/ 51 w 151"/>
                <a:gd name="T63" fmla="*/ 244 h 262"/>
                <a:gd name="T64" fmla="*/ 62 w 151"/>
                <a:gd name="T65" fmla="*/ 242 h 262"/>
                <a:gd name="T66" fmla="*/ 75 w 151"/>
                <a:gd name="T67" fmla="*/ 249 h 262"/>
                <a:gd name="T68" fmla="*/ 95 w 151"/>
                <a:gd name="T69" fmla="*/ 238 h 262"/>
                <a:gd name="T70" fmla="*/ 110 w 151"/>
                <a:gd name="T71" fmla="*/ 240 h 262"/>
                <a:gd name="T72" fmla="*/ 130 w 151"/>
                <a:gd name="T73" fmla="*/ 238 h 262"/>
                <a:gd name="T74" fmla="*/ 141 w 151"/>
                <a:gd name="T75" fmla="*/ 227 h 262"/>
                <a:gd name="T76" fmla="*/ 143 w 151"/>
                <a:gd name="T77" fmla="*/ 222 h 262"/>
                <a:gd name="T78" fmla="*/ 125 w 151"/>
                <a:gd name="T79" fmla="*/ 220 h 262"/>
                <a:gd name="T80" fmla="*/ 130 w 151"/>
                <a:gd name="T81" fmla="*/ 211 h 262"/>
                <a:gd name="T82" fmla="*/ 145 w 151"/>
                <a:gd name="T83" fmla="*/ 209 h 262"/>
                <a:gd name="T84" fmla="*/ 151 w 151"/>
                <a:gd name="T85" fmla="*/ 187 h 262"/>
                <a:gd name="T86" fmla="*/ 138 w 151"/>
                <a:gd name="T87" fmla="*/ 180 h 262"/>
                <a:gd name="T88" fmla="*/ 127 w 151"/>
                <a:gd name="T89" fmla="*/ 189 h 262"/>
                <a:gd name="T90" fmla="*/ 123 w 151"/>
                <a:gd name="T91" fmla="*/ 187 h 262"/>
                <a:gd name="T92" fmla="*/ 127 w 151"/>
                <a:gd name="T93" fmla="*/ 169 h 262"/>
                <a:gd name="T94" fmla="*/ 95 w 151"/>
                <a:gd name="T95" fmla="*/ 125 h 262"/>
                <a:gd name="T96" fmla="*/ 95 w 151"/>
                <a:gd name="T97" fmla="*/ 112 h 262"/>
                <a:gd name="T98" fmla="*/ 81 w 151"/>
                <a:gd name="T99" fmla="*/ 95 h 262"/>
                <a:gd name="T100" fmla="*/ 62 w 151"/>
                <a:gd name="T101" fmla="*/ 92 h 262"/>
                <a:gd name="T102" fmla="*/ 88 w 151"/>
                <a:gd name="T103" fmla="*/ 46 h 262"/>
                <a:gd name="T104" fmla="*/ 77 w 151"/>
                <a:gd name="T105" fmla="*/ 40 h 262"/>
                <a:gd name="T106" fmla="*/ 44 w 151"/>
                <a:gd name="T107" fmla="*/ 42 h 262"/>
                <a:gd name="T108" fmla="*/ 68 w 151"/>
                <a:gd name="T109" fmla="*/ 2 h 262"/>
                <a:gd name="T110" fmla="*/ 20 w 151"/>
                <a:gd name="T111" fmla="*/ 0 h 262"/>
                <a:gd name="T112" fmla="*/ 0 w 151"/>
                <a:gd name="T113" fmla="*/ 73 h 262"/>
                <a:gd name="T114" fmla="*/ 16 w 151"/>
                <a:gd name="T115" fmla="*/ 75 h 262"/>
                <a:gd name="T116" fmla="*/ 3 w 151"/>
                <a:gd name="T117" fmla="*/ 81 h 262"/>
                <a:gd name="T118" fmla="*/ 3 w 151"/>
                <a:gd name="T119" fmla="*/ 8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1" h="262">
                  <a:moveTo>
                    <a:pt x="3" y="81"/>
                  </a:moveTo>
                  <a:cubicBezTo>
                    <a:pt x="7" y="110"/>
                    <a:pt x="7" y="110"/>
                    <a:pt x="7" y="110"/>
                  </a:cubicBezTo>
                  <a:cubicBezTo>
                    <a:pt x="11" y="99"/>
                    <a:pt x="11" y="99"/>
                    <a:pt x="11" y="99"/>
                  </a:cubicBezTo>
                  <a:cubicBezTo>
                    <a:pt x="27" y="92"/>
                    <a:pt x="27" y="92"/>
                    <a:pt x="27" y="92"/>
                  </a:cubicBezTo>
                  <a:cubicBezTo>
                    <a:pt x="31" y="101"/>
                    <a:pt x="31" y="101"/>
                    <a:pt x="31" y="101"/>
                  </a:cubicBezTo>
                  <a:cubicBezTo>
                    <a:pt x="18" y="110"/>
                    <a:pt x="18" y="110"/>
                    <a:pt x="18" y="110"/>
                  </a:cubicBezTo>
                  <a:cubicBezTo>
                    <a:pt x="11" y="130"/>
                    <a:pt x="11" y="130"/>
                    <a:pt x="11" y="130"/>
                  </a:cubicBezTo>
                  <a:cubicBezTo>
                    <a:pt x="18" y="136"/>
                    <a:pt x="18" y="136"/>
                    <a:pt x="18" y="136"/>
                  </a:cubicBezTo>
                  <a:cubicBezTo>
                    <a:pt x="25" y="123"/>
                    <a:pt x="25" y="123"/>
                    <a:pt x="25" y="123"/>
                  </a:cubicBezTo>
                  <a:cubicBezTo>
                    <a:pt x="31" y="130"/>
                    <a:pt x="31" y="130"/>
                    <a:pt x="31" y="130"/>
                  </a:cubicBezTo>
                  <a:cubicBezTo>
                    <a:pt x="44" y="119"/>
                    <a:pt x="44" y="119"/>
                    <a:pt x="44" y="119"/>
                  </a:cubicBezTo>
                  <a:cubicBezTo>
                    <a:pt x="53" y="128"/>
                    <a:pt x="53" y="128"/>
                    <a:pt x="53" y="128"/>
                  </a:cubicBezTo>
                  <a:cubicBezTo>
                    <a:pt x="44" y="143"/>
                    <a:pt x="44" y="143"/>
                    <a:pt x="44" y="143"/>
                  </a:cubicBezTo>
                  <a:cubicBezTo>
                    <a:pt x="53" y="152"/>
                    <a:pt x="53" y="152"/>
                    <a:pt x="53" y="152"/>
                  </a:cubicBezTo>
                  <a:cubicBezTo>
                    <a:pt x="55" y="167"/>
                    <a:pt x="55" y="167"/>
                    <a:pt x="55" y="167"/>
                  </a:cubicBezTo>
                  <a:cubicBezTo>
                    <a:pt x="29" y="180"/>
                    <a:pt x="29" y="180"/>
                    <a:pt x="29" y="180"/>
                  </a:cubicBezTo>
                  <a:cubicBezTo>
                    <a:pt x="25" y="189"/>
                    <a:pt x="25" y="189"/>
                    <a:pt x="25" y="189"/>
                  </a:cubicBezTo>
                  <a:cubicBezTo>
                    <a:pt x="33" y="187"/>
                    <a:pt x="33" y="187"/>
                    <a:pt x="33" y="187"/>
                  </a:cubicBezTo>
                  <a:cubicBezTo>
                    <a:pt x="40" y="200"/>
                    <a:pt x="40" y="200"/>
                    <a:pt x="40" y="200"/>
                  </a:cubicBezTo>
                  <a:cubicBezTo>
                    <a:pt x="18" y="218"/>
                    <a:pt x="18" y="218"/>
                    <a:pt x="18" y="218"/>
                  </a:cubicBezTo>
                  <a:cubicBezTo>
                    <a:pt x="22" y="225"/>
                    <a:pt x="22" y="225"/>
                    <a:pt x="22" y="225"/>
                  </a:cubicBezTo>
                  <a:cubicBezTo>
                    <a:pt x="27" y="222"/>
                    <a:pt x="27" y="222"/>
                    <a:pt x="27" y="222"/>
                  </a:cubicBezTo>
                  <a:cubicBezTo>
                    <a:pt x="40" y="227"/>
                    <a:pt x="40" y="227"/>
                    <a:pt x="40" y="227"/>
                  </a:cubicBezTo>
                  <a:cubicBezTo>
                    <a:pt x="53" y="218"/>
                    <a:pt x="53" y="218"/>
                    <a:pt x="53" y="218"/>
                  </a:cubicBezTo>
                  <a:cubicBezTo>
                    <a:pt x="42" y="233"/>
                    <a:pt x="42" y="233"/>
                    <a:pt x="42" y="233"/>
                  </a:cubicBezTo>
                  <a:cubicBezTo>
                    <a:pt x="27" y="236"/>
                    <a:pt x="27" y="236"/>
                    <a:pt x="27" y="236"/>
                  </a:cubicBezTo>
                  <a:cubicBezTo>
                    <a:pt x="3" y="258"/>
                    <a:pt x="3" y="258"/>
                    <a:pt x="3" y="258"/>
                  </a:cubicBezTo>
                  <a:cubicBezTo>
                    <a:pt x="16" y="262"/>
                    <a:pt x="16" y="262"/>
                    <a:pt x="16" y="262"/>
                  </a:cubicBezTo>
                  <a:cubicBezTo>
                    <a:pt x="27" y="251"/>
                    <a:pt x="27" y="251"/>
                    <a:pt x="27" y="251"/>
                  </a:cubicBezTo>
                  <a:cubicBezTo>
                    <a:pt x="40" y="251"/>
                    <a:pt x="40" y="251"/>
                    <a:pt x="40" y="251"/>
                  </a:cubicBezTo>
                  <a:cubicBezTo>
                    <a:pt x="44" y="255"/>
                    <a:pt x="44" y="255"/>
                    <a:pt x="44" y="255"/>
                  </a:cubicBezTo>
                  <a:cubicBezTo>
                    <a:pt x="51" y="244"/>
                    <a:pt x="51" y="244"/>
                    <a:pt x="51" y="244"/>
                  </a:cubicBezTo>
                  <a:cubicBezTo>
                    <a:pt x="62" y="242"/>
                    <a:pt x="62" y="242"/>
                    <a:pt x="62" y="242"/>
                  </a:cubicBezTo>
                  <a:cubicBezTo>
                    <a:pt x="75" y="249"/>
                    <a:pt x="75" y="249"/>
                    <a:pt x="75" y="249"/>
                  </a:cubicBezTo>
                  <a:cubicBezTo>
                    <a:pt x="95" y="238"/>
                    <a:pt x="95" y="238"/>
                    <a:pt x="95" y="238"/>
                  </a:cubicBezTo>
                  <a:cubicBezTo>
                    <a:pt x="99" y="238"/>
                    <a:pt x="106" y="240"/>
                    <a:pt x="110" y="240"/>
                  </a:cubicBezTo>
                  <a:cubicBezTo>
                    <a:pt x="116" y="240"/>
                    <a:pt x="123" y="240"/>
                    <a:pt x="130" y="238"/>
                  </a:cubicBezTo>
                  <a:cubicBezTo>
                    <a:pt x="141" y="227"/>
                    <a:pt x="141" y="227"/>
                    <a:pt x="141" y="227"/>
                  </a:cubicBezTo>
                  <a:cubicBezTo>
                    <a:pt x="143" y="222"/>
                    <a:pt x="143" y="222"/>
                    <a:pt x="143" y="222"/>
                  </a:cubicBezTo>
                  <a:cubicBezTo>
                    <a:pt x="125" y="220"/>
                    <a:pt x="125" y="220"/>
                    <a:pt x="125" y="220"/>
                  </a:cubicBezTo>
                  <a:cubicBezTo>
                    <a:pt x="130" y="211"/>
                    <a:pt x="130" y="211"/>
                    <a:pt x="130" y="211"/>
                  </a:cubicBezTo>
                  <a:cubicBezTo>
                    <a:pt x="145" y="209"/>
                    <a:pt x="145" y="209"/>
                    <a:pt x="145" y="209"/>
                  </a:cubicBezTo>
                  <a:cubicBezTo>
                    <a:pt x="151" y="187"/>
                    <a:pt x="151" y="187"/>
                    <a:pt x="151" y="187"/>
                  </a:cubicBezTo>
                  <a:cubicBezTo>
                    <a:pt x="138" y="180"/>
                    <a:pt x="138" y="180"/>
                    <a:pt x="138" y="180"/>
                  </a:cubicBezTo>
                  <a:cubicBezTo>
                    <a:pt x="127" y="189"/>
                    <a:pt x="127" y="189"/>
                    <a:pt x="127" y="189"/>
                  </a:cubicBezTo>
                  <a:cubicBezTo>
                    <a:pt x="123" y="187"/>
                    <a:pt x="123" y="187"/>
                    <a:pt x="123" y="187"/>
                  </a:cubicBezTo>
                  <a:cubicBezTo>
                    <a:pt x="127" y="169"/>
                    <a:pt x="127" y="169"/>
                    <a:pt x="127" y="169"/>
                  </a:cubicBezTo>
                  <a:cubicBezTo>
                    <a:pt x="116" y="156"/>
                    <a:pt x="106" y="141"/>
                    <a:pt x="95" y="125"/>
                  </a:cubicBezTo>
                  <a:cubicBezTo>
                    <a:pt x="95" y="112"/>
                    <a:pt x="95" y="112"/>
                    <a:pt x="95" y="112"/>
                  </a:cubicBezTo>
                  <a:cubicBezTo>
                    <a:pt x="81" y="95"/>
                    <a:pt x="81" y="95"/>
                    <a:pt x="81" y="95"/>
                  </a:cubicBezTo>
                  <a:cubicBezTo>
                    <a:pt x="62" y="92"/>
                    <a:pt x="62" y="92"/>
                    <a:pt x="62" y="92"/>
                  </a:cubicBezTo>
                  <a:cubicBezTo>
                    <a:pt x="71" y="77"/>
                    <a:pt x="79" y="59"/>
                    <a:pt x="88" y="46"/>
                  </a:cubicBezTo>
                  <a:cubicBezTo>
                    <a:pt x="77" y="40"/>
                    <a:pt x="77" y="40"/>
                    <a:pt x="77" y="40"/>
                  </a:cubicBezTo>
                  <a:cubicBezTo>
                    <a:pt x="44" y="42"/>
                    <a:pt x="44" y="42"/>
                    <a:pt x="44" y="42"/>
                  </a:cubicBezTo>
                  <a:cubicBezTo>
                    <a:pt x="53" y="29"/>
                    <a:pt x="62" y="15"/>
                    <a:pt x="68" y="2"/>
                  </a:cubicBezTo>
                  <a:cubicBezTo>
                    <a:pt x="20" y="0"/>
                    <a:pt x="20" y="0"/>
                    <a:pt x="20" y="0"/>
                  </a:cubicBezTo>
                  <a:cubicBezTo>
                    <a:pt x="14" y="22"/>
                    <a:pt x="7" y="46"/>
                    <a:pt x="0" y="73"/>
                  </a:cubicBezTo>
                  <a:cubicBezTo>
                    <a:pt x="16" y="75"/>
                    <a:pt x="16" y="75"/>
                    <a:pt x="16" y="75"/>
                  </a:cubicBezTo>
                  <a:cubicBezTo>
                    <a:pt x="3" y="81"/>
                    <a:pt x="3" y="81"/>
                    <a:pt x="3" y="81"/>
                  </a:cubicBezTo>
                  <a:cubicBezTo>
                    <a:pt x="3" y="81"/>
                    <a:pt x="3" y="81"/>
                    <a:pt x="3" y="81"/>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39" name="Freeform 30"/>
            <p:cNvSpPr>
              <a:spLocks/>
            </p:cNvSpPr>
            <p:nvPr/>
          </p:nvSpPr>
          <p:spPr bwMode="auto">
            <a:xfrm>
              <a:off x="6435732" y="4151317"/>
              <a:ext cx="103188" cy="223838"/>
            </a:xfrm>
            <a:custGeom>
              <a:avLst/>
              <a:gdLst>
                <a:gd name="T0" fmla="*/ 133 w 151"/>
                <a:gd name="T1" fmla="*/ 18 h 327"/>
                <a:gd name="T2" fmla="*/ 125 w 151"/>
                <a:gd name="T3" fmla="*/ 20 h 327"/>
                <a:gd name="T4" fmla="*/ 122 w 151"/>
                <a:gd name="T5" fmla="*/ 14 h 327"/>
                <a:gd name="T6" fmla="*/ 129 w 151"/>
                <a:gd name="T7" fmla="*/ 7 h 327"/>
                <a:gd name="T8" fmla="*/ 125 w 151"/>
                <a:gd name="T9" fmla="*/ 0 h 327"/>
                <a:gd name="T10" fmla="*/ 107 w 151"/>
                <a:gd name="T11" fmla="*/ 20 h 327"/>
                <a:gd name="T12" fmla="*/ 107 w 151"/>
                <a:gd name="T13" fmla="*/ 36 h 327"/>
                <a:gd name="T14" fmla="*/ 98 w 151"/>
                <a:gd name="T15" fmla="*/ 44 h 327"/>
                <a:gd name="T16" fmla="*/ 92 w 151"/>
                <a:gd name="T17" fmla="*/ 38 h 327"/>
                <a:gd name="T18" fmla="*/ 87 w 151"/>
                <a:gd name="T19" fmla="*/ 42 h 327"/>
                <a:gd name="T20" fmla="*/ 41 w 151"/>
                <a:gd name="T21" fmla="*/ 108 h 327"/>
                <a:gd name="T22" fmla="*/ 22 w 151"/>
                <a:gd name="T23" fmla="*/ 113 h 327"/>
                <a:gd name="T24" fmla="*/ 26 w 151"/>
                <a:gd name="T25" fmla="*/ 130 h 327"/>
                <a:gd name="T26" fmla="*/ 15 w 151"/>
                <a:gd name="T27" fmla="*/ 150 h 327"/>
                <a:gd name="T28" fmla="*/ 24 w 151"/>
                <a:gd name="T29" fmla="*/ 199 h 327"/>
                <a:gd name="T30" fmla="*/ 15 w 151"/>
                <a:gd name="T31" fmla="*/ 219 h 327"/>
                <a:gd name="T32" fmla="*/ 2 w 151"/>
                <a:gd name="T33" fmla="*/ 239 h 327"/>
                <a:gd name="T34" fmla="*/ 0 w 151"/>
                <a:gd name="T35" fmla="*/ 265 h 327"/>
                <a:gd name="T36" fmla="*/ 6 w 151"/>
                <a:gd name="T37" fmla="*/ 276 h 327"/>
                <a:gd name="T38" fmla="*/ 9 w 151"/>
                <a:gd name="T39" fmla="*/ 294 h 327"/>
                <a:gd name="T40" fmla="*/ 26 w 151"/>
                <a:gd name="T41" fmla="*/ 325 h 327"/>
                <a:gd name="T42" fmla="*/ 41 w 151"/>
                <a:gd name="T43" fmla="*/ 327 h 327"/>
                <a:gd name="T44" fmla="*/ 52 w 151"/>
                <a:gd name="T45" fmla="*/ 318 h 327"/>
                <a:gd name="T46" fmla="*/ 72 w 151"/>
                <a:gd name="T47" fmla="*/ 316 h 327"/>
                <a:gd name="T48" fmla="*/ 83 w 151"/>
                <a:gd name="T49" fmla="*/ 300 h 327"/>
                <a:gd name="T50" fmla="*/ 96 w 151"/>
                <a:gd name="T51" fmla="*/ 263 h 327"/>
                <a:gd name="T52" fmla="*/ 111 w 151"/>
                <a:gd name="T53" fmla="*/ 192 h 327"/>
                <a:gd name="T54" fmla="*/ 129 w 151"/>
                <a:gd name="T55" fmla="*/ 142 h 327"/>
                <a:gd name="T56" fmla="*/ 129 w 151"/>
                <a:gd name="T57" fmla="*/ 128 h 327"/>
                <a:gd name="T58" fmla="*/ 135 w 151"/>
                <a:gd name="T59" fmla="*/ 115 h 327"/>
                <a:gd name="T60" fmla="*/ 129 w 151"/>
                <a:gd name="T61" fmla="*/ 97 h 327"/>
                <a:gd name="T62" fmla="*/ 133 w 151"/>
                <a:gd name="T63" fmla="*/ 89 h 327"/>
                <a:gd name="T64" fmla="*/ 140 w 151"/>
                <a:gd name="T65" fmla="*/ 104 h 327"/>
                <a:gd name="T66" fmla="*/ 151 w 151"/>
                <a:gd name="T67" fmla="*/ 91 h 327"/>
                <a:gd name="T68" fmla="*/ 146 w 151"/>
                <a:gd name="T69" fmla="*/ 58 h 327"/>
                <a:gd name="T70" fmla="*/ 133 w 151"/>
                <a:gd name="T71" fmla="*/ 18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1" h="327">
                  <a:moveTo>
                    <a:pt x="133" y="18"/>
                  </a:moveTo>
                  <a:cubicBezTo>
                    <a:pt x="125" y="20"/>
                    <a:pt x="125" y="20"/>
                    <a:pt x="125" y="20"/>
                  </a:cubicBezTo>
                  <a:cubicBezTo>
                    <a:pt x="122" y="14"/>
                    <a:pt x="122" y="14"/>
                    <a:pt x="122" y="14"/>
                  </a:cubicBezTo>
                  <a:cubicBezTo>
                    <a:pt x="129" y="7"/>
                    <a:pt x="129" y="7"/>
                    <a:pt x="129" y="7"/>
                  </a:cubicBezTo>
                  <a:cubicBezTo>
                    <a:pt x="125" y="0"/>
                    <a:pt x="125" y="0"/>
                    <a:pt x="125" y="0"/>
                  </a:cubicBezTo>
                  <a:cubicBezTo>
                    <a:pt x="107" y="20"/>
                    <a:pt x="107" y="20"/>
                    <a:pt x="107" y="20"/>
                  </a:cubicBezTo>
                  <a:cubicBezTo>
                    <a:pt x="107" y="36"/>
                    <a:pt x="107" y="36"/>
                    <a:pt x="107" y="36"/>
                  </a:cubicBezTo>
                  <a:cubicBezTo>
                    <a:pt x="98" y="44"/>
                    <a:pt x="98" y="44"/>
                    <a:pt x="98" y="44"/>
                  </a:cubicBezTo>
                  <a:cubicBezTo>
                    <a:pt x="92" y="38"/>
                    <a:pt x="92" y="38"/>
                    <a:pt x="92" y="38"/>
                  </a:cubicBezTo>
                  <a:cubicBezTo>
                    <a:pt x="87" y="42"/>
                    <a:pt x="87" y="42"/>
                    <a:pt x="87" y="42"/>
                  </a:cubicBezTo>
                  <a:cubicBezTo>
                    <a:pt x="85" y="78"/>
                    <a:pt x="70" y="97"/>
                    <a:pt x="41" y="108"/>
                  </a:cubicBezTo>
                  <a:cubicBezTo>
                    <a:pt x="22" y="113"/>
                    <a:pt x="22" y="113"/>
                    <a:pt x="22" y="113"/>
                  </a:cubicBezTo>
                  <a:cubicBezTo>
                    <a:pt x="26" y="130"/>
                    <a:pt x="26" y="130"/>
                    <a:pt x="26" y="130"/>
                  </a:cubicBezTo>
                  <a:cubicBezTo>
                    <a:pt x="15" y="150"/>
                    <a:pt x="15" y="150"/>
                    <a:pt x="15" y="150"/>
                  </a:cubicBezTo>
                  <a:cubicBezTo>
                    <a:pt x="24" y="199"/>
                    <a:pt x="24" y="199"/>
                    <a:pt x="24" y="199"/>
                  </a:cubicBezTo>
                  <a:cubicBezTo>
                    <a:pt x="15" y="219"/>
                    <a:pt x="15" y="219"/>
                    <a:pt x="15" y="219"/>
                  </a:cubicBezTo>
                  <a:cubicBezTo>
                    <a:pt x="2" y="239"/>
                    <a:pt x="2" y="239"/>
                    <a:pt x="2" y="239"/>
                  </a:cubicBezTo>
                  <a:cubicBezTo>
                    <a:pt x="0" y="265"/>
                    <a:pt x="0" y="265"/>
                    <a:pt x="0" y="265"/>
                  </a:cubicBezTo>
                  <a:cubicBezTo>
                    <a:pt x="6" y="276"/>
                    <a:pt x="6" y="276"/>
                    <a:pt x="6" y="276"/>
                  </a:cubicBezTo>
                  <a:cubicBezTo>
                    <a:pt x="9" y="294"/>
                    <a:pt x="9" y="294"/>
                    <a:pt x="9" y="294"/>
                  </a:cubicBezTo>
                  <a:cubicBezTo>
                    <a:pt x="26" y="325"/>
                    <a:pt x="26" y="325"/>
                    <a:pt x="26" y="325"/>
                  </a:cubicBezTo>
                  <a:cubicBezTo>
                    <a:pt x="41" y="327"/>
                    <a:pt x="41" y="327"/>
                    <a:pt x="41" y="327"/>
                  </a:cubicBezTo>
                  <a:cubicBezTo>
                    <a:pt x="52" y="318"/>
                    <a:pt x="52" y="318"/>
                    <a:pt x="52" y="318"/>
                  </a:cubicBezTo>
                  <a:cubicBezTo>
                    <a:pt x="72" y="316"/>
                    <a:pt x="72" y="316"/>
                    <a:pt x="72" y="316"/>
                  </a:cubicBezTo>
                  <a:cubicBezTo>
                    <a:pt x="83" y="300"/>
                    <a:pt x="83" y="300"/>
                    <a:pt x="83" y="300"/>
                  </a:cubicBezTo>
                  <a:cubicBezTo>
                    <a:pt x="96" y="263"/>
                    <a:pt x="96" y="263"/>
                    <a:pt x="96" y="263"/>
                  </a:cubicBezTo>
                  <a:cubicBezTo>
                    <a:pt x="111" y="192"/>
                    <a:pt x="111" y="192"/>
                    <a:pt x="111" y="192"/>
                  </a:cubicBezTo>
                  <a:cubicBezTo>
                    <a:pt x="129" y="142"/>
                    <a:pt x="129" y="142"/>
                    <a:pt x="129" y="142"/>
                  </a:cubicBezTo>
                  <a:cubicBezTo>
                    <a:pt x="129" y="128"/>
                    <a:pt x="129" y="128"/>
                    <a:pt x="129" y="128"/>
                  </a:cubicBezTo>
                  <a:cubicBezTo>
                    <a:pt x="135" y="115"/>
                    <a:pt x="135" y="115"/>
                    <a:pt x="135" y="115"/>
                  </a:cubicBezTo>
                  <a:cubicBezTo>
                    <a:pt x="129" y="97"/>
                    <a:pt x="129" y="97"/>
                    <a:pt x="129" y="97"/>
                  </a:cubicBezTo>
                  <a:cubicBezTo>
                    <a:pt x="133" y="89"/>
                    <a:pt x="133" y="89"/>
                    <a:pt x="133" y="89"/>
                  </a:cubicBezTo>
                  <a:cubicBezTo>
                    <a:pt x="140" y="104"/>
                    <a:pt x="140" y="104"/>
                    <a:pt x="140" y="104"/>
                  </a:cubicBezTo>
                  <a:cubicBezTo>
                    <a:pt x="151" y="91"/>
                    <a:pt x="151" y="91"/>
                    <a:pt x="151" y="91"/>
                  </a:cubicBezTo>
                  <a:cubicBezTo>
                    <a:pt x="146" y="58"/>
                    <a:pt x="146" y="58"/>
                    <a:pt x="146" y="58"/>
                  </a:cubicBezTo>
                  <a:lnTo>
                    <a:pt x="133" y="18"/>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40" name="Freeform 31"/>
            <p:cNvSpPr>
              <a:spLocks noEditPoints="1"/>
            </p:cNvSpPr>
            <p:nvPr/>
          </p:nvSpPr>
          <p:spPr bwMode="auto">
            <a:xfrm>
              <a:off x="5619756" y="2487615"/>
              <a:ext cx="2773365" cy="2044702"/>
            </a:xfrm>
            <a:custGeom>
              <a:avLst/>
              <a:gdLst>
                <a:gd name="T0" fmla="*/ 3594 w 4043"/>
                <a:gd name="T1" fmla="*/ 257 h 2978"/>
                <a:gd name="T2" fmla="*/ 3123 w 4043"/>
                <a:gd name="T3" fmla="*/ 154 h 2978"/>
                <a:gd name="T4" fmla="*/ 2773 w 4043"/>
                <a:gd name="T5" fmla="*/ 123 h 2978"/>
                <a:gd name="T6" fmla="*/ 2467 w 4043"/>
                <a:gd name="T7" fmla="*/ 123 h 2978"/>
                <a:gd name="T8" fmla="*/ 2320 w 4043"/>
                <a:gd name="T9" fmla="*/ 41 h 2978"/>
                <a:gd name="T10" fmla="*/ 1972 w 4043"/>
                <a:gd name="T11" fmla="*/ 248 h 2978"/>
                <a:gd name="T12" fmla="*/ 1809 w 4043"/>
                <a:gd name="T13" fmla="*/ 213 h 2978"/>
                <a:gd name="T14" fmla="*/ 1712 w 4043"/>
                <a:gd name="T15" fmla="*/ 369 h 2978"/>
                <a:gd name="T16" fmla="*/ 1576 w 4043"/>
                <a:gd name="T17" fmla="*/ 257 h 2978"/>
                <a:gd name="T18" fmla="*/ 1217 w 4043"/>
                <a:gd name="T19" fmla="*/ 314 h 2978"/>
                <a:gd name="T20" fmla="*/ 1008 w 4043"/>
                <a:gd name="T21" fmla="*/ 365 h 2978"/>
                <a:gd name="T22" fmla="*/ 876 w 4043"/>
                <a:gd name="T23" fmla="*/ 195 h 2978"/>
                <a:gd name="T24" fmla="*/ 548 w 4043"/>
                <a:gd name="T25" fmla="*/ 451 h 2978"/>
                <a:gd name="T26" fmla="*/ 567 w 4043"/>
                <a:gd name="T27" fmla="*/ 614 h 2978"/>
                <a:gd name="T28" fmla="*/ 838 w 4043"/>
                <a:gd name="T29" fmla="*/ 413 h 2978"/>
                <a:gd name="T30" fmla="*/ 807 w 4043"/>
                <a:gd name="T31" fmla="*/ 620 h 2978"/>
                <a:gd name="T32" fmla="*/ 574 w 4043"/>
                <a:gd name="T33" fmla="*/ 770 h 2978"/>
                <a:gd name="T34" fmla="*/ 453 w 4043"/>
                <a:gd name="T35" fmla="*/ 794 h 2978"/>
                <a:gd name="T36" fmla="*/ 319 w 4043"/>
                <a:gd name="T37" fmla="*/ 1054 h 2978"/>
                <a:gd name="T38" fmla="*/ 259 w 4043"/>
                <a:gd name="T39" fmla="*/ 1241 h 2978"/>
                <a:gd name="T40" fmla="*/ 581 w 4043"/>
                <a:gd name="T41" fmla="*/ 1100 h 2978"/>
                <a:gd name="T42" fmla="*/ 675 w 4043"/>
                <a:gd name="T43" fmla="*/ 1118 h 2978"/>
                <a:gd name="T44" fmla="*/ 755 w 4043"/>
                <a:gd name="T45" fmla="*/ 1190 h 2978"/>
                <a:gd name="T46" fmla="*/ 902 w 4043"/>
                <a:gd name="T47" fmla="*/ 1076 h 2978"/>
                <a:gd name="T48" fmla="*/ 1010 w 4043"/>
                <a:gd name="T49" fmla="*/ 994 h 2978"/>
                <a:gd name="T50" fmla="*/ 1025 w 4043"/>
                <a:gd name="T51" fmla="*/ 1107 h 2978"/>
                <a:gd name="T52" fmla="*/ 966 w 4043"/>
                <a:gd name="T53" fmla="*/ 1241 h 2978"/>
                <a:gd name="T54" fmla="*/ 746 w 4043"/>
                <a:gd name="T55" fmla="*/ 1353 h 2978"/>
                <a:gd name="T56" fmla="*/ 405 w 4043"/>
                <a:gd name="T57" fmla="*/ 1248 h 2978"/>
                <a:gd name="T58" fmla="*/ 41 w 4043"/>
                <a:gd name="T59" fmla="*/ 1571 h 2978"/>
                <a:gd name="T60" fmla="*/ 46 w 4043"/>
                <a:gd name="T61" fmla="*/ 1877 h 2978"/>
                <a:gd name="T62" fmla="*/ 407 w 4043"/>
                <a:gd name="T63" fmla="*/ 1989 h 2978"/>
                <a:gd name="T64" fmla="*/ 515 w 4043"/>
                <a:gd name="T65" fmla="*/ 2152 h 2978"/>
                <a:gd name="T66" fmla="*/ 669 w 4043"/>
                <a:gd name="T67" fmla="*/ 2823 h 2978"/>
                <a:gd name="T68" fmla="*/ 1006 w 4043"/>
                <a:gd name="T69" fmla="*/ 2749 h 2978"/>
                <a:gd name="T70" fmla="*/ 1228 w 4043"/>
                <a:gd name="T71" fmla="*/ 2097 h 2978"/>
                <a:gd name="T72" fmla="*/ 1096 w 4043"/>
                <a:gd name="T73" fmla="*/ 1712 h 2978"/>
                <a:gd name="T74" fmla="*/ 1034 w 4043"/>
                <a:gd name="T75" fmla="*/ 1481 h 2978"/>
                <a:gd name="T76" fmla="*/ 1362 w 4043"/>
                <a:gd name="T77" fmla="*/ 1769 h 2978"/>
                <a:gd name="T78" fmla="*/ 1459 w 4043"/>
                <a:gd name="T79" fmla="*/ 1578 h 2978"/>
                <a:gd name="T80" fmla="*/ 1325 w 4043"/>
                <a:gd name="T81" fmla="*/ 1507 h 2978"/>
                <a:gd name="T82" fmla="*/ 1507 w 4043"/>
                <a:gd name="T83" fmla="*/ 1531 h 2978"/>
                <a:gd name="T84" fmla="*/ 1752 w 4043"/>
                <a:gd name="T85" fmla="*/ 1606 h 2978"/>
                <a:gd name="T86" fmla="*/ 1910 w 4043"/>
                <a:gd name="T87" fmla="*/ 1802 h 2978"/>
                <a:gd name="T88" fmla="*/ 2119 w 4043"/>
                <a:gd name="T89" fmla="*/ 1604 h 2978"/>
                <a:gd name="T90" fmla="*/ 1818 w 4043"/>
                <a:gd name="T91" fmla="*/ 1250 h 2978"/>
                <a:gd name="T92" fmla="*/ 2097 w 4043"/>
                <a:gd name="T93" fmla="*/ 878 h 2978"/>
                <a:gd name="T94" fmla="*/ 2758 w 4043"/>
                <a:gd name="T95" fmla="*/ 794 h 2978"/>
                <a:gd name="T96" fmla="*/ 3037 w 4043"/>
                <a:gd name="T97" fmla="*/ 779 h 2978"/>
                <a:gd name="T98" fmla="*/ 3264 w 4043"/>
                <a:gd name="T99" fmla="*/ 609 h 2978"/>
                <a:gd name="T100" fmla="*/ 3442 w 4043"/>
                <a:gd name="T101" fmla="*/ 578 h 2978"/>
                <a:gd name="T102" fmla="*/ 3445 w 4043"/>
                <a:gd name="T103" fmla="*/ 801 h 2978"/>
                <a:gd name="T104" fmla="*/ 3649 w 4043"/>
                <a:gd name="T105" fmla="*/ 598 h 2978"/>
                <a:gd name="T106" fmla="*/ 3938 w 4043"/>
                <a:gd name="T107" fmla="*/ 407 h 2978"/>
                <a:gd name="T108" fmla="*/ 917 w 4043"/>
                <a:gd name="T109" fmla="*/ 2342 h 2978"/>
                <a:gd name="T110" fmla="*/ 1021 w 4043"/>
                <a:gd name="T111" fmla="*/ 2473 h 2978"/>
                <a:gd name="T112" fmla="*/ 1017 w 4043"/>
                <a:gd name="T113" fmla="*/ 2180 h 2978"/>
                <a:gd name="T114" fmla="*/ 1340 w 4043"/>
                <a:gd name="T115" fmla="*/ 1228 h 2978"/>
                <a:gd name="T116" fmla="*/ 1408 w 4043"/>
                <a:gd name="T117" fmla="*/ 1030 h 2978"/>
                <a:gd name="T118" fmla="*/ 1503 w 4043"/>
                <a:gd name="T119" fmla="*/ 1071 h 2978"/>
                <a:gd name="T120" fmla="*/ 2465 w 4043"/>
                <a:gd name="T121" fmla="*/ 766 h 2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43" h="2978">
                  <a:moveTo>
                    <a:pt x="4032" y="369"/>
                  </a:moveTo>
                  <a:cubicBezTo>
                    <a:pt x="3973" y="334"/>
                    <a:pt x="3973" y="334"/>
                    <a:pt x="3973" y="334"/>
                  </a:cubicBezTo>
                  <a:cubicBezTo>
                    <a:pt x="3966" y="339"/>
                    <a:pt x="3966" y="339"/>
                    <a:pt x="3966" y="339"/>
                  </a:cubicBezTo>
                  <a:cubicBezTo>
                    <a:pt x="3973" y="350"/>
                    <a:pt x="3973" y="350"/>
                    <a:pt x="3973" y="350"/>
                  </a:cubicBezTo>
                  <a:cubicBezTo>
                    <a:pt x="3966" y="363"/>
                    <a:pt x="3966" y="363"/>
                    <a:pt x="3966" y="363"/>
                  </a:cubicBezTo>
                  <a:cubicBezTo>
                    <a:pt x="3977" y="385"/>
                    <a:pt x="3977" y="385"/>
                    <a:pt x="3977" y="385"/>
                  </a:cubicBezTo>
                  <a:cubicBezTo>
                    <a:pt x="3969" y="387"/>
                    <a:pt x="3969" y="387"/>
                    <a:pt x="3969" y="387"/>
                  </a:cubicBezTo>
                  <a:cubicBezTo>
                    <a:pt x="3938" y="354"/>
                    <a:pt x="3938" y="354"/>
                    <a:pt x="3938" y="354"/>
                  </a:cubicBezTo>
                  <a:cubicBezTo>
                    <a:pt x="3913" y="286"/>
                    <a:pt x="3913" y="286"/>
                    <a:pt x="3913" y="286"/>
                  </a:cubicBezTo>
                  <a:cubicBezTo>
                    <a:pt x="3887" y="270"/>
                    <a:pt x="3887" y="270"/>
                    <a:pt x="3887" y="270"/>
                  </a:cubicBezTo>
                  <a:cubicBezTo>
                    <a:pt x="3867" y="248"/>
                    <a:pt x="3867" y="248"/>
                    <a:pt x="3867" y="248"/>
                  </a:cubicBezTo>
                  <a:cubicBezTo>
                    <a:pt x="3836" y="244"/>
                    <a:pt x="3836" y="244"/>
                    <a:pt x="3836" y="244"/>
                  </a:cubicBezTo>
                  <a:cubicBezTo>
                    <a:pt x="3788" y="228"/>
                    <a:pt x="3788" y="228"/>
                    <a:pt x="3788" y="228"/>
                  </a:cubicBezTo>
                  <a:cubicBezTo>
                    <a:pt x="3766" y="233"/>
                    <a:pt x="3766" y="233"/>
                    <a:pt x="3766" y="233"/>
                  </a:cubicBezTo>
                  <a:cubicBezTo>
                    <a:pt x="3740" y="228"/>
                    <a:pt x="3740" y="228"/>
                    <a:pt x="3740" y="228"/>
                  </a:cubicBezTo>
                  <a:cubicBezTo>
                    <a:pt x="3698" y="211"/>
                    <a:pt x="3698" y="211"/>
                    <a:pt x="3698" y="211"/>
                  </a:cubicBezTo>
                  <a:cubicBezTo>
                    <a:pt x="3685" y="215"/>
                    <a:pt x="3685" y="215"/>
                    <a:pt x="3685" y="215"/>
                  </a:cubicBezTo>
                  <a:cubicBezTo>
                    <a:pt x="3660" y="211"/>
                    <a:pt x="3660" y="211"/>
                    <a:pt x="3660" y="211"/>
                  </a:cubicBezTo>
                  <a:cubicBezTo>
                    <a:pt x="3641" y="211"/>
                    <a:pt x="3641" y="211"/>
                    <a:pt x="3641" y="211"/>
                  </a:cubicBezTo>
                  <a:cubicBezTo>
                    <a:pt x="3627" y="204"/>
                    <a:pt x="3627" y="204"/>
                    <a:pt x="3627" y="204"/>
                  </a:cubicBezTo>
                  <a:cubicBezTo>
                    <a:pt x="3608" y="204"/>
                    <a:pt x="3608" y="204"/>
                    <a:pt x="3608" y="204"/>
                  </a:cubicBezTo>
                  <a:cubicBezTo>
                    <a:pt x="3632" y="237"/>
                    <a:pt x="3632" y="237"/>
                    <a:pt x="3632" y="237"/>
                  </a:cubicBezTo>
                  <a:cubicBezTo>
                    <a:pt x="3632" y="264"/>
                    <a:pt x="3632" y="264"/>
                    <a:pt x="3632" y="264"/>
                  </a:cubicBezTo>
                  <a:cubicBezTo>
                    <a:pt x="3610" y="266"/>
                    <a:pt x="3610" y="266"/>
                    <a:pt x="3610" y="266"/>
                  </a:cubicBezTo>
                  <a:cubicBezTo>
                    <a:pt x="3601" y="259"/>
                    <a:pt x="3601" y="259"/>
                    <a:pt x="3601" y="259"/>
                  </a:cubicBezTo>
                  <a:cubicBezTo>
                    <a:pt x="3594" y="257"/>
                    <a:pt x="3594" y="257"/>
                    <a:pt x="3594" y="257"/>
                  </a:cubicBezTo>
                  <a:cubicBezTo>
                    <a:pt x="3592" y="250"/>
                    <a:pt x="3592" y="250"/>
                    <a:pt x="3592" y="250"/>
                  </a:cubicBezTo>
                  <a:cubicBezTo>
                    <a:pt x="3581" y="250"/>
                    <a:pt x="3581" y="250"/>
                    <a:pt x="3581" y="250"/>
                  </a:cubicBezTo>
                  <a:cubicBezTo>
                    <a:pt x="3561" y="231"/>
                    <a:pt x="3561" y="231"/>
                    <a:pt x="3561" y="231"/>
                  </a:cubicBezTo>
                  <a:cubicBezTo>
                    <a:pt x="3530" y="235"/>
                    <a:pt x="3530" y="235"/>
                    <a:pt x="3530" y="235"/>
                  </a:cubicBezTo>
                  <a:cubicBezTo>
                    <a:pt x="3491" y="231"/>
                    <a:pt x="3491" y="231"/>
                    <a:pt x="3491" y="231"/>
                  </a:cubicBezTo>
                  <a:cubicBezTo>
                    <a:pt x="3453" y="239"/>
                    <a:pt x="3453" y="239"/>
                    <a:pt x="3453" y="239"/>
                  </a:cubicBezTo>
                  <a:cubicBezTo>
                    <a:pt x="3451" y="264"/>
                    <a:pt x="3451" y="264"/>
                    <a:pt x="3451" y="264"/>
                  </a:cubicBezTo>
                  <a:cubicBezTo>
                    <a:pt x="3442" y="262"/>
                    <a:pt x="3442" y="262"/>
                    <a:pt x="3442" y="262"/>
                  </a:cubicBezTo>
                  <a:cubicBezTo>
                    <a:pt x="3429" y="244"/>
                    <a:pt x="3429" y="244"/>
                    <a:pt x="3429" y="244"/>
                  </a:cubicBezTo>
                  <a:cubicBezTo>
                    <a:pt x="3396" y="233"/>
                    <a:pt x="3396" y="233"/>
                    <a:pt x="3396" y="233"/>
                  </a:cubicBezTo>
                  <a:cubicBezTo>
                    <a:pt x="3396" y="217"/>
                    <a:pt x="3396" y="217"/>
                    <a:pt x="3396" y="217"/>
                  </a:cubicBezTo>
                  <a:cubicBezTo>
                    <a:pt x="3374" y="182"/>
                    <a:pt x="3374" y="182"/>
                    <a:pt x="3374" y="182"/>
                  </a:cubicBezTo>
                  <a:cubicBezTo>
                    <a:pt x="3337" y="180"/>
                    <a:pt x="3337" y="180"/>
                    <a:pt x="3337" y="180"/>
                  </a:cubicBezTo>
                  <a:cubicBezTo>
                    <a:pt x="3302" y="189"/>
                    <a:pt x="3302" y="189"/>
                    <a:pt x="3302" y="189"/>
                  </a:cubicBezTo>
                  <a:cubicBezTo>
                    <a:pt x="3268" y="187"/>
                    <a:pt x="3268" y="187"/>
                    <a:pt x="3268" y="187"/>
                  </a:cubicBezTo>
                  <a:cubicBezTo>
                    <a:pt x="3244" y="191"/>
                    <a:pt x="3244" y="191"/>
                    <a:pt x="3244" y="191"/>
                  </a:cubicBezTo>
                  <a:cubicBezTo>
                    <a:pt x="3224" y="187"/>
                    <a:pt x="3224" y="187"/>
                    <a:pt x="3224" y="187"/>
                  </a:cubicBezTo>
                  <a:cubicBezTo>
                    <a:pt x="3218" y="180"/>
                    <a:pt x="3218" y="180"/>
                    <a:pt x="3218" y="180"/>
                  </a:cubicBezTo>
                  <a:cubicBezTo>
                    <a:pt x="3191" y="171"/>
                    <a:pt x="3191" y="171"/>
                    <a:pt x="3191" y="171"/>
                  </a:cubicBezTo>
                  <a:cubicBezTo>
                    <a:pt x="3196" y="160"/>
                    <a:pt x="3196" y="160"/>
                    <a:pt x="3196" y="160"/>
                  </a:cubicBezTo>
                  <a:cubicBezTo>
                    <a:pt x="3191" y="156"/>
                    <a:pt x="3191" y="156"/>
                    <a:pt x="3191" y="156"/>
                  </a:cubicBezTo>
                  <a:cubicBezTo>
                    <a:pt x="3191" y="143"/>
                    <a:pt x="3191" y="143"/>
                    <a:pt x="3191" y="143"/>
                  </a:cubicBezTo>
                  <a:cubicBezTo>
                    <a:pt x="3141" y="143"/>
                    <a:pt x="3141" y="143"/>
                    <a:pt x="3141" y="143"/>
                  </a:cubicBezTo>
                  <a:cubicBezTo>
                    <a:pt x="3128" y="162"/>
                    <a:pt x="3128" y="162"/>
                    <a:pt x="3128" y="162"/>
                  </a:cubicBezTo>
                  <a:cubicBezTo>
                    <a:pt x="3117" y="162"/>
                    <a:pt x="3117" y="162"/>
                    <a:pt x="3117" y="162"/>
                  </a:cubicBezTo>
                  <a:cubicBezTo>
                    <a:pt x="3123" y="154"/>
                    <a:pt x="3123" y="154"/>
                    <a:pt x="3123" y="154"/>
                  </a:cubicBezTo>
                  <a:cubicBezTo>
                    <a:pt x="3117" y="147"/>
                    <a:pt x="3117" y="147"/>
                    <a:pt x="3117" y="147"/>
                  </a:cubicBezTo>
                  <a:cubicBezTo>
                    <a:pt x="3097" y="156"/>
                    <a:pt x="3097" y="156"/>
                    <a:pt x="3097" y="156"/>
                  </a:cubicBezTo>
                  <a:cubicBezTo>
                    <a:pt x="3086" y="147"/>
                    <a:pt x="3086" y="147"/>
                    <a:pt x="3086" y="147"/>
                  </a:cubicBezTo>
                  <a:cubicBezTo>
                    <a:pt x="3103" y="143"/>
                    <a:pt x="3103" y="143"/>
                    <a:pt x="3103" y="143"/>
                  </a:cubicBezTo>
                  <a:cubicBezTo>
                    <a:pt x="3103" y="140"/>
                    <a:pt x="3103" y="140"/>
                    <a:pt x="3103" y="140"/>
                  </a:cubicBezTo>
                  <a:cubicBezTo>
                    <a:pt x="3042" y="143"/>
                    <a:pt x="3042" y="143"/>
                    <a:pt x="3042" y="143"/>
                  </a:cubicBezTo>
                  <a:cubicBezTo>
                    <a:pt x="3015" y="154"/>
                    <a:pt x="3015" y="154"/>
                    <a:pt x="3015" y="154"/>
                  </a:cubicBezTo>
                  <a:cubicBezTo>
                    <a:pt x="3015" y="160"/>
                    <a:pt x="3015" y="160"/>
                    <a:pt x="3015" y="160"/>
                  </a:cubicBezTo>
                  <a:cubicBezTo>
                    <a:pt x="3037" y="184"/>
                    <a:pt x="3037" y="184"/>
                    <a:pt x="3037" y="184"/>
                  </a:cubicBezTo>
                  <a:cubicBezTo>
                    <a:pt x="3033" y="191"/>
                    <a:pt x="3033" y="191"/>
                    <a:pt x="3033" y="191"/>
                  </a:cubicBezTo>
                  <a:cubicBezTo>
                    <a:pt x="2980" y="176"/>
                    <a:pt x="2980" y="176"/>
                    <a:pt x="2980" y="176"/>
                  </a:cubicBezTo>
                  <a:cubicBezTo>
                    <a:pt x="2956" y="182"/>
                    <a:pt x="2956" y="182"/>
                    <a:pt x="2956" y="182"/>
                  </a:cubicBezTo>
                  <a:cubicBezTo>
                    <a:pt x="2949" y="189"/>
                    <a:pt x="2949" y="189"/>
                    <a:pt x="2949" y="189"/>
                  </a:cubicBezTo>
                  <a:cubicBezTo>
                    <a:pt x="2918" y="187"/>
                    <a:pt x="2918" y="187"/>
                    <a:pt x="2918" y="187"/>
                  </a:cubicBezTo>
                  <a:cubicBezTo>
                    <a:pt x="2914" y="178"/>
                    <a:pt x="2914" y="178"/>
                    <a:pt x="2914" y="178"/>
                  </a:cubicBezTo>
                  <a:cubicBezTo>
                    <a:pt x="2899" y="176"/>
                    <a:pt x="2899" y="176"/>
                    <a:pt x="2899" y="176"/>
                  </a:cubicBezTo>
                  <a:cubicBezTo>
                    <a:pt x="2899" y="195"/>
                    <a:pt x="2899" y="195"/>
                    <a:pt x="2899" y="195"/>
                  </a:cubicBezTo>
                  <a:cubicBezTo>
                    <a:pt x="2888" y="211"/>
                    <a:pt x="2888" y="211"/>
                    <a:pt x="2888" y="211"/>
                  </a:cubicBezTo>
                  <a:cubicBezTo>
                    <a:pt x="2883" y="220"/>
                    <a:pt x="2883" y="220"/>
                    <a:pt x="2883" y="220"/>
                  </a:cubicBezTo>
                  <a:cubicBezTo>
                    <a:pt x="2877" y="211"/>
                    <a:pt x="2877" y="211"/>
                    <a:pt x="2877" y="211"/>
                  </a:cubicBezTo>
                  <a:cubicBezTo>
                    <a:pt x="2846" y="191"/>
                    <a:pt x="2846" y="191"/>
                    <a:pt x="2846" y="191"/>
                  </a:cubicBezTo>
                  <a:cubicBezTo>
                    <a:pt x="2813" y="178"/>
                    <a:pt x="2813" y="178"/>
                    <a:pt x="2813" y="178"/>
                  </a:cubicBezTo>
                  <a:cubicBezTo>
                    <a:pt x="2815" y="167"/>
                    <a:pt x="2815" y="167"/>
                    <a:pt x="2815" y="167"/>
                  </a:cubicBezTo>
                  <a:cubicBezTo>
                    <a:pt x="2804" y="154"/>
                    <a:pt x="2804" y="154"/>
                    <a:pt x="2804" y="154"/>
                  </a:cubicBezTo>
                  <a:cubicBezTo>
                    <a:pt x="2806" y="138"/>
                    <a:pt x="2806" y="138"/>
                    <a:pt x="2806" y="138"/>
                  </a:cubicBezTo>
                  <a:cubicBezTo>
                    <a:pt x="2773" y="123"/>
                    <a:pt x="2773" y="123"/>
                    <a:pt x="2773" y="123"/>
                  </a:cubicBezTo>
                  <a:cubicBezTo>
                    <a:pt x="2751" y="121"/>
                    <a:pt x="2751" y="121"/>
                    <a:pt x="2751" y="121"/>
                  </a:cubicBezTo>
                  <a:cubicBezTo>
                    <a:pt x="2734" y="116"/>
                    <a:pt x="2734" y="116"/>
                    <a:pt x="2734" y="116"/>
                  </a:cubicBezTo>
                  <a:cubicBezTo>
                    <a:pt x="2714" y="118"/>
                    <a:pt x="2714" y="118"/>
                    <a:pt x="2714" y="118"/>
                  </a:cubicBezTo>
                  <a:cubicBezTo>
                    <a:pt x="2709" y="121"/>
                    <a:pt x="2709" y="121"/>
                    <a:pt x="2709" y="121"/>
                  </a:cubicBezTo>
                  <a:cubicBezTo>
                    <a:pt x="2707" y="127"/>
                    <a:pt x="2707" y="127"/>
                    <a:pt x="2707" y="127"/>
                  </a:cubicBezTo>
                  <a:cubicBezTo>
                    <a:pt x="2720" y="143"/>
                    <a:pt x="2720" y="143"/>
                    <a:pt x="2720" y="143"/>
                  </a:cubicBezTo>
                  <a:cubicBezTo>
                    <a:pt x="2723" y="154"/>
                    <a:pt x="2723" y="154"/>
                    <a:pt x="2723" y="154"/>
                  </a:cubicBezTo>
                  <a:cubicBezTo>
                    <a:pt x="2716" y="154"/>
                    <a:pt x="2716" y="154"/>
                    <a:pt x="2716" y="154"/>
                  </a:cubicBezTo>
                  <a:cubicBezTo>
                    <a:pt x="2701" y="147"/>
                    <a:pt x="2701" y="147"/>
                    <a:pt x="2701" y="147"/>
                  </a:cubicBezTo>
                  <a:cubicBezTo>
                    <a:pt x="2683" y="149"/>
                    <a:pt x="2683" y="149"/>
                    <a:pt x="2683" y="149"/>
                  </a:cubicBezTo>
                  <a:cubicBezTo>
                    <a:pt x="2657" y="136"/>
                    <a:pt x="2657" y="136"/>
                    <a:pt x="2657" y="136"/>
                  </a:cubicBezTo>
                  <a:cubicBezTo>
                    <a:pt x="2646" y="136"/>
                    <a:pt x="2646" y="136"/>
                    <a:pt x="2646" y="136"/>
                  </a:cubicBezTo>
                  <a:cubicBezTo>
                    <a:pt x="2646" y="147"/>
                    <a:pt x="2646" y="147"/>
                    <a:pt x="2646" y="147"/>
                  </a:cubicBezTo>
                  <a:cubicBezTo>
                    <a:pt x="2610" y="134"/>
                    <a:pt x="2610" y="134"/>
                    <a:pt x="2610" y="134"/>
                  </a:cubicBezTo>
                  <a:cubicBezTo>
                    <a:pt x="2606" y="129"/>
                    <a:pt x="2606" y="129"/>
                    <a:pt x="2606" y="129"/>
                  </a:cubicBezTo>
                  <a:cubicBezTo>
                    <a:pt x="2608" y="121"/>
                    <a:pt x="2608" y="121"/>
                    <a:pt x="2608" y="121"/>
                  </a:cubicBezTo>
                  <a:cubicBezTo>
                    <a:pt x="2597" y="116"/>
                    <a:pt x="2597" y="116"/>
                    <a:pt x="2597" y="116"/>
                  </a:cubicBezTo>
                  <a:cubicBezTo>
                    <a:pt x="2562" y="116"/>
                    <a:pt x="2562" y="116"/>
                    <a:pt x="2562" y="116"/>
                  </a:cubicBezTo>
                  <a:cubicBezTo>
                    <a:pt x="2549" y="123"/>
                    <a:pt x="2549" y="123"/>
                    <a:pt x="2549" y="123"/>
                  </a:cubicBezTo>
                  <a:cubicBezTo>
                    <a:pt x="2544" y="134"/>
                    <a:pt x="2544" y="134"/>
                    <a:pt x="2544" y="134"/>
                  </a:cubicBezTo>
                  <a:cubicBezTo>
                    <a:pt x="2540" y="123"/>
                    <a:pt x="2540" y="123"/>
                    <a:pt x="2540" y="123"/>
                  </a:cubicBezTo>
                  <a:cubicBezTo>
                    <a:pt x="2524" y="114"/>
                    <a:pt x="2524" y="114"/>
                    <a:pt x="2524" y="114"/>
                  </a:cubicBezTo>
                  <a:cubicBezTo>
                    <a:pt x="2505" y="121"/>
                    <a:pt x="2505" y="121"/>
                    <a:pt x="2505" y="121"/>
                  </a:cubicBezTo>
                  <a:cubicBezTo>
                    <a:pt x="2485" y="112"/>
                    <a:pt x="2485" y="112"/>
                    <a:pt x="2485" y="112"/>
                  </a:cubicBezTo>
                  <a:cubicBezTo>
                    <a:pt x="2469" y="112"/>
                    <a:pt x="2469" y="112"/>
                    <a:pt x="2469" y="112"/>
                  </a:cubicBezTo>
                  <a:cubicBezTo>
                    <a:pt x="2467" y="123"/>
                    <a:pt x="2467" y="123"/>
                    <a:pt x="2467" y="123"/>
                  </a:cubicBezTo>
                  <a:cubicBezTo>
                    <a:pt x="2472" y="129"/>
                    <a:pt x="2472" y="129"/>
                    <a:pt x="2472" y="129"/>
                  </a:cubicBezTo>
                  <a:cubicBezTo>
                    <a:pt x="2414" y="143"/>
                    <a:pt x="2414" y="143"/>
                    <a:pt x="2414" y="143"/>
                  </a:cubicBezTo>
                  <a:cubicBezTo>
                    <a:pt x="2370" y="165"/>
                    <a:pt x="2370" y="165"/>
                    <a:pt x="2370" y="165"/>
                  </a:cubicBezTo>
                  <a:cubicBezTo>
                    <a:pt x="2370" y="160"/>
                    <a:pt x="2370" y="160"/>
                    <a:pt x="2370" y="160"/>
                  </a:cubicBezTo>
                  <a:cubicBezTo>
                    <a:pt x="2474" y="103"/>
                    <a:pt x="2474" y="103"/>
                    <a:pt x="2474" y="103"/>
                  </a:cubicBezTo>
                  <a:cubicBezTo>
                    <a:pt x="2487" y="90"/>
                    <a:pt x="2487" y="90"/>
                    <a:pt x="2487" y="90"/>
                  </a:cubicBezTo>
                  <a:cubicBezTo>
                    <a:pt x="2487" y="77"/>
                    <a:pt x="2487" y="77"/>
                    <a:pt x="2487" y="77"/>
                  </a:cubicBezTo>
                  <a:cubicBezTo>
                    <a:pt x="2476" y="72"/>
                    <a:pt x="2476" y="72"/>
                    <a:pt x="2476" y="72"/>
                  </a:cubicBezTo>
                  <a:cubicBezTo>
                    <a:pt x="2472" y="59"/>
                    <a:pt x="2472" y="59"/>
                    <a:pt x="2472" y="59"/>
                  </a:cubicBezTo>
                  <a:cubicBezTo>
                    <a:pt x="2485" y="68"/>
                    <a:pt x="2485" y="68"/>
                    <a:pt x="2485" y="68"/>
                  </a:cubicBezTo>
                  <a:cubicBezTo>
                    <a:pt x="2489" y="66"/>
                    <a:pt x="2489" y="66"/>
                    <a:pt x="2489" y="66"/>
                  </a:cubicBezTo>
                  <a:cubicBezTo>
                    <a:pt x="2487" y="30"/>
                    <a:pt x="2487" y="30"/>
                    <a:pt x="2487" y="30"/>
                  </a:cubicBezTo>
                  <a:cubicBezTo>
                    <a:pt x="2458" y="13"/>
                    <a:pt x="2458" y="13"/>
                    <a:pt x="2458" y="13"/>
                  </a:cubicBezTo>
                  <a:cubicBezTo>
                    <a:pt x="2425" y="30"/>
                    <a:pt x="2425" y="30"/>
                    <a:pt x="2425" y="30"/>
                  </a:cubicBezTo>
                  <a:cubicBezTo>
                    <a:pt x="2399" y="35"/>
                    <a:pt x="2399" y="35"/>
                    <a:pt x="2399" y="35"/>
                  </a:cubicBezTo>
                  <a:cubicBezTo>
                    <a:pt x="2392" y="46"/>
                    <a:pt x="2392" y="46"/>
                    <a:pt x="2392" y="46"/>
                  </a:cubicBezTo>
                  <a:cubicBezTo>
                    <a:pt x="2379" y="46"/>
                    <a:pt x="2379" y="46"/>
                    <a:pt x="2379" y="46"/>
                  </a:cubicBezTo>
                  <a:cubicBezTo>
                    <a:pt x="2384" y="22"/>
                    <a:pt x="2384" y="22"/>
                    <a:pt x="2384" y="22"/>
                  </a:cubicBezTo>
                  <a:cubicBezTo>
                    <a:pt x="2375" y="15"/>
                    <a:pt x="2375" y="15"/>
                    <a:pt x="2375" y="15"/>
                  </a:cubicBezTo>
                  <a:cubicBezTo>
                    <a:pt x="2362" y="17"/>
                    <a:pt x="2362" y="17"/>
                    <a:pt x="2362" y="17"/>
                  </a:cubicBezTo>
                  <a:cubicBezTo>
                    <a:pt x="2370" y="4"/>
                    <a:pt x="2370" y="4"/>
                    <a:pt x="2370" y="4"/>
                  </a:cubicBezTo>
                  <a:cubicBezTo>
                    <a:pt x="2364" y="0"/>
                    <a:pt x="2364" y="0"/>
                    <a:pt x="2364" y="0"/>
                  </a:cubicBezTo>
                  <a:cubicBezTo>
                    <a:pt x="2342" y="0"/>
                    <a:pt x="2342" y="0"/>
                    <a:pt x="2342" y="0"/>
                  </a:cubicBezTo>
                  <a:cubicBezTo>
                    <a:pt x="2313" y="19"/>
                    <a:pt x="2313" y="19"/>
                    <a:pt x="2313" y="19"/>
                  </a:cubicBezTo>
                  <a:cubicBezTo>
                    <a:pt x="2326" y="39"/>
                    <a:pt x="2326" y="39"/>
                    <a:pt x="2326" y="39"/>
                  </a:cubicBezTo>
                  <a:cubicBezTo>
                    <a:pt x="2320" y="41"/>
                    <a:pt x="2320" y="41"/>
                    <a:pt x="2320" y="41"/>
                  </a:cubicBezTo>
                  <a:cubicBezTo>
                    <a:pt x="2302" y="30"/>
                    <a:pt x="2302" y="30"/>
                    <a:pt x="2302" y="30"/>
                  </a:cubicBezTo>
                  <a:cubicBezTo>
                    <a:pt x="2280" y="41"/>
                    <a:pt x="2280" y="41"/>
                    <a:pt x="2280" y="41"/>
                  </a:cubicBezTo>
                  <a:cubicBezTo>
                    <a:pt x="2285" y="50"/>
                    <a:pt x="2285" y="50"/>
                    <a:pt x="2285" y="50"/>
                  </a:cubicBezTo>
                  <a:cubicBezTo>
                    <a:pt x="2278" y="57"/>
                    <a:pt x="2278" y="57"/>
                    <a:pt x="2278" y="57"/>
                  </a:cubicBezTo>
                  <a:cubicBezTo>
                    <a:pt x="2258" y="59"/>
                    <a:pt x="2258" y="59"/>
                    <a:pt x="2258" y="59"/>
                  </a:cubicBezTo>
                  <a:cubicBezTo>
                    <a:pt x="2234" y="81"/>
                    <a:pt x="2234" y="81"/>
                    <a:pt x="2234" y="81"/>
                  </a:cubicBezTo>
                  <a:cubicBezTo>
                    <a:pt x="2216" y="72"/>
                    <a:pt x="2216" y="72"/>
                    <a:pt x="2216" y="72"/>
                  </a:cubicBezTo>
                  <a:cubicBezTo>
                    <a:pt x="2223" y="66"/>
                    <a:pt x="2223" y="66"/>
                    <a:pt x="2223" y="66"/>
                  </a:cubicBezTo>
                  <a:cubicBezTo>
                    <a:pt x="2212" y="59"/>
                    <a:pt x="2212" y="59"/>
                    <a:pt x="2212" y="59"/>
                  </a:cubicBezTo>
                  <a:cubicBezTo>
                    <a:pt x="2185" y="66"/>
                    <a:pt x="2185" y="66"/>
                    <a:pt x="2185" y="66"/>
                  </a:cubicBezTo>
                  <a:cubicBezTo>
                    <a:pt x="2190" y="79"/>
                    <a:pt x="2190" y="79"/>
                    <a:pt x="2190" y="79"/>
                  </a:cubicBezTo>
                  <a:cubicBezTo>
                    <a:pt x="2139" y="85"/>
                    <a:pt x="2139" y="85"/>
                    <a:pt x="2139" y="85"/>
                  </a:cubicBezTo>
                  <a:cubicBezTo>
                    <a:pt x="2130" y="79"/>
                    <a:pt x="2130" y="79"/>
                    <a:pt x="2130" y="79"/>
                  </a:cubicBezTo>
                  <a:cubicBezTo>
                    <a:pt x="2100" y="85"/>
                    <a:pt x="2100" y="85"/>
                    <a:pt x="2100" y="85"/>
                  </a:cubicBezTo>
                  <a:cubicBezTo>
                    <a:pt x="2073" y="107"/>
                    <a:pt x="2073" y="107"/>
                    <a:pt x="2073" y="107"/>
                  </a:cubicBezTo>
                  <a:cubicBezTo>
                    <a:pt x="2067" y="125"/>
                    <a:pt x="2067" y="125"/>
                    <a:pt x="2067" y="125"/>
                  </a:cubicBezTo>
                  <a:cubicBezTo>
                    <a:pt x="2075" y="140"/>
                    <a:pt x="2075" y="140"/>
                    <a:pt x="2075" y="140"/>
                  </a:cubicBezTo>
                  <a:cubicBezTo>
                    <a:pt x="2071" y="147"/>
                    <a:pt x="2071" y="147"/>
                    <a:pt x="2071" y="147"/>
                  </a:cubicBezTo>
                  <a:cubicBezTo>
                    <a:pt x="2058" y="134"/>
                    <a:pt x="2058" y="134"/>
                    <a:pt x="2058" y="134"/>
                  </a:cubicBezTo>
                  <a:cubicBezTo>
                    <a:pt x="2029" y="136"/>
                    <a:pt x="2029" y="136"/>
                    <a:pt x="2029" y="136"/>
                  </a:cubicBezTo>
                  <a:cubicBezTo>
                    <a:pt x="2001" y="143"/>
                    <a:pt x="2001" y="143"/>
                    <a:pt x="2001" y="143"/>
                  </a:cubicBezTo>
                  <a:cubicBezTo>
                    <a:pt x="1974" y="143"/>
                    <a:pt x="1974" y="143"/>
                    <a:pt x="1974" y="143"/>
                  </a:cubicBezTo>
                  <a:cubicBezTo>
                    <a:pt x="1963" y="173"/>
                    <a:pt x="1963" y="173"/>
                    <a:pt x="1963" y="173"/>
                  </a:cubicBezTo>
                  <a:cubicBezTo>
                    <a:pt x="1998" y="204"/>
                    <a:pt x="1998" y="204"/>
                    <a:pt x="1998" y="204"/>
                  </a:cubicBezTo>
                  <a:cubicBezTo>
                    <a:pt x="1974" y="235"/>
                    <a:pt x="1974" y="235"/>
                    <a:pt x="1974" y="235"/>
                  </a:cubicBezTo>
                  <a:cubicBezTo>
                    <a:pt x="1972" y="248"/>
                    <a:pt x="1972" y="248"/>
                    <a:pt x="1972" y="248"/>
                  </a:cubicBezTo>
                  <a:cubicBezTo>
                    <a:pt x="1961" y="235"/>
                    <a:pt x="1961" y="235"/>
                    <a:pt x="1961" y="235"/>
                  </a:cubicBezTo>
                  <a:cubicBezTo>
                    <a:pt x="1965" y="224"/>
                    <a:pt x="1965" y="224"/>
                    <a:pt x="1965" y="224"/>
                  </a:cubicBezTo>
                  <a:cubicBezTo>
                    <a:pt x="1985" y="206"/>
                    <a:pt x="1985" y="206"/>
                    <a:pt x="1985" y="206"/>
                  </a:cubicBezTo>
                  <a:cubicBezTo>
                    <a:pt x="1983" y="202"/>
                    <a:pt x="1983" y="202"/>
                    <a:pt x="1983" y="202"/>
                  </a:cubicBezTo>
                  <a:cubicBezTo>
                    <a:pt x="1965" y="204"/>
                    <a:pt x="1965" y="204"/>
                    <a:pt x="1965" y="204"/>
                  </a:cubicBezTo>
                  <a:cubicBezTo>
                    <a:pt x="1926" y="160"/>
                    <a:pt x="1926" y="160"/>
                    <a:pt x="1926" y="160"/>
                  </a:cubicBezTo>
                  <a:cubicBezTo>
                    <a:pt x="1904" y="160"/>
                    <a:pt x="1904" y="160"/>
                    <a:pt x="1904" y="160"/>
                  </a:cubicBezTo>
                  <a:cubicBezTo>
                    <a:pt x="1899" y="156"/>
                    <a:pt x="1899" y="156"/>
                    <a:pt x="1899" y="156"/>
                  </a:cubicBezTo>
                  <a:cubicBezTo>
                    <a:pt x="1893" y="160"/>
                    <a:pt x="1893" y="160"/>
                    <a:pt x="1893" y="160"/>
                  </a:cubicBezTo>
                  <a:cubicBezTo>
                    <a:pt x="1897" y="173"/>
                    <a:pt x="1897" y="173"/>
                    <a:pt x="1897" y="173"/>
                  </a:cubicBezTo>
                  <a:cubicBezTo>
                    <a:pt x="1886" y="184"/>
                    <a:pt x="1886" y="184"/>
                    <a:pt x="1886" y="184"/>
                  </a:cubicBezTo>
                  <a:cubicBezTo>
                    <a:pt x="1877" y="178"/>
                    <a:pt x="1877" y="178"/>
                    <a:pt x="1877" y="178"/>
                  </a:cubicBezTo>
                  <a:cubicBezTo>
                    <a:pt x="1884" y="169"/>
                    <a:pt x="1884" y="169"/>
                    <a:pt x="1884" y="169"/>
                  </a:cubicBezTo>
                  <a:cubicBezTo>
                    <a:pt x="1879" y="165"/>
                    <a:pt x="1879" y="165"/>
                    <a:pt x="1879" y="165"/>
                  </a:cubicBezTo>
                  <a:cubicBezTo>
                    <a:pt x="1868" y="171"/>
                    <a:pt x="1868" y="171"/>
                    <a:pt x="1868" y="171"/>
                  </a:cubicBezTo>
                  <a:cubicBezTo>
                    <a:pt x="1862" y="189"/>
                    <a:pt x="1862" y="189"/>
                    <a:pt x="1862" y="189"/>
                  </a:cubicBezTo>
                  <a:cubicBezTo>
                    <a:pt x="1871" y="209"/>
                    <a:pt x="1871" y="209"/>
                    <a:pt x="1871" y="209"/>
                  </a:cubicBezTo>
                  <a:cubicBezTo>
                    <a:pt x="1844" y="204"/>
                    <a:pt x="1844" y="204"/>
                    <a:pt x="1844" y="204"/>
                  </a:cubicBezTo>
                  <a:cubicBezTo>
                    <a:pt x="1855" y="171"/>
                    <a:pt x="1855" y="171"/>
                    <a:pt x="1855" y="171"/>
                  </a:cubicBezTo>
                  <a:cubicBezTo>
                    <a:pt x="1855" y="147"/>
                    <a:pt x="1855" y="147"/>
                    <a:pt x="1855" y="147"/>
                  </a:cubicBezTo>
                  <a:cubicBezTo>
                    <a:pt x="1846" y="149"/>
                    <a:pt x="1846" y="149"/>
                    <a:pt x="1846" y="149"/>
                  </a:cubicBezTo>
                  <a:cubicBezTo>
                    <a:pt x="1849" y="165"/>
                    <a:pt x="1849" y="165"/>
                    <a:pt x="1849" y="165"/>
                  </a:cubicBezTo>
                  <a:cubicBezTo>
                    <a:pt x="1833" y="178"/>
                    <a:pt x="1833" y="178"/>
                    <a:pt x="1833" y="178"/>
                  </a:cubicBezTo>
                  <a:cubicBezTo>
                    <a:pt x="1822" y="178"/>
                    <a:pt x="1822" y="178"/>
                    <a:pt x="1822" y="178"/>
                  </a:cubicBezTo>
                  <a:cubicBezTo>
                    <a:pt x="1807" y="195"/>
                    <a:pt x="1807" y="195"/>
                    <a:pt x="1807" y="195"/>
                  </a:cubicBezTo>
                  <a:cubicBezTo>
                    <a:pt x="1809" y="213"/>
                    <a:pt x="1809" y="213"/>
                    <a:pt x="1809" y="213"/>
                  </a:cubicBezTo>
                  <a:cubicBezTo>
                    <a:pt x="1798" y="239"/>
                    <a:pt x="1798" y="239"/>
                    <a:pt x="1798" y="239"/>
                  </a:cubicBezTo>
                  <a:cubicBezTo>
                    <a:pt x="1798" y="250"/>
                    <a:pt x="1798" y="250"/>
                    <a:pt x="1798" y="250"/>
                  </a:cubicBezTo>
                  <a:cubicBezTo>
                    <a:pt x="1791" y="270"/>
                    <a:pt x="1791" y="270"/>
                    <a:pt x="1791" y="270"/>
                  </a:cubicBezTo>
                  <a:cubicBezTo>
                    <a:pt x="1791" y="284"/>
                    <a:pt x="1791" y="284"/>
                    <a:pt x="1791" y="284"/>
                  </a:cubicBezTo>
                  <a:cubicBezTo>
                    <a:pt x="1805" y="279"/>
                    <a:pt x="1805" y="279"/>
                    <a:pt x="1805" y="279"/>
                  </a:cubicBezTo>
                  <a:cubicBezTo>
                    <a:pt x="1827" y="281"/>
                    <a:pt x="1827" y="281"/>
                    <a:pt x="1827" y="281"/>
                  </a:cubicBezTo>
                  <a:cubicBezTo>
                    <a:pt x="1844" y="275"/>
                    <a:pt x="1844" y="275"/>
                    <a:pt x="1844" y="275"/>
                  </a:cubicBezTo>
                  <a:cubicBezTo>
                    <a:pt x="1842" y="295"/>
                    <a:pt x="1842" y="295"/>
                    <a:pt x="1842" y="295"/>
                  </a:cubicBezTo>
                  <a:cubicBezTo>
                    <a:pt x="1860" y="321"/>
                    <a:pt x="1860" y="321"/>
                    <a:pt x="1860" y="321"/>
                  </a:cubicBezTo>
                  <a:cubicBezTo>
                    <a:pt x="1860" y="330"/>
                    <a:pt x="1860" y="330"/>
                    <a:pt x="1860" y="330"/>
                  </a:cubicBezTo>
                  <a:cubicBezTo>
                    <a:pt x="1844" y="369"/>
                    <a:pt x="1844" y="369"/>
                    <a:pt x="1844" y="369"/>
                  </a:cubicBezTo>
                  <a:cubicBezTo>
                    <a:pt x="1842" y="385"/>
                    <a:pt x="1842" y="385"/>
                    <a:pt x="1842" y="385"/>
                  </a:cubicBezTo>
                  <a:cubicBezTo>
                    <a:pt x="1835" y="380"/>
                    <a:pt x="1835" y="380"/>
                    <a:pt x="1835" y="380"/>
                  </a:cubicBezTo>
                  <a:cubicBezTo>
                    <a:pt x="1833" y="358"/>
                    <a:pt x="1833" y="358"/>
                    <a:pt x="1833" y="358"/>
                  </a:cubicBezTo>
                  <a:cubicBezTo>
                    <a:pt x="1840" y="341"/>
                    <a:pt x="1840" y="341"/>
                    <a:pt x="1840" y="341"/>
                  </a:cubicBezTo>
                  <a:cubicBezTo>
                    <a:pt x="1831" y="325"/>
                    <a:pt x="1831" y="325"/>
                    <a:pt x="1831" y="325"/>
                  </a:cubicBezTo>
                  <a:cubicBezTo>
                    <a:pt x="1829" y="299"/>
                    <a:pt x="1829" y="299"/>
                    <a:pt x="1829" y="299"/>
                  </a:cubicBezTo>
                  <a:cubicBezTo>
                    <a:pt x="1820" y="295"/>
                    <a:pt x="1820" y="295"/>
                    <a:pt x="1820" y="295"/>
                  </a:cubicBezTo>
                  <a:cubicBezTo>
                    <a:pt x="1807" y="303"/>
                    <a:pt x="1807" y="303"/>
                    <a:pt x="1807" y="303"/>
                  </a:cubicBezTo>
                  <a:cubicBezTo>
                    <a:pt x="1791" y="301"/>
                    <a:pt x="1791" y="301"/>
                    <a:pt x="1791" y="301"/>
                  </a:cubicBezTo>
                  <a:cubicBezTo>
                    <a:pt x="1778" y="319"/>
                    <a:pt x="1778" y="319"/>
                    <a:pt x="1778" y="319"/>
                  </a:cubicBezTo>
                  <a:cubicBezTo>
                    <a:pt x="1765" y="365"/>
                    <a:pt x="1765" y="365"/>
                    <a:pt x="1765" y="365"/>
                  </a:cubicBezTo>
                  <a:cubicBezTo>
                    <a:pt x="1750" y="378"/>
                    <a:pt x="1750" y="378"/>
                    <a:pt x="1750" y="378"/>
                  </a:cubicBezTo>
                  <a:cubicBezTo>
                    <a:pt x="1750" y="400"/>
                    <a:pt x="1750" y="400"/>
                    <a:pt x="1750" y="400"/>
                  </a:cubicBezTo>
                  <a:cubicBezTo>
                    <a:pt x="1734" y="378"/>
                    <a:pt x="1734" y="378"/>
                    <a:pt x="1734" y="378"/>
                  </a:cubicBezTo>
                  <a:cubicBezTo>
                    <a:pt x="1712" y="369"/>
                    <a:pt x="1712" y="369"/>
                    <a:pt x="1712" y="369"/>
                  </a:cubicBezTo>
                  <a:cubicBezTo>
                    <a:pt x="1706" y="365"/>
                    <a:pt x="1706" y="365"/>
                    <a:pt x="1706" y="365"/>
                  </a:cubicBezTo>
                  <a:cubicBezTo>
                    <a:pt x="1741" y="365"/>
                    <a:pt x="1741" y="365"/>
                    <a:pt x="1741" y="365"/>
                  </a:cubicBezTo>
                  <a:cubicBezTo>
                    <a:pt x="1750" y="350"/>
                    <a:pt x="1750" y="350"/>
                    <a:pt x="1750" y="350"/>
                  </a:cubicBezTo>
                  <a:cubicBezTo>
                    <a:pt x="1750" y="332"/>
                    <a:pt x="1750" y="332"/>
                    <a:pt x="1750" y="332"/>
                  </a:cubicBezTo>
                  <a:cubicBezTo>
                    <a:pt x="1761" y="303"/>
                    <a:pt x="1761" y="303"/>
                    <a:pt x="1761" y="303"/>
                  </a:cubicBezTo>
                  <a:cubicBezTo>
                    <a:pt x="1772" y="292"/>
                    <a:pt x="1772" y="292"/>
                    <a:pt x="1772" y="292"/>
                  </a:cubicBezTo>
                  <a:cubicBezTo>
                    <a:pt x="1761" y="281"/>
                    <a:pt x="1761" y="281"/>
                    <a:pt x="1761" y="281"/>
                  </a:cubicBezTo>
                  <a:cubicBezTo>
                    <a:pt x="1765" y="259"/>
                    <a:pt x="1765" y="259"/>
                    <a:pt x="1765" y="259"/>
                  </a:cubicBezTo>
                  <a:cubicBezTo>
                    <a:pt x="1776" y="233"/>
                    <a:pt x="1776" y="233"/>
                    <a:pt x="1776" y="233"/>
                  </a:cubicBezTo>
                  <a:cubicBezTo>
                    <a:pt x="1769" y="222"/>
                    <a:pt x="1769" y="222"/>
                    <a:pt x="1769" y="222"/>
                  </a:cubicBezTo>
                  <a:cubicBezTo>
                    <a:pt x="1769" y="204"/>
                    <a:pt x="1769" y="204"/>
                    <a:pt x="1769" y="204"/>
                  </a:cubicBezTo>
                  <a:cubicBezTo>
                    <a:pt x="1780" y="191"/>
                    <a:pt x="1780" y="191"/>
                    <a:pt x="1780" y="191"/>
                  </a:cubicBezTo>
                  <a:cubicBezTo>
                    <a:pt x="1798" y="158"/>
                    <a:pt x="1798" y="158"/>
                    <a:pt x="1798" y="158"/>
                  </a:cubicBezTo>
                  <a:cubicBezTo>
                    <a:pt x="1756" y="151"/>
                    <a:pt x="1756" y="151"/>
                    <a:pt x="1756" y="151"/>
                  </a:cubicBezTo>
                  <a:cubicBezTo>
                    <a:pt x="1714" y="193"/>
                    <a:pt x="1714" y="193"/>
                    <a:pt x="1714" y="193"/>
                  </a:cubicBezTo>
                  <a:cubicBezTo>
                    <a:pt x="1692" y="206"/>
                    <a:pt x="1692" y="206"/>
                    <a:pt x="1692" y="206"/>
                  </a:cubicBezTo>
                  <a:cubicBezTo>
                    <a:pt x="1684" y="226"/>
                    <a:pt x="1684" y="226"/>
                    <a:pt x="1684" y="226"/>
                  </a:cubicBezTo>
                  <a:cubicBezTo>
                    <a:pt x="1670" y="250"/>
                    <a:pt x="1670" y="250"/>
                    <a:pt x="1670" y="250"/>
                  </a:cubicBezTo>
                  <a:cubicBezTo>
                    <a:pt x="1681" y="262"/>
                    <a:pt x="1681" y="262"/>
                    <a:pt x="1681" y="262"/>
                  </a:cubicBezTo>
                  <a:cubicBezTo>
                    <a:pt x="1690" y="281"/>
                    <a:pt x="1690" y="281"/>
                    <a:pt x="1690" y="281"/>
                  </a:cubicBezTo>
                  <a:cubicBezTo>
                    <a:pt x="1695" y="281"/>
                    <a:pt x="1695" y="281"/>
                    <a:pt x="1695" y="281"/>
                  </a:cubicBezTo>
                  <a:cubicBezTo>
                    <a:pt x="1688" y="303"/>
                    <a:pt x="1688" y="303"/>
                    <a:pt x="1688" y="303"/>
                  </a:cubicBezTo>
                  <a:cubicBezTo>
                    <a:pt x="1668" y="290"/>
                    <a:pt x="1668" y="290"/>
                    <a:pt x="1668" y="290"/>
                  </a:cubicBezTo>
                  <a:cubicBezTo>
                    <a:pt x="1624" y="268"/>
                    <a:pt x="1624" y="268"/>
                    <a:pt x="1624" y="268"/>
                  </a:cubicBezTo>
                  <a:cubicBezTo>
                    <a:pt x="1604" y="268"/>
                    <a:pt x="1604" y="268"/>
                    <a:pt x="1604" y="268"/>
                  </a:cubicBezTo>
                  <a:cubicBezTo>
                    <a:pt x="1576" y="257"/>
                    <a:pt x="1576" y="257"/>
                    <a:pt x="1576" y="257"/>
                  </a:cubicBezTo>
                  <a:cubicBezTo>
                    <a:pt x="1554" y="239"/>
                    <a:pt x="1554" y="239"/>
                    <a:pt x="1554" y="239"/>
                  </a:cubicBezTo>
                  <a:cubicBezTo>
                    <a:pt x="1543" y="250"/>
                    <a:pt x="1543" y="250"/>
                    <a:pt x="1543" y="250"/>
                  </a:cubicBezTo>
                  <a:cubicBezTo>
                    <a:pt x="1554" y="281"/>
                    <a:pt x="1554" y="281"/>
                    <a:pt x="1554" y="281"/>
                  </a:cubicBezTo>
                  <a:cubicBezTo>
                    <a:pt x="1523" y="290"/>
                    <a:pt x="1523" y="290"/>
                    <a:pt x="1523" y="290"/>
                  </a:cubicBezTo>
                  <a:cubicBezTo>
                    <a:pt x="1529" y="308"/>
                    <a:pt x="1529" y="308"/>
                    <a:pt x="1529" y="308"/>
                  </a:cubicBezTo>
                  <a:cubicBezTo>
                    <a:pt x="1516" y="312"/>
                    <a:pt x="1516" y="312"/>
                    <a:pt x="1516" y="312"/>
                  </a:cubicBezTo>
                  <a:cubicBezTo>
                    <a:pt x="1505" y="308"/>
                    <a:pt x="1505" y="308"/>
                    <a:pt x="1505" y="308"/>
                  </a:cubicBezTo>
                  <a:cubicBezTo>
                    <a:pt x="1516" y="275"/>
                    <a:pt x="1516" y="275"/>
                    <a:pt x="1516" y="275"/>
                  </a:cubicBezTo>
                  <a:cubicBezTo>
                    <a:pt x="1479" y="286"/>
                    <a:pt x="1479" y="286"/>
                    <a:pt x="1479" y="286"/>
                  </a:cubicBezTo>
                  <a:cubicBezTo>
                    <a:pt x="1466" y="284"/>
                    <a:pt x="1466" y="284"/>
                    <a:pt x="1466" y="284"/>
                  </a:cubicBezTo>
                  <a:cubicBezTo>
                    <a:pt x="1448" y="303"/>
                    <a:pt x="1448" y="303"/>
                    <a:pt x="1448" y="303"/>
                  </a:cubicBezTo>
                  <a:cubicBezTo>
                    <a:pt x="1417" y="306"/>
                    <a:pt x="1417" y="306"/>
                    <a:pt x="1417" y="306"/>
                  </a:cubicBezTo>
                  <a:cubicBezTo>
                    <a:pt x="1430" y="292"/>
                    <a:pt x="1430" y="292"/>
                    <a:pt x="1430" y="292"/>
                  </a:cubicBezTo>
                  <a:cubicBezTo>
                    <a:pt x="1428" y="281"/>
                    <a:pt x="1428" y="281"/>
                    <a:pt x="1428" y="281"/>
                  </a:cubicBezTo>
                  <a:cubicBezTo>
                    <a:pt x="1439" y="270"/>
                    <a:pt x="1439" y="270"/>
                    <a:pt x="1439" y="270"/>
                  </a:cubicBezTo>
                  <a:cubicBezTo>
                    <a:pt x="1422" y="273"/>
                    <a:pt x="1422" y="273"/>
                    <a:pt x="1422" y="273"/>
                  </a:cubicBezTo>
                  <a:cubicBezTo>
                    <a:pt x="1294" y="328"/>
                    <a:pt x="1294" y="328"/>
                    <a:pt x="1294" y="328"/>
                  </a:cubicBezTo>
                  <a:cubicBezTo>
                    <a:pt x="1283" y="356"/>
                    <a:pt x="1283" y="356"/>
                    <a:pt x="1283" y="356"/>
                  </a:cubicBezTo>
                  <a:cubicBezTo>
                    <a:pt x="1254" y="354"/>
                    <a:pt x="1254" y="354"/>
                    <a:pt x="1254" y="354"/>
                  </a:cubicBezTo>
                  <a:cubicBezTo>
                    <a:pt x="1241" y="334"/>
                    <a:pt x="1241" y="334"/>
                    <a:pt x="1241" y="334"/>
                  </a:cubicBezTo>
                  <a:cubicBezTo>
                    <a:pt x="1265" y="314"/>
                    <a:pt x="1265" y="314"/>
                    <a:pt x="1265" y="314"/>
                  </a:cubicBezTo>
                  <a:cubicBezTo>
                    <a:pt x="1239" y="281"/>
                    <a:pt x="1239" y="281"/>
                    <a:pt x="1239" y="281"/>
                  </a:cubicBezTo>
                  <a:cubicBezTo>
                    <a:pt x="1215" y="270"/>
                    <a:pt x="1215" y="270"/>
                    <a:pt x="1215" y="270"/>
                  </a:cubicBezTo>
                  <a:cubicBezTo>
                    <a:pt x="1208" y="281"/>
                    <a:pt x="1208" y="281"/>
                    <a:pt x="1208" y="281"/>
                  </a:cubicBezTo>
                  <a:cubicBezTo>
                    <a:pt x="1217" y="299"/>
                    <a:pt x="1217" y="299"/>
                    <a:pt x="1217" y="299"/>
                  </a:cubicBezTo>
                  <a:cubicBezTo>
                    <a:pt x="1217" y="314"/>
                    <a:pt x="1217" y="314"/>
                    <a:pt x="1217" y="314"/>
                  </a:cubicBezTo>
                  <a:cubicBezTo>
                    <a:pt x="1206" y="336"/>
                    <a:pt x="1206" y="336"/>
                    <a:pt x="1206" y="336"/>
                  </a:cubicBezTo>
                  <a:cubicBezTo>
                    <a:pt x="1221" y="339"/>
                    <a:pt x="1221" y="339"/>
                    <a:pt x="1221" y="339"/>
                  </a:cubicBezTo>
                  <a:cubicBezTo>
                    <a:pt x="1223" y="369"/>
                    <a:pt x="1223" y="369"/>
                    <a:pt x="1223" y="369"/>
                  </a:cubicBezTo>
                  <a:cubicBezTo>
                    <a:pt x="1201" y="389"/>
                    <a:pt x="1201" y="389"/>
                    <a:pt x="1201" y="389"/>
                  </a:cubicBezTo>
                  <a:cubicBezTo>
                    <a:pt x="1168" y="372"/>
                    <a:pt x="1168" y="372"/>
                    <a:pt x="1168" y="372"/>
                  </a:cubicBezTo>
                  <a:cubicBezTo>
                    <a:pt x="1157" y="387"/>
                    <a:pt x="1157" y="387"/>
                    <a:pt x="1157" y="387"/>
                  </a:cubicBezTo>
                  <a:cubicBezTo>
                    <a:pt x="1122" y="407"/>
                    <a:pt x="1122" y="407"/>
                    <a:pt x="1122" y="407"/>
                  </a:cubicBezTo>
                  <a:cubicBezTo>
                    <a:pt x="1129" y="424"/>
                    <a:pt x="1129" y="424"/>
                    <a:pt x="1129" y="424"/>
                  </a:cubicBezTo>
                  <a:cubicBezTo>
                    <a:pt x="1140" y="440"/>
                    <a:pt x="1140" y="440"/>
                    <a:pt x="1140" y="440"/>
                  </a:cubicBezTo>
                  <a:cubicBezTo>
                    <a:pt x="1113" y="442"/>
                    <a:pt x="1113" y="442"/>
                    <a:pt x="1113" y="442"/>
                  </a:cubicBezTo>
                  <a:cubicBezTo>
                    <a:pt x="1100" y="431"/>
                    <a:pt x="1100" y="431"/>
                    <a:pt x="1100" y="431"/>
                  </a:cubicBezTo>
                  <a:cubicBezTo>
                    <a:pt x="1083" y="424"/>
                    <a:pt x="1083" y="424"/>
                    <a:pt x="1083" y="424"/>
                  </a:cubicBezTo>
                  <a:cubicBezTo>
                    <a:pt x="1065" y="411"/>
                    <a:pt x="1065" y="411"/>
                    <a:pt x="1065" y="411"/>
                  </a:cubicBezTo>
                  <a:cubicBezTo>
                    <a:pt x="1052" y="429"/>
                    <a:pt x="1052" y="429"/>
                    <a:pt x="1052" y="429"/>
                  </a:cubicBezTo>
                  <a:cubicBezTo>
                    <a:pt x="1061" y="444"/>
                    <a:pt x="1061" y="444"/>
                    <a:pt x="1061" y="444"/>
                  </a:cubicBezTo>
                  <a:cubicBezTo>
                    <a:pt x="1069" y="444"/>
                    <a:pt x="1069" y="444"/>
                    <a:pt x="1069" y="444"/>
                  </a:cubicBezTo>
                  <a:cubicBezTo>
                    <a:pt x="1078" y="455"/>
                    <a:pt x="1078" y="455"/>
                    <a:pt x="1078" y="455"/>
                  </a:cubicBezTo>
                  <a:cubicBezTo>
                    <a:pt x="1078" y="466"/>
                    <a:pt x="1078" y="466"/>
                    <a:pt x="1078" y="466"/>
                  </a:cubicBezTo>
                  <a:cubicBezTo>
                    <a:pt x="1054" y="466"/>
                    <a:pt x="1054" y="466"/>
                    <a:pt x="1054" y="466"/>
                  </a:cubicBezTo>
                  <a:cubicBezTo>
                    <a:pt x="1028" y="442"/>
                    <a:pt x="1028" y="442"/>
                    <a:pt x="1028" y="442"/>
                  </a:cubicBezTo>
                  <a:cubicBezTo>
                    <a:pt x="1019" y="420"/>
                    <a:pt x="1019" y="420"/>
                    <a:pt x="1019" y="420"/>
                  </a:cubicBezTo>
                  <a:cubicBezTo>
                    <a:pt x="1023" y="398"/>
                    <a:pt x="1023" y="398"/>
                    <a:pt x="1023" y="398"/>
                  </a:cubicBezTo>
                  <a:cubicBezTo>
                    <a:pt x="988" y="365"/>
                    <a:pt x="988" y="365"/>
                    <a:pt x="988" y="365"/>
                  </a:cubicBezTo>
                  <a:cubicBezTo>
                    <a:pt x="973" y="332"/>
                    <a:pt x="973" y="332"/>
                    <a:pt x="973" y="332"/>
                  </a:cubicBezTo>
                  <a:cubicBezTo>
                    <a:pt x="992" y="345"/>
                    <a:pt x="992" y="345"/>
                    <a:pt x="992" y="345"/>
                  </a:cubicBezTo>
                  <a:cubicBezTo>
                    <a:pt x="1008" y="365"/>
                    <a:pt x="1008" y="365"/>
                    <a:pt x="1008" y="365"/>
                  </a:cubicBezTo>
                  <a:cubicBezTo>
                    <a:pt x="1028" y="376"/>
                    <a:pt x="1028" y="376"/>
                    <a:pt x="1028" y="376"/>
                  </a:cubicBezTo>
                  <a:cubicBezTo>
                    <a:pt x="1054" y="385"/>
                    <a:pt x="1054" y="385"/>
                    <a:pt x="1054" y="385"/>
                  </a:cubicBezTo>
                  <a:cubicBezTo>
                    <a:pt x="1100" y="387"/>
                    <a:pt x="1100" y="387"/>
                    <a:pt x="1100" y="387"/>
                  </a:cubicBezTo>
                  <a:cubicBezTo>
                    <a:pt x="1118" y="378"/>
                    <a:pt x="1118" y="378"/>
                    <a:pt x="1118" y="378"/>
                  </a:cubicBezTo>
                  <a:cubicBezTo>
                    <a:pt x="1142" y="358"/>
                    <a:pt x="1142" y="358"/>
                    <a:pt x="1142" y="358"/>
                  </a:cubicBezTo>
                  <a:cubicBezTo>
                    <a:pt x="1149" y="332"/>
                    <a:pt x="1149" y="332"/>
                    <a:pt x="1149" y="332"/>
                  </a:cubicBezTo>
                  <a:cubicBezTo>
                    <a:pt x="1138" y="301"/>
                    <a:pt x="1138" y="301"/>
                    <a:pt x="1138" y="301"/>
                  </a:cubicBezTo>
                  <a:cubicBezTo>
                    <a:pt x="1116" y="290"/>
                    <a:pt x="1116" y="290"/>
                    <a:pt x="1116" y="290"/>
                  </a:cubicBezTo>
                  <a:cubicBezTo>
                    <a:pt x="1072" y="253"/>
                    <a:pt x="1072" y="253"/>
                    <a:pt x="1072" y="253"/>
                  </a:cubicBezTo>
                  <a:cubicBezTo>
                    <a:pt x="1032" y="231"/>
                    <a:pt x="1032" y="231"/>
                    <a:pt x="1032" y="231"/>
                  </a:cubicBezTo>
                  <a:cubicBezTo>
                    <a:pt x="1043" y="222"/>
                    <a:pt x="1043" y="222"/>
                    <a:pt x="1043" y="222"/>
                  </a:cubicBezTo>
                  <a:cubicBezTo>
                    <a:pt x="1023" y="211"/>
                    <a:pt x="1023" y="211"/>
                    <a:pt x="1023" y="211"/>
                  </a:cubicBezTo>
                  <a:cubicBezTo>
                    <a:pt x="1010" y="226"/>
                    <a:pt x="1010" y="226"/>
                    <a:pt x="1010" y="226"/>
                  </a:cubicBezTo>
                  <a:cubicBezTo>
                    <a:pt x="979" y="200"/>
                    <a:pt x="979" y="200"/>
                    <a:pt x="979" y="200"/>
                  </a:cubicBezTo>
                  <a:cubicBezTo>
                    <a:pt x="1017" y="198"/>
                    <a:pt x="1017" y="198"/>
                    <a:pt x="1017" y="198"/>
                  </a:cubicBezTo>
                  <a:cubicBezTo>
                    <a:pt x="990" y="171"/>
                    <a:pt x="990" y="171"/>
                    <a:pt x="990" y="171"/>
                  </a:cubicBezTo>
                  <a:cubicBezTo>
                    <a:pt x="984" y="165"/>
                    <a:pt x="984" y="165"/>
                    <a:pt x="984" y="165"/>
                  </a:cubicBezTo>
                  <a:cubicBezTo>
                    <a:pt x="955" y="182"/>
                    <a:pt x="955" y="182"/>
                    <a:pt x="955" y="182"/>
                  </a:cubicBezTo>
                  <a:cubicBezTo>
                    <a:pt x="966" y="156"/>
                    <a:pt x="966" y="156"/>
                    <a:pt x="966" y="156"/>
                  </a:cubicBezTo>
                  <a:cubicBezTo>
                    <a:pt x="957" y="162"/>
                    <a:pt x="948" y="167"/>
                    <a:pt x="937" y="171"/>
                  </a:cubicBezTo>
                  <a:cubicBezTo>
                    <a:pt x="931" y="173"/>
                    <a:pt x="922" y="176"/>
                    <a:pt x="915" y="178"/>
                  </a:cubicBezTo>
                  <a:cubicBezTo>
                    <a:pt x="946" y="151"/>
                    <a:pt x="946" y="151"/>
                    <a:pt x="946" y="151"/>
                  </a:cubicBezTo>
                  <a:cubicBezTo>
                    <a:pt x="924" y="138"/>
                    <a:pt x="924" y="138"/>
                    <a:pt x="924" y="138"/>
                  </a:cubicBezTo>
                  <a:cubicBezTo>
                    <a:pt x="913" y="149"/>
                    <a:pt x="902" y="156"/>
                    <a:pt x="889" y="162"/>
                  </a:cubicBezTo>
                  <a:cubicBezTo>
                    <a:pt x="882" y="167"/>
                    <a:pt x="873" y="171"/>
                    <a:pt x="867" y="173"/>
                  </a:cubicBezTo>
                  <a:cubicBezTo>
                    <a:pt x="876" y="195"/>
                    <a:pt x="876" y="195"/>
                    <a:pt x="876" y="195"/>
                  </a:cubicBezTo>
                  <a:cubicBezTo>
                    <a:pt x="869" y="202"/>
                    <a:pt x="869" y="202"/>
                    <a:pt x="869" y="202"/>
                  </a:cubicBezTo>
                  <a:cubicBezTo>
                    <a:pt x="851" y="169"/>
                    <a:pt x="851" y="169"/>
                    <a:pt x="851" y="169"/>
                  </a:cubicBezTo>
                  <a:cubicBezTo>
                    <a:pt x="840" y="173"/>
                    <a:pt x="840" y="173"/>
                    <a:pt x="840" y="173"/>
                  </a:cubicBezTo>
                  <a:cubicBezTo>
                    <a:pt x="843" y="180"/>
                    <a:pt x="843" y="180"/>
                    <a:pt x="843" y="180"/>
                  </a:cubicBezTo>
                  <a:cubicBezTo>
                    <a:pt x="816" y="189"/>
                    <a:pt x="816" y="189"/>
                    <a:pt x="816" y="189"/>
                  </a:cubicBezTo>
                  <a:cubicBezTo>
                    <a:pt x="812" y="204"/>
                    <a:pt x="812" y="204"/>
                    <a:pt x="812" y="204"/>
                  </a:cubicBezTo>
                  <a:cubicBezTo>
                    <a:pt x="805" y="191"/>
                    <a:pt x="805" y="191"/>
                    <a:pt x="805" y="191"/>
                  </a:cubicBezTo>
                  <a:cubicBezTo>
                    <a:pt x="777" y="206"/>
                    <a:pt x="777" y="206"/>
                    <a:pt x="777" y="206"/>
                  </a:cubicBezTo>
                  <a:cubicBezTo>
                    <a:pt x="774" y="217"/>
                    <a:pt x="774" y="217"/>
                    <a:pt x="774" y="217"/>
                  </a:cubicBezTo>
                  <a:cubicBezTo>
                    <a:pt x="763" y="213"/>
                    <a:pt x="763" y="213"/>
                    <a:pt x="763" y="213"/>
                  </a:cubicBezTo>
                  <a:cubicBezTo>
                    <a:pt x="741" y="231"/>
                    <a:pt x="741" y="231"/>
                    <a:pt x="741" y="231"/>
                  </a:cubicBezTo>
                  <a:cubicBezTo>
                    <a:pt x="741" y="242"/>
                    <a:pt x="741" y="242"/>
                    <a:pt x="741" y="242"/>
                  </a:cubicBezTo>
                  <a:cubicBezTo>
                    <a:pt x="728" y="242"/>
                    <a:pt x="728" y="242"/>
                    <a:pt x="728" y="242"/>
                  </a:cubicBezTo>
                  <a:cubicBezTo>
                    <a:pt x="704" y="264"/>
                    <a:pt x="704" y="264"/>
                    <a:pt x="704" y="264"/>
                  </a:cubicBezTo>
                  <a:cubicBezTo>
                    <a:pt x="704" y="270"/>
                    <a:pt x="704" y="270"/>
                    <a:pt x="704" y="270"/>
                  </a:cubicBezTo>
                  <a:cubicBezTo>
                    <a:pt x="697" y="277"/>
                    <a:pt x="691" y="279"/>
                    <a:pt x="684" y="284"/>
                  </a:cubicBezTo>
                  <a:cubicBezTo>
                    <a:pt x="682" y="284"/>
                    <a:pt x="680" y="286"/>
                    <a:pt x="675" y="286"/>
                  </a:cubicBezTo>
                  <a:cubicBezTo>
                    <a:pt x="622" y="339"/>
                    <a:pt x="622" y="339"/>
                    <a:pt x="622" y="339"/>
                  </a:cubicBezTo>
                  <a:cubicBezTo>
                    <a:pt x="598" y="374"/>
                    <a:pt x="598" y="374"/>
                    <a:pt x="598" y="374"/>
                  </a:cubicBezTo>
                  <a:cubicBezTo>
                    <a:pt x="598" y="385"/>
                    <a:pt x="598" y="385"/>
                    <a:pt x="598" y="385"/>
                  </a:cubicBezTo>
                  <a:cubicBezTo>
                    <a:pt x="592" y="391"/>
                    <a:pt x="592" y="391"/>
                    <a:pt x="592" y="391"/>
                  </a:cubicBezTo>
                  <a:cubicBezTo>
                    <a:pt x="581" y="411"/>
                    <a:pt x="581" y="411"/>
                    <a:pt x="581" y="411"/>
                  </a:cubicBezTo>
                  <a:cubicBezTo>
                    <a:pt x="585" y="420"/>
                    <a:pt x="585" y="420"/>
                    <a:pt x="585" y="420"/>
                  </a:cubicBezTo>
                  <a:cubicBezTo>
                    <a:pt x="567" y="427"/>
                    <a:pt x="567" y="427"/>
                    <a:pt x="567" y="427"/>
                  </a:cubicBezTo>
                  <a:cubicBezTo>
                    <a:pt x="567" y="440"/>
                    <a:pt x="567" y="440"/>
                    <a:pt x="567" y="440"/>
                  </a:cubicBezTo>
                  <a:cubicBezTo>
                    <a:pt x="548" y="451"/>
                    <a:pt x="548" y="451"/>
                    <a:pt x="548" y="451"/>
                  </a:cubicBezTo>
                  <a:cubicBezTo>
                    <a:pt x="545" y="466"/>
                    <a:pt x="545" y="466"/>
                    <a:pt x="545" y="466"/>
                  </a:cubicBezTo>
                  <a:cubicBezTo>
                    <a:pt x="570" y="453"/>
                    <a:pt x="570" y="453"/>
                    <a:pt x="570" y="453"/>
                  </a:cubicBezTo>
                  <a:cubicBezTo>
                    <a:pt x="561" y="473"/>
                    <a:pt x="561" y="473"/>
                    <a:pt x="561" y="473"/>
                  </a:cubicBezTo>
                  <a:cubicBezTo>
                    <a:pt x="543" y="482"/>
                    <a:pt x="543" y="482"/>
                    <a:pt x="543" y="482"/>
                  </a:cubicBezTo>
                  <a:cubicBezTo>
                    <a:pt x="532" y="468"/>
                    <a:pt x="532" y="468"/>
                    <a:pt x="532" y="468"/>
                  </a:cubicBezTo>
                  <a:cubicBezTo>
                    <a:pt x="523" y="473"/>
                    <a:pt x="517" y="477"/>
                    <a:pt x="508" y="482"/>
                  </a:cubicBezTo>
                  <a:cubicBezTo>
                    <a:pt x="504" y="486"/>
                    <a:pt x="495" y="488"/>
                    <a:pt x="488" y="490"/>
                  </a:cubicBezTo>
                  <a:cubicBezTo>
                    <a:pt x="488" y="499"/>
                    <a:pt x="488" y="499"/>
                    <a:pt x="488" y="499"/>
                  </a:cubicBezTo>
                  <a:cubicBezTo>
                    <a:pt x="462" y="515"/>
                    <a:pt x="462" y="515"/>
                    <a:pt x="462" y="515"/>
                  </a:cubicBezTo>
                  <a:cubicBezTo>
                    <a:pt x="460" y="539"/>
                    <a:pt x="460" y="539"/>
                    <a:pt x="460" y="539"/>
                  </a:cubicBezTo>
                  <a:cubicBezTo>
                    <a:pt x="482" y="545"/>
                    <a:pt x="482" y="545"/>
                    <a:pt x="482" y="545"/>
                  </a:cubicBezTo>
                  <a:cubicBezTo>
                    <a:pt x="457" y="554"/>
                    <a:pt x="457" y="554"/>
                    <a:pt x="457" y="554"/>
                  </a:cubicBezTo>
                  <a:cubicBezTo>
                    <a:pt x="460" y="581"/>
                    <a:pt x="460" y="581"/>
                    <a:pt x="460" y="581"/>
                  </a:cubicBezTo>
                  <a:cubicBezTo>
                    <a:pt x="482" y="565"/>
                    <a:pt x="482" y="565"/>
                    <a:pt x="482" y="565"/>
                  </a:cubicBezTo>
                  <a:cubicBezTo>
                    <a:pt x="486" y="572"/>
                    <a:pt x="486" y="572"/>
                    <a:pt x="486" y="572"/>
                  </a:cubicBezTo>
                  <a:cubicBezTo>
                    <a:pt x="462" y="596"/>
                    <a:pt x="462" y="596"/>
                    <a:pt x="462" y="596"/>
                  </a:cubicBezTo>
                  <a:cubicBezTo>
                    <a:pt x="475" y="607"/>
                    <a:pt x="475" y="607"/>
                    <a:pt x="475" y="607"/>
                  </a:cubicBezTo>
                  <a:cubicBezTo>
                    <a:pt x="460" y="616"/>
                    <a:pt x="460" y="616"/>
                    <a:pt x="460" y="616"/>
                  </a:cubicBezTo>
                  <a:cubicBezTo>
                    <a:pt x="475" y="651"/>
                    <a:pt x="475" y="651"/>
                    <a:pt x="475" y="651"/>
                  </a:cubicBezTo>
                  <a:cubicBezTo>
                    <a:pt x="495" y="655"/>
                    <a:pt x="495" y="655"/>
                    <a:pt x="495" y="655"/>
                  </a:cubicBezTo>
                  <a:cubicBezTo>
                    <a:pt x="508" y="642"/>
                    <a:pt x="521" y="629"/>
                    <a:pt x="534" y="616"/>
                  </a:cubicBezTo>
                  <a:cubicBezTo>
                    <a:pt x="541" y="614"/>
                    <a:pt x="545" y="609"/>
                    <a:pt x="552" y="605"/>
                  </a:cubicBezTo>
                  <a:cubicBezTo>
                    <a:pt x="559" y="585"/>
                    <a:pt x="559" y="585"/>
                    <a:pt x="559" y="585"/>
                  </a:cubicBezTo>
                  <a:cubicBezTo>
                    <a:pt x="563" y="605"/>
                    <a:pt x="563" y="605"/>
                    <a:pt x="563" y="605"/>
                  </a:cubicBezTo>
                  <a:cubicBezTo>
                    <a:pt x="563" y="607"/>
                    <a:pt x="563" y="607"/>
                    <a:pt x="563" y="607"/>
                  </a:cubicBezTo>
                  <a:cubicBezTo>
                    <a:pt x="565" y="609"/>
                    <a:pt x="565" y="611"/>
                    <a:pt x="567" y="614"/>
                  </a:cubicBezTo>
                  <a:cubicBezTo>
                    <a:pt x="567" y="636"/>
                    <a:pt x="567" y="636"/>
                    <a:pt x="567" y="636"/>
                  </a:cubicBezTo>
                  <a:cubicBezTo>
                    <a:pt x="576" y="644"/>
                    <a:pt x="576" y="644"/>
                    <a:pt x="576" y="644"/>
                  </a:cubicBezTo>
                  <a:cubicBezTo>
                    <a:pt x="578" y="671"/>
                    <a:pt x="578" y="671"/>
                    <a:pt x="578" y="671"/>
                  </a:cubicBezTo>
                  <a:cubicBezTo>
                    <a:pt x="596" y="693"/>
                    <a:pt x="596" y="693"/>
                    <a:pt x="596" y="693"/>
                  </a:cubicBezTo>
                  <a:cubicBezTo>
                    <a:pt x="592" y="704"/>
                    <a:pt x="592" y="704"/>
                    <a:pt x="592" y="704"/>
                  </a:cubicBezTo>
                  <a:cubicBezTo>
                    <a:pt x="598" y="730"/>
                    <a:pt x="598" y="730"/>
                    <a:pt x="598" y="730"/>
                  </a:cubicBezTo>
                  <a:cubicBezTo>
                    <a:pt x="622" y="730"/>
                    <a:pt x="622" y="730"/>
                    <a:pt x="622" y="730"/>
                  </a:cubicBezTo>
                  <a:cubicBezTo>
                    <a:pt x="622" y="717"/>
                    <a:pt x="622" y="717"/>
                    <a:pt x="622" y="717"/>
                  </a:cubicBezTo>
                  <a:cubicBezTo>
                    <a:pt x="636" y="706"/>
                    <a:pt x="636" y="706"/>
                    <a:pt x="636" y="706"/>
                  </a:cubicBezTo>
                  <a:cubicBezTo>
                    <a:pt x="656" y="708"/>
                    <a:pt x="656" y="708"/>
                    <a:pt x="656" y="708"/>
                  </a:cubicBezTo>
                  <a:cubicBezTo>
                    <a:pt x="684" y="622"/>
                    <a:pt x="684" y="622"/>
                    <a:pt x="684" y="622"/>
                  </a:cubicBezTo>
                  <a:cubicBezTo>
                    <a:pt x="695" y="627"/>
                    <a:pt x="695" y="627"/>
                    <a:pt x="695" y="627"/>
                  </a:cubicBezTo>
                  <a:cubicBezTo>
                    <a:pt x="708" y="614"/>
                    <a:pt x="708" y="614"/>
                    <a:pt x="708" y="614"/>
                  </a:cubicBezTo>
                  <a:cubicBezTo>
                    <a:pt x="702" y="600"/>
                    <a:pt x="702" y="600"/>
                    <a:pt x="702" y="600"/>
                  </a:cubicBezTo>
                  <a:cubicBezTo>
                    <a:pt x="717" y="594"/>
                    <a:pt x="717" y="594"/>
                    <a:pt x="717" y="594"/>
                  </a:cubicBezTo>
                  <a:cubicBezTo>
                    <a:pt x="719" y="583"/>
                    <a:pt x="719" y="583"/>
                    <a:pt x="719" y="583"/>
                  </a:cubicBezTo>
                  <a:cubicBezTo>
                    <a:pt x="700" y="556"/>
                    <a:pt x="700" y="556"/>
                    <a:pt x="700" y="556"/>
                  </a:cubicBezTo>
                  <a:cubicBezTo>
                    <a:pt x="689" y="550"/>
                    <a:pt x="689" y="550"/>
                    <a:pt x="689" y="550"/>
                  </a:cubicBezTo>
                  <a:cubicBezTo>
                    <a:pt x="697" y="530"/>
                    <a:pt x="708" y="508"/>
                    <a:pt x="722" y="488"/>
                  </a:cubicBezTo>
                  <a:cubicBezTo>
                    <a:pt x="733" y="471"/>
                    <a:pt x="748" y="455"/>
                    <a:pt x="763" y="440"/>
                  </a:cubicBezTo>
                  <a:cubicBezTo>
                    <a:pt x="757" y="420"/>
                    <a:pt x="757" y="420"/>
                    <a:pt x="757" y="420"/>
                  </a:cubicBezTo>
                  <a:cubicBezTo>
                    <a:pt x="768" y="407"/>
                    <a:pt x="777" y="391"/>
                    <a:pt x="783" y="378"/>
                  </a:cubicBezTo>
                  <a:cubicBezTo>
                    <a:pt x="807" y="378"/>
                    <a:pt x="807" y="378"/>
                    <a:pt x="807" y="378"/>
                  </a:cubicBezTo>
                  <a:cubicBezTo>
                    <a:pt x="814" y="383"/>
                    <a:pt x="814" y="383"/>
                    <a:pt x="814" y="383"/>
                  </a:cubicBezTo>
                  <a:cubicBezTo>
                    <a:pt x="827" y="389"/>
                    <a:pt x="827" y="389"/>
                    <a:pt x="827" y="389"/>
                  </a:cubicBezTo>
                  <a:cubicBezTo>
                    <a:pt x="838" y="413"/>
                    <a:pt x="838" y="413"/>
                    <a:pt x="838" y="413"/>
                  </a:cubicBezTo>
                  <a:cubicBezTo>
                    <a:pt x="834" y="433"/>
                    <a:pt x="834" y="433"/>
                    <a:pt x="834" y="433"/>
                  </a:cubicBezTo>
                  <a:cubicBezTo>
                    <a:pt x="814" y="455"/>
                    <a:pt x="792" y="477"/>
                    <a:pt x="772" y="499"/>
                  </a:cubicBezTo>
                  <a:cubicBezTo>
                    <a:pt x="774" y="519"/>
                    <a:pt x="777" y="539"/>
                    <a:pt x="777" y="559"/>
                  </a:cubicBezTo>
                  <a:cubicBezTo>
                    <a:pt x="785" y="567"/>
                    <a:pt x="785" y="567"/>
                    <a:pt x="785" y="567"/>
                  </a:cubicBezTo>
                  <a:cubicBezTo>
                    <a:pt x="792" y="567"/>
                    <a:pt x="792" y="567"/>
                    <a:pt x="792" y="567"/>
                  </a:cubicBezTo>
                  <a:cubicBezTo>
                    <a:pt x="805" y="583"/>
                    <a:pt x="805" y="583"/>
                    <a:pt x="805" y="583"/>
                  </a:cubicBezTo>
                  <a:cubicBezTo>
                    <a:pt x="821" y="583"/>
                    <a:pt x="821" y="583"/>
                    <a:pt x="821" y="583"/>
                  </a:cubicBezTo>
                  <a:cubicBezTo>
                    <a:pt x="832" y="578"/>
                    <a:pt x="840" y="574"/>
                    <a:pt x="851" y="572"/>
                  </a:cubicBezTo>
                  <a:cubicBezTo>
                    <a:pt x="856" y="570"/>
                    <a:pt x="858" y="570"/>
                    <a:pt x="865" y="570"/>
                  </a:cubicBezTo>
                  <a:cubicBezTo>
                    <a:pt x="871" y="565"/>
                    <a:pt x="878" y="561"/>
                    <a:pt x="884" y="556"/>
                  </a:cubicBezTo>
                  <a:cubicBezTo>
                    <a:pt x="889" y="554"/>
                    <a:pt x="891" y="552"/>
                    <a:pt x="893" y="550"/>
                  </a:cubicBezTo>
                  <a:cubicBezTo>
                    <a:pt x="895" y="548"/>
                    <a:pt x="895" y="548"/>
                    <a:pt x="895" y="548"/>
                  </a:cubicBezTo>
                  <a:cubicBezTo>
                    <a:pt x="904" y="550"/>
                    <a:pt x="904" y="550"/>
                    <a:pt x="904" y="550"/>
                  </a:cubicBezTo>
                  <a:cubicBezTo>
                    <a:pt x="895" y="567"/>
                    <a:pt x="895" y="567"/>
                    <a:pt x="895" y="567"/>
                  </a:cubicBezTo>
                  <a:cubicBezTo>
                    <a:pt x="904" y="574"/>
                    <a:pt x="904" y="574"/>
                    <a:pt x="904" y="574"/>
                  </a:cubicBezTo>
                  <a:cubicBezTo>
                    <a:pt x="924" y="574"/>
                    <a:pt x="924" y="574"/>
                    <a:pt x="924" y="574"/>
                  </a:cubicBezTo>
                  <a:cubicBezTo>
                    <a:pt x="933" y="581"/>
                    <a:pt x="933" y="581"/>
                    <a:pt x="933" y="581"/>
                  </a:cubicBezTo>
                  <a:cubicBezTo>
                    <a:pt x="931" y="585"/>
                    <a:pt x="931" y="585"/>
                    <a:pt x="931" y="585"/>
                  </a:cubicBezTo>
                  <a:cubicBezTo>
                    <a:pt x="902" y="583"/>
                    <a:pt x="902" y="583"/>
                    <a:pt x="902" y="583"/>
                  </a:cubicBezTo>
                  <a:cubicBezTo>
                    <a:pt x="891" y="587"/>
                    <a:pt x="891" y="587"/>
                    <a:pt x="891" y="587"/>
                  </a:cubicBezTo>
                  <a:cubicBezTo>
                    <a:pt x="887" y="596"/>
                    <a:pt x="887" y="596"/>
                    <a:pt x="887" y="596"/>
                  </a:cubicBezTo>
                  <a:cubicBezTo>
                    <a:pt x="887" y="600"/>
                    <a:pt x="887" y="600"/>
                    <a:pt x="887" y="600"/>
                  </a:cubicBezTo>
                  <a:cubicBezTo>
                    <a:pt x="887" y="603"/>
                    <a:pt x="887" y="603"/>
                    <a:pt x="887" y="603"/>
                  </a:cubicBezTo>
                  <a:cubicBezTo>
                    <a:pt x="869" y="600"/>
                    <a:pt x="854" y="598"/>
                    <a:pt x="836" y="598"/>
                  </a:cubicBezTo>
                  <a:cubicBezTo>
                    <a:pt x="827" y="598"/>
                    <a:pt x="821" y="598"/>
                    <a:pt x="812" y="600"/>
                  </a:cubicBezTo>
                  <a:cubicBezTo>
                    <a:pt x="810" y="607"/>
                    <a:pt x="807" y="614"/>
                    <a:pt x="807" y="620"/>
                  </a:cubicBezTo>
                  <a:cubicBezTo>
                    <a:pt x="807" y="625"/>
                    <a:pt x="807" y="629"/>
                    <a:pt x="810" y="633"/>
                  </a:cubicBezTo>
                  <a:cubicBezTo>
                    <a:pt x="829" y="640"/>
                    <a:pt x="829" y="640"/>
                    <a:pt x="829" y="640"/>
                  </a:cubicBezTo>
                  <a:cubicBezTo>
                    <a:pt x="827" y="642"/>
                    <a:pt x="827" y="642"/>
                    <a:pt x="827" y="642"/>
                  </a:cubicBezTo>
                  <a:cubicBezTo>
                    <a:pt x="827" y="647"/>
                    <a:pt x="827" y="649"/>
                    <a:pt x="827" y="651"/>
                  </a:cubicBezTo>
                  <a:cubicBezTo>
                    <a:pt x="825" y="660"/>
                    <a:pt x="823" y="669"/>
                    <a:pt x="823" y="677"/>
                  </a:cubicBezTo>
                  <a:cubicBezTo>
                    <a:pt x="816" y="684"/>
                    <a:pt x="816" y="684"/>
                    <a:pt x="816" y="684"/>
                  </a:cubicBezTo>
                  <a:cubicBezTo>
                    <a:pt x="801" y="677"/>
                    <a:pt x="801" y="677"/>
                    <a:pt x="801" y="677"/>
                  </a:cubicBezTo>
                  <a:cubicBezTo>
                    <a:pt x="799" y="673"/>
                    <a:pt x="799" y="669"/>
                    <a:pt x="796" y="664"/>
                  </a:cubicBezTo>
                  <a:cubicBezTo>
                    <a:pt x="794" y="660"/>
                    <a:pt x="794" y="658"/>
                    <a:pt x="792" y="653"/>
                  </a:cubicBezTo>
                  <a:cubicBezTo>
                    <a:pt x="783" y="664"/>
                    <a:pt x="783" y="664"/>
                    <a:pt x="783" y="664"/>
                  </a:cubicBezTo>
                  <a:cubicBezTo>
                    <a:pt x="772" y="662"/>
                    <a:pt x="772" y="662"/>
                    <a:pt x="772" y="662"/>
                  </a:cubicBezTo>
                  <a:cubicBezTo>
                    <a:pt x="761" y="680"/>
                    <a:pt x="761" y="680"/>
                    <a:pt x="761" y="680"/>
                  </a:cubicBezTo>
                  <a:cubicBezTo>
                    <a:pt x="761" y="691"/>
                    <a:pt x="761" y="691"/>
                    <a:pt x="761" y="691"/>
                  </a:cubicBezTo>
                  <a:cubicBezTo>
                    <a:pt x="761" y="713"/>
                    <a:pt x="761" y="713"/>
                    <a:pt x="761" y="713"/>
                  </a:cubicBezTo>
                  <a:cubicBezTo>
                    <a:pt x="761" y="717"/>
                    <a:pt x="757" y="724"/>
                    <a:pt x="755" y="733"/>
                  </a:cubicBezTo>
                  <a:cubicBezTo>
                    <a:pt x="752" y="735"/>
                    <a:pt x="750" y="739"/>
                    <a:pt x="750" y="741"/>
                  </a:cubicBezTo>
                  <a:cubicBezTo>
                    <a:pt x="735" y="744"/>
                    <a:pt x="735" y="744"/>
                    <a:pt x="735" y="744"/>
                  </a:cubicBezTo>
                  <a:cubicBezTo>
                    <a:pt x="735" y="755"/>
                    <a:pt x="735" y="755"/>
                    <a:pt x="735" y="755"/>
                  </a:cubicBezTo>
                  <a:cubicBezTo>
                    <a:pt x="719" y="763"/>
                    <a:pt x="719" y="763"/>
                    <a:pt x="719" y="763"/>
                  </a:cubicBezTo>
                  <a:cubicBezTo>
                    <a:pt x="708" y="755"/>
                    <a:pt x="708" y="755"/>
                    <a:pt x="708" y="755"/>
                  </a:cubicBezTo>
                  <a:cubicBezTo>
                    <a:pt x="713" y="746"/>
                    <a:pt x="713" y="746"/>
                    <a:pt x="713" y="746"/>
                  </a:cubicBezTo>
                  <a:cubicBezTo>
                    <a:pt x="708" y="746"/>
                    <a:pt x="706" y="746"/>
                    <a:pt x="704" y="746"/>
                  </a:cubicBezTo>
                  <a:cubicBezTo>
                    <a:pt x="675" y="757"/>
                    <a:pt x="649" y="768"/>
                    <a:pt x="622" y="781"/>
                  </a:cubicBezTo>
                  <a:cubicBezTo>
                    <a:pt x="614" y="781"/>
                    <a:pt x="614" y="781"/>
                    <a:pt x="614" y="781"/>
                  </a:cubicBezTo>
                  <a:cubicBezTo>
                    <a:pt x="592" y="766"/>
                    <a:pt x="592" y="766"/>
                    <a:pt x="592" y="766"/>
                  </a:cubicBezTo>
                  <a:cubicBezTo>
                    <a:pt x="574" y="770"/>
                    <a:pt x="574" y="770"/>
                    <a:pt x="574" y="770"/>
                  </a:cubicBezTo>
                  <a:cubicBezTo>
                    <a:pt x="559" y="781"/>
                    <a:pt x="559" y="781"/>
                    <a:pt x="559" y="781"/>
                  </a:cubicBezTo>
                  <a:cubicBezTo>
                    <a:pt x="561" y="766"/>
                    <a:pt x="561" y="766"/>
                    <a:pt x="561" y="766"/>
                  </a:cubicBezTo>
                  <a:cubicBezTo>
                    <a:pt x="534" y="770"/>
                    <a:pt x="534" y="770"/>
                    <a:pt x="534" y="770"/>
                  </a:cubicBezTo>
                  <a:cubicBezTo>
                    <a:pt x="539" y="757"/>
                    <a:pt x="539" y="757"/>
                    <a:pt x="539" y="757"/>
                  </a:cubicBezTo>
                  <a:cubicBezTo>
                    <a:pt x="532" y="748"/>
                    <a:pt x="532" y="748"/>
                    <a:pt x="532" y="748"/>
                  </a:cubicBezTo>
                  <a:cubicBezTo>
                    <a:pt x="530" y="741"/>
                    <a:pt x="530" y="741"/>
                    <a:pt x="530" y="741"/>
                  </a:cubicBezTo>
                  <a:cubicBezTo>
                    <a:pt x="532" y="735"/>
                    <a:pt x="537" y="730"/>
                    <a:pt x="537" y="724"/>
                  </a:cubicBezTo>
                  <a:cubicBezTo>
                    <a:pt x="539" y="719"/>
                    <a:pt x="541" y="713"/>
                    <a:pt x="541" y="706"/>
                  </a:cubicBezTo>
                  <a:cubicBezTo>
                    <a:pt x="552" y="706"/>
                    <a:pt x="552" y="706"/>
                    <a:pt x="552" y="706"/>
                  </a:cubicBezTo>
                  <a:cubicBezTo>
                    <a:pt x="556" y="695"/>
                    <a:pt x="556" y="695"/>
                    <a:pt x="556" y="695"/>
                  </a:cubicBezTo>
                  <a:cubicBezTo>
                    <a:pt x="545" y="688"/>
                    <a:pt x="545" y="688"/>
                    <a:pt x="545" y="688"/>
                  </a:cubicBezTo>
                  <a:cubicBezTo>
                    <a:pt x="554" y="649"/>
                    <a:pt x="554" y="649"/>
                    <a:pt x="554" y="649"/>
                  </a:cubicBezTo>
                  <a:cubicBezTo>
                    <a:pt x="528" y="655"/>
                    <a:pt x="528" y="655"/>
                    <a:pt x="528" y="655"/>
                  </a:cubicBezTo>
                  <a:cubicBezTo>
                    <a:pt x="523" y="669"/>
                    <a:pt x="523" y="669"/>
                    <a:pt x="523" y="669"/>
                  </a:cubicBezTo>
                  <a:cubicBezTo>
                    <a:pt x="506" y="675"/>
                    <a:pt x="506" y="675"/>
                    <a:pt x="506" y="675"/>
                  </a:cubicBezTo>
                  <a:cubicBezTo>
                    <a:pt x="506" y="699"/>
                    <a:pt x="506" y="724"/>
                    <a:pt x="506" y="746"/>
                  </a:cubicBezTo>
                  <a:cubicBezTo>
                    <a:pt x="515" y="744"/>
                    <a:pt x="515" y="744"/>
                    <a:pt x="515" y="744"/>
                  </a:cubicBezTo>
                  <a:cubicBezTo>
                    <a:pt x="515" y="748"/>
                    <a:pt x="515" y="748"/>
                    <a:pt x="515" y="748"/>
                  </a:cubicBezTo>
                  <a:cubicBezTo>
                    <a:pt x="519" y="757"/>
                    <a:pt x="519" y="770"/>
                    <a:pt x="515" y="783"/>
                  </a:cubicBezTo>
                  <a:cubicBezTo>
                    <a:pt x="501" y="790"/>
                    <a:pt x="501" y="790"/>
                    <a:pt x="501" y="790"/>
                  </a:cubicBezTo>
                  <a:cubicBezTo>
                    <a:pt x="495" y="783"/>
                    <a:pt x="495" y="783"/>
                    <a:pt x="495" y="783"/>
                  </a:cubicBezTo>
                  <a:cubicBezTo>
                    <a:pt x="486" y="785"/>
                    <a:pt x="486" y="785"/>
                    <a:pt x="486" y="785"/>
                  </a:cubicBezTo>
                  <a:cubicBezTo>
                    <a:pt x="484" y="785"/>
                    <a:pt x="484" y="785"/>
                    <a:pt x="484" y="785"/>
                  </a:cubicBezTo>
                  <a:cubicBezTo>
                    <a:pt x="479" y="799"/>
                    <a:pt x="479" y="799"/>
                    <a:pt x="479" y="799"/>
                  </a:cubicBezTo>
                  <a:cubicBezTo>
                    <a:pt x="464" y="785"/>
                    <a:pt x="464" y="785"/>
                    <a:pt x="464" y="785"/>
                  </a:cubicBezTo>
                  <a:cubicBezTo>
                    <a:pt x="453" y="794"/>
                    <a:pt x="453" y="794"/>
                    <a:pt x="453" y="794"/>
                  </a:cubicBezTo>
                  <a:cubicBezTo>
                    <a:pt x="457" y="810"/>
                    <a:pt x="457" y="810"/>
                    <a:pt x="457" y="810"/>
                  </a:cubicBezTo>
                  <a:cubicBezTo>
                    <a:pt x="457" y="821"/>
                    <a:pt x="457" y="821"/>
                    <a:pt x="457" y="821"/>
                  </a:cubicBezTo>
                  <a:cubicBezTo>
                    <a:pt x="442" y="818"/>
                    <a:pt x="442" y="818"/>
                    <a:pt x="442" y="818"/>
                  </a:cubicBezTo>
                  <a:cubicBezTo>
                    <a:pt x="444" y="805"/>
                    <a:pt x="444" y="805"/>
                    <a:pt x="444" y="805"/>
                  </a:cubicBezTo>
                  <a:cubicBezTo>
                    <a:pt x="438" y="799"/>
                    <a:pt x="438" y="799"/>
                    <a:pt x="438" y="799"/>
                  </a:cubicBezTo>
                  <a:cubicBezTo>
                    <a:pt x="431" y="812"/>
                    <a:pt x="424" y="825"/>
                    <a:pt x="420" y="834"/>
                  </a:cubicBezTo>
                  <a:cubicBezTo>
                    <a:pt x="418" y="836"/>
                    <a:pt x="418" y="836"/>
                    <a:pt x="418" y="836"/>
                  </a:cubicBezTo>
                  <a:cubicBezTo>
                    <a:pt x="413" y="840"/>
                    <a:pt x="407" y="845"/>
                    <a:pt x="398" y="849"/>
                  </a:cubicBezTo>
                  <a:cubicBezTo>
                    <a:pt x="391" y="851"/>
                    <a:pt x="385" y="854"/>
                    <a:pt x="378" y="856"/>
                  </a:cubicBezTo>
                  <a:cubicBezTo>
                    <a:pt x="376" y="878"/>
                    <a:pt x="376" y="878"/>
                    <a:pt x="376" y="878"/>
                  </a:cubicBezTo>
                  <a:cubicBezTo>
                    <a:pt x="350" y="887"/>
                    <a:pt x="350" y="887"/>
                    <a:pt x="350" y="887"/>
                  </a:cubicBezTo>
                  <a:cubicBezTo>
                    <a:pt x="352" y="900"/>
                    <a:pt x="352" y="900"/>
                    <a:pt x="352" y="900"/>
                  </a:cubicBezTo>
                  <a:cubicBezTo>
                    <a:pt x="325" y="898"/>
                    <a:pt x="325" y="898"/>
                    <a:pt x="325" y="898"/>
                  </a:cubicBezTo>
                  <a:cubicBezTo>
                    <a:pt x="317" y="882"/>
                    <a:pt x="317" y="882"/>
                    <a:pt x="317" y="882"/>
                  </a:cubicBezTo>
                  <a:cubicBezTo>
                    <a:pt x="308" y="887"/>
                    <a:pt x="308" y="887"/>
                    <a:pt x="308" y="887"/>
                  </a:cubicBezTo>
                  <a:cubicBezTo>
                    <a:pt x="308" y="915"/>
                    <a:pt x="308" y="915"/>
                    <a:pt x="308" y="915"/>
                  </a:cubicBezTo>
                  <a:cubicBezTo>
                    <a:pt x="288" y="913"/>
                    <a:pt x="288" y="913"/>
                    <a:pt x="288" y="913"/>
                  </a:cubicBezTo>
                  <a:cubicBezTo>
                    <a:pt x="286" y="906"/>
                    <a:pt x="286" y="906"/>
                    <a:pt x="286" y="906"/>
                  </a:cubicBezTo>
                  <a:cubicBezTo>
                    <a:pt x="257" y="920"/>
                    <a:pt x="257" y="920"/>
                    <a:pt x="257" y="920"/>
                  </a:cubicBezTo>
                  <a:cubicBezTo>
                    <a:pt x="257" y="939"/>
                    <a:pt x="257" y="939"/>
                    <a:pt x="257" y="939"/>
                  </a:cubicBezTo>
                  <a:cubicBezTo>
                    <a:pt x="283" y="942"/>
                    <a:pt x="283" y="942"/>
                    <a:pt x="283" y="942"/>
                  </a:cubicBezTo>
                  <a:cubicBezTo>
                    <a:pt x="310" y="959"/>
                    <a:pt x="310" y="959"/>
                    <a:pt x="310" y="959"/>
                  </a:cubicBezTo>
                  <a:cubicBezTo>
                    <a:pt x="306" y="966"/>
                    <a:pt x="306" y="966"/>
                    <a:pt x="306" y="966"/>
                  </a:cubicBezTo>
                  <a:cubicBezTo>
                    <a:pt x="314" y="986"/>
                    <a:pt x="314" y="986"/>
                    <a:pt x="314" y="986"/>
                  </a:cubicBezTo>
                  <a:cubicBezTo>
                    <a:pt x="325" y="990"/>
                    <a:pt x="325" y="990"/>
                    <a:pt x="325" y="990"/>
                  </a:cubicBezTo>
                  <a:cubicBezTo>
                    <a:pt x="330" y="1025"/>
                    <a:pt x="328" y="1047"/>
                    <a:pt x="319" y="1054"/>
                  </a:cubicBezTo>
                  <a:cubicBezTo>
                    <a:pt x="312" y="1063"/>
                    <a:pt x="312" y="1063"/>
                    <a:pt x="312" y="1063"/>
                  </a:cubicBezTo>
                  <a:cubicBezTo>
                    <a:pt x="310" y="1063"/>
                    <a:pt x="310" y="1063"/>
                    <a:pt x="310" y="1063"/>
                  </a:cubicBezTo>
                  <a:cubicBezTo>
                    <a:pt x="292" y="1060"/>
                    <a:pt x="292" y="1060"/>
                    <a:pt x="292" y="1060"/>
                  </a:cubicBezTo>
                  <a:cubicBezTo>
                    <a:pt x="272" y="1063"/>
                    <a:pt x="272" y="1063"/>
                    <a:pt x="272" y="1063"/>
                  </a:cubicBezTo>
                  <a:cubicBezTo>
                    <a:pt x="250" y="1052"/>
                    <a:pt x="250" y="1052"/>
                    <a:pt x="250" y="1052"/>
                  </a:cubicBezTo>
                  <a:cubicBezTo>
                    <a:pt x="235" y="1058"/>
                    <a:pt x="235" y="1058"/>
                    <a:pt x="235" y="1058"/>
                  </a:cubicBezTo>
                  <a:cubicBezTo>
                    <a:pt x="224" y="1060"/>
                    <a:pt x="215" y="1056"/>
                    <a:pt x="209" y="1049"/>
                  </a:cubicBezTo>
                  <a:cubicBezTo>
                    <a:pt x="189" y="1065"/>
                    <a:pt x="189" y="1065"/>
                    <a:pt x="189" y="1065"/>
                  </a:cubicBezTo>
                  <a:cubicBezTo>
                    <a:pt x="173" y="1069"/>
                    <a:pt x="173" y="1069"/>
                    <a:pt x="173" y="1069"/>
                  </a:cubicBezTo>
                  <a:cubicBezTo>
                    <a:pt x="176" y="1096"/>
                    <a:pt x="176" y="1096"/>
                    <a:pt x="176" y="1096"/>
                  </a:cubicBezTo>
                  <a:cubicBezTo>
                    <a:pt x="184" y="1096"/>
                    <a:pt x="184" y="1096"/>
                    <a:pt x="184" y="1096"/>
                  </a:cubicBezTo>
                  <a:cubicBezTo>
                    <a:pt x="184" y="1104"/>
                    <a:pt x="184" y="1104"/>
                    <a:pt x="184" y="1104"/>
                  </a:cubicBezTo>
                  <a:cubicBezTo>
                    <a:pt x="182" y="1142"/>
                    <a:pt x="178" y="1166"/>
                    <a:pt x="167" y="1179"/>
                  </a:cubicBezTo>
                  <a:cubicBezTo>
                    <a:pt x="169" y="1195"/>
                    <a:pt x="169" y="1195"/>
                    <a:pt x="169" y="1195"/>
                  </a:cubicBezTo>
                  <a:cubicBezTo>
                    <a:pt x="176" y="1193"/>
                    <a:pt x="176" y="1193"/>
                    <a:pt x="176" y="1193"/>
                  </a:cubicBezTo>
                  <a:cubicBezTo>
                    <a:pt x="182" y="1199"/>
                    <a:pt x="182" y="1199"/>
                    <a:pt x="182" y="1199"/>
                  </a:cubicBezTo>
                  <a:cubicBezTo>
                    <a:pt x="180" y="1219"/>
                    <a:pt x="180" y="1219"/>
                    <a:pt x="180" y="1219"/>
                  </a:cubicBezTo>
                  <a:cubicBezTo>
                    <a:pt x="176" y="1232"/>
                    <a:pt x="176" y="1232"/>
                    <a:pt x="176" y="1232"/>
                  </a:cubicBezTo>
                  <a:cubicBezTo>
                    <a:pt x="191" y="1230"/>
                    <a:pt x="191" y="1230"/>
                    <a:pt x="191" y="1230"/>
                  </a:cubicBezTo>
                  <a:cubicBezTo>
                    <a:pt x="202" y="1234"/>
                    <a:pt x="202" y="1234"/>
                    <a:pt x="202" y="1234"/>
                  </a:cubicBezTo>
                  <a:cubicBezTo>
                    <a:pt x="213" y="1230"/>
                    <a:pt x="213" y="1230"/>
                    <a:pt x="213" y="1230"/>
                  </a:cubicBezTo>
                  <a:cubicBezTo>
                    <a:pt x="220" y="1230"/>
                    <a:pt x="220" y="1230"/>
                    <a:pt x="220" y="1230"/>
                  </a:cubicBezTo>
                  <a:cubicBezTo>
                    <a:pt x="226" y="1232"/>
                    <a:pt x="226" y="1232"/>
                    <a:pt x="226" y="1232"/>
                  </a:cubicBezTo>
                  <a:cubicBezTo>
                    <a:pt x="239" y="1254"/>
                    <a:pt x="239" y="1254"/>
                    <a:pt x="239" y="1254"/>
                  </a:cubicBezTo>
                  <a:cubicBezTo>
                    <a:pt x="248" y="1256"/>
                    <a:pt x="248" y="1256"/>
                    <a:pt x="248" y="1256"/>
                  </a:cubicBezTo>
                  <a:cubicBezTo>
                    <a:pt x="248" y="1248"/>
                    <a:pt x="253" y="1243"/>
                    <a:pt x="259" y="1241"/>
                  </a:cubicBezTo>
                  <a:cubicBezTo>
                    <a:pt x="266" y="1241"/>
                    <a:pt x="279" y="1241"/>
                    <a:pt x="297" y="1243"/>
                  </a:cubicBezTo>
                  <a:cubicBezTo>
                    <a:pt x="310" y="1226"/>
                    <a:pt x="310" y="1226"/>
                    <a:pt x="310" y="1226"/>
                  </a:cubicBezTo>
                  <a:cubicBezTo>
                    <a:pt x="314" y="1217"/>
                    <a:pt x="323" y="1212"/>
                    <a:pt x="339" y="1215"/>
                  </a:cubicBezTo>
                  <a:cubicBezTo>
                    <a:pt x="343" y="1210"/>
                    <a:pt x="343" y="1210"/>
                    <a:pt x="343" y="1210"/>
                  </a:cubicBezTo>
                  <a:cubicBezTo>
                    <a:pt x="345" y="1195"/>
                    <a:pt x="345" y="1195"/>
                    <a:pt x="345" y="1195"/>
                  </a:cubicBezTo>
                  <a:cubicBezTo>
                    <a:pt x="356" y="1184"/>
                    <a:pt x="356" y="1184"/>
                    <a:pt x="356" y="1184"/>
                  </a:cubicBezTo>
                  <a:cubicBezTo>
                    <a:pt x="356" y="1177"/>
                    <a:pt x="356" y="1177"/>
                    <a:pt x="356" y="1177"/>
                  </a:cubicBezTo>
                  <a:cubicBezTo>
                    <a:pt x="352" y="1175"/>
                    <a:pt x="352" y="1175"/>
                    <a:pt x="352" y="1175"/>
                  </a:cubicBezTo>
                  <a:cubicBezTo>
                    <a:pt x="356" y="1157"/>
                    <a:pt x="356" y="1157"/>
                    <a:pt x="356" y="1157"/>
                  </a:cubicBezTo>
                  <a:cubicBezTo>
                    <a:pt x="380" y="1131"/>
                    <a:pt x="380" y="1131"/>
                    <a:pt x="380" y="1131"/>
                  </a:cubicBezTo>
                  <a:cubicBezTo>
                    <a:pt x="402" y="1122"/>
                    <a:pt x="402" y="1122"/>
                    <a:pt x="402" y="1122"/>
                  </a:cubicBezTo>
                  <a:cubicBezTo>
                    <a:pt x="418" y="1118"/>
                    <a:pt x="418" y="1118"/>
                    <a:pt x="418" y="1118"/>
                  </a:cubicBezTo>
                  <a:cubicBezTo>
                    <a:pt x="420" y="1107"/>
                    <a:pt x="420" y="1107"/>
                    <a:pt x="420" y="1107"/>
                  </a:cubicBezTo>
                  <a:cubicBezTo>
                    <a:pt x="420" y="1093"/>
                    <a:pt x="420" y="1093"/>
                    <a:pt x="420" y="1093"/>
                  </a:cubicBezTo>
                  <a:cubicBezTo>
                    <a:pt x="418" y="1093"/>
                    <a:pt x="418" y="1093"/>
                    <a:pt x="418" y="1093"/>
                  </a:cubicBezTo>
                  <a:cubicBezTo>
                    <a:pt x="413" y="1091"/>
                    <a:pt x="413" y="1089"/>
                    <a:pt x="416" y="1085"/>
                  </a:cubicBezTo>
                  <a:cubicBezTo>
                    <a:pt x="418" y="1080"/>
                    <a:pt x="420" y="1078"/>
                    <a:pt x="424" y="1074"/>
                  </a:cubicBezTo>
                  <a:cubicBezTo>
                    <a:pt x="438" y="1067"/>
                    <a:pt x="449" y="1067"/>
                    <a:pt x="457" y="1078"/>
                  </a:cubicBezTo>
                  <a:cubicBezTo>
                    <a:pt x="479" y="1080"/>
                    <a:pt x="479" y="1080"/>
                    <a:pt x="479" y="1080"/>
                  </a:cubicBezTo>
                  <a:cubicBezTo>
                    <a:pt x="493" y="1071"/>
                    <a:pt x="493" y="1071"/>
                    <a:pt x="493" y="1071"/>
                  </a:cubicBezTo>
                  <a:cubicBezTo>
                    <a:pt x="506" y="1063"/>
                    <a:pt x="506" y="1063"/>
                    <a:pt x="506" y="1063"/>
                  </a:cubicBezTo>
                  <a:cubicBezTo>
                    <a:pt x="521" y="1043"/>
                    <a:pt x="521" y="1043"/>
                    <a:pt x="521" y="1043"/>
                  </a:cubicBezTo>
                  <a:cubicBezTo>
                    <a:pt x="534" y="1043"/>
                    <a:pt x="534" y="1043"/>
                    <a:pt x="534" y="1043"/>
                  </a:cubicBezTo>
                  <a:cubicBezTo>
                    <a:pt x="550" y="1054"/>
                    <a:pt x="550" y="1054"/>
                    <a:pt x="550" y="1054"/>
                  </a:cubicBezTo>
                  <a:cubicBezTo>
                    <a:pt x="567" y="1091"/>
                    <a:pt x="567" y="1091"/>
                    <a:pt x="567" y="1091"/>
                  </a:cubicBezTo>
                  <a:cubicBezTo>
                    <a:pt x="581" y="1100"/>
                    <a:pt x="581" y="1100"/>
                    <a:pt x="581" y="1100"/>
                  </a:cubicBezTo>
                  <a:cubicBezTo>
                    <a:pt x="583" y="1107"/>
                    <a:pt x="583" y="1107"/>
                    <a:pt x="583" y="1107"/>
                  </a:cubicBezTo>
                  <a:cubicBezTo>
                    <a:pt x="594" y="1111"/>
                    <a:pt x="594" y="1111"/>
                    <a:pt x="594" y="1111"/>
                  </a:cubicBezTo>
                  <a:cubicBezTo>
                    <a:pt x="609" y="1129"/>
                    <a:pt x="609" y="1129"/>
                    <a:pt x="609" y="1129"/>
                  </a:cubicBezTo>
                  <a:cubicBezTo>
                    <a:pt x="614" y="1129"/>
                    <a:pt x="614" y="1129"/>
                    <a:pt x="614" y="1129"/>
                  </a:cubicBezTo>
                  <a:cubicBezTo>
                    <a:pt x="616" y="1135"/>
                    <a:pt x="616" y="1135"/>
                    <a:pt x="616" y="1135"/>
                  </a:cubicBezTo>
                  <a:cubicBezTo>
                    <a:pt x="634" y="1140"/>
                    <a:pt x="634" y="1140"/>
                    <a:pt x="634" y="1140"/>
                  </a:cubicBezTo>
                  <a:cubicBezTo>
                    <a:pt x="642" y="1146"/>
                    <a:pt x="642" y="1146"/>
                    <a:pt x="642" y="1146"/>
                  </a:cubicBezTo>
                  <a:cubicBezTo>
                    <a:pt x="645" y="1153"/>
                    <a:pt x="645" y="1153"/>
                    <a:pt x="645" y="1153"/>
                  </a:cubicBezTo>
                  <a:cubicBezTo>
                    <a:pt x="660" y="1160"/>
                    <a:pt x="660" y="1160"/>
                    <a:pt x="660" y="1160"/>
                  </a:cubicBezTo>
                  <a:cubicBezTo>
                    <a:pt x="664" y="1175"/>
                    <a:pt x="664" y="1175"/>
                    <a:pt x="664" y="1175"/>
                  </a:cubicBezTo>
                  <a:cubicBezTo>
                    <a:pt x="667" y="1188"/>
                    <a:pt x="667" y="1188"/>
                    <a:pt x="667" y="1188"/>
                  </a:cubicBezTo>
                  <a:cubicBezTo>
                    <a:pt x="660" y="1201"/>
                    <a:pt x="660" y="1201"/>
                    <a:pt x="660" y="1201"/>
                  </a:cubicBezTo>
                  <a:cubicBezTo>
                    <a:pt x="667" y="1212"/>
                    <a:pt x="667" y="1212"/>
                    <a:pt x="667" y="1212"/>
                  </a:cubicBezTo>
                  <a:cubicBezTo>
                    <a:pt x="675" y="1204"/>
                    <a:pt x="675" y="1204"/>
                    <a:pt x="675" y="1204"/>
                  </a:cubicBezTo>
                  <a:cubicBezTo>
                    <a:pt x="678" y="1197"/>
                    <a:pt x="678" y="1197"/>
                    <a:pt x="678" y="1197"/>
                  </a:cubicBezTo>
                  <a:cubicBezTo>
                    <a:pt x="691" y="1188"/>
                    <a:pt x="691" y="1188"/>
                    <a:pt x="691" y="1188"/>
                  </a:cubicBezTo>
                  <a:cubicBezTo>
                    <a:pt x="689" y="1175"/>
                    <a:pt x="689" y="1175"/>
                    <a:pt x="689" y="1175"/>
                  </a:cubicBezTo>
                  <a:cubicBezTo>
                    <a:pt x="675" y="1168"/>
                    <a:pt x="675" y="1168"/>
                    <a:pt x="675" y="1168"/>
                  </a:cubicBezTo>
                  <a:cubicBezTo>
                    <a:pt x="686" y="1153"/>
                    <a:pt x="686" y="1153"/>
                    <a:pt x="686" y="1153"/>
                  </a:cubicBezTo>
                  <a:cubicBezTo>
                    <a:pt x="700" y="1155"/>
                    <a:pt x="700" y="1155"/>
                    <a:pt x="700" y="1155"/>
                  </a:cubicBezTo>
                  <a:cubicBezTo>
                    <a:pt x="706" y="1166"/>
                    <a:pt x="706" y="1166"/>
                    <a:pt x="706" y="1166"/>
                  </a:cubicBezTo>
                  <a:cubicBezTo>
                    <a:pt x="713" y="1160"/>
                    <a:pt x="713" y="1160"/>
                    <a:pt x="713" y="1160"/>
                  </a:cubicBezTo>
                  <a:cubicBezTo>
                    <a:pt x="706" y="1142"/>
                    <a:pt x="706" y="1142"/>
                    <a:pt x="706" y="1142"/>
                  </a:cubicBezTo>
                  <a:cubicBezTo>
                    <a:pt x="686" y="1135"/>
                    <a:pt x="686" y="1135"/>
                    <a:pt x="686" y="1135"/>
                  </a:cubicBezTo>
                  <a:cubicBezTo>
                    <a:pt x="675" y="1124"/>
                    <a:pt x="675" y="1124"/>
                    <a:pt x="675" y="1124"/>
                  </a:cubicBezTo>
                  <a:cubicBezTo>
                    <a:pt x="675" y="1118"/>
                    <a:pt x="675" y="1118"/>
                    <a:pt x="675" y="1118"/>
                  </a:cubicBezTo>
                  <a:cubicBezTo>
                    <a:pt x="669" y="1111"/>
                    <a:pt x="669" y="1111"/>
                    <a:pt x="669" y="1111"/>
                  </a:cubicBezTo>
                  <a:cubicBezTo>
                    <a:pt x="662" y="1113"/>
                    <a:pt x="662" y="1113"/>
                    <a:pt x="662" y="1113"/>
                  </a:cubicBezTo>
                  <a:cubicBezTo>
                    <a:pt x="645" y="1104"/>
                    <a:pt x="645" y="1104"/>
                    <a:pt x="645" y="1104"/>
                  </a:cubicBezTo>
                  <a:cubicBezTo>
                    <a:pt x="627" y="1071"/>
                    <a:pt x="627" y="1071"/>
                    <a:pt x="627" y="1071"/>
                  </a:cubicBezTo>
                  <a:cubicBezTo>
                    <a:pt x="616" y="1069"/>
                    <a:pt x="616" y="1069"/>
                    <a:pt x="616" y="1069"/>
                  </a:cubicBezTo>
                  <a:cubicBezTo>
                    <a:pt x="598" y="1052"/>
                    <a:pt x="598" y="1052"/>
                    <a:pt x="598" y="1052"/>
                  </a:cubicBezTo>
                  <a:cubicBezTo>
                    <a:pt x="598" y="1027"/>
                    <a:pt x="598" y="1027"/>
                    <a:pt x="598" y="1027"/>
                  </a:cubicBezTo>
                  <a:cubicBezTo>
                    <a:pt x="603" y="1021"/>
                    <a:pt x="607" y="1014"/>
                    <a:pt x="614" y="1014"/>
                  </a:cubicBezTo>
                  <a:cubicBezTo>
                    <a:pt x="620" y="1014"/>
                    <a:pt x="625" y="1014"/>
                    <a:pt x="629" y="1010"/>
                  </a:cubicBezTo>
                  <a:cubicBezTo>
                    <a:pt x="631" y="1019"/>
                    <a:pt x="631" y="1019"/>
                    <a:pt x="631" y="1019"/>
                  </a:cubicBezTo>
                  <a:cubicBezTo>
                    <a:pt x="625" y="1023"/>
                    <a:pt x="625" y="1023"/>
                    <a:pt x="625" y="1023"/>
                  </a:cubicBezTo>
                  <a:cubicBezTo>
                    <a:pt x="629" y="1047"/>
                    <a:pt x="629" y="1047"/>
                    <a:pt x="629" y="1047"/>
                  </a:cubicBezTo>
                  <a:cubicBezTo>
                    <a:pt x="647" y="1027"/>
                    <a:pt x="647" y="1027"/>
                    <a:pt x="647" y="1027"/>
                  </a:cubicBezTo>
                  <a:cubicBezTo>
                    <a:pt x="651" y="1034"/>
                    <a:pt x="651" y="1034"/>
                    <a:pt x="651" y="1034"/>
                  </a:cubicBezTo>
                  <a:cubicBezTo>
                    <a:pt x="647" y="1049"/>
                    <a:pt x="647" y="1049"/>
                    <a:pt x="647" y="1049"/>
                  </a:cubicBezTo>
                  <a:cubicBezTo>
                    <a:pt x="689" y="1078"/>
                    <a:pt x="689" y="1078"/>
                    <a:pt x="689" y="1078"/>
                  </a:cubicBezTo>
                  <a:cubicBezTo>
                    <a:pt x="695" y="1082"/>
                    <a:pt x="695" y="1082"/>
                    <a:pt x="695" y="1082"/>
                  </a:cubicBezTo>
                  <a:cubicBezTo>
                    <a:pt x="689" y="1087"/>
                    <a:pt x="689" y="1087"/>
                    <a:pt x="689" y="1087"/>
                  </a:cubicBezTo>
                  <a:cubicBezTo>
                    <a:pt x="697" y="1093"/>
                    <a:pt x="697" y="1093"/>
                    <a:pt x="697" y="1093"/>
                  </a:cubicBezTo>
                  <a:cubicBezTo>
                    <a:pt x="708" y="1102"/>
                    <a:pt x="708" y="1102"/>
                    <a:pt x="708" y="1102"/>
                  </a:cubicBezTo>
                  <a:cubicBezTo>
                    <a:pt x="711" y="1104"/>
                    <a:pt x="713" y="1104"/>
                    <a:pt x="717" y="1107"/>
                  </a:cubicBezTo>
                  <a:cubicBezTo>
                    <a:pt x="722" y="1111"/>
                    <a:pt x="728" y="1113"/>
                    <a:pt x="735" y="1115"/>
                  </a:cubicBezTo>
                  <a:cubicBezTo>
                    <a:pt x="737" y="1118"/>
                    <a:pt x="737" y="1122"/>
                    <a:pt x="737" y="1124"/>
                  </a:cubicBezTo>
                  <a:cubicBezTo>
                    <a:pt x="735" y="1135"/>
                    <a:pt x="733" y="1148"/>
                    <a:pt x="730" y="1162"/>
                  </a:cubicBezTo>
                  <a:cubicBezTo>
                    <a:pt x="737" y="1168"/>
                    <a:pt x="737" y="1168"/>
                    <a:pt x="737" y="1168"/>
                  </a:cubicBezTo>
                  <a:cubicBezTo>
                    <a:pt x="744" y="1175"/>
                    <a:pt x="748" y="1182"/>
                    <a:pt x="755" y="1190"/>
                  </a:cubicBezTo>
                  <a:cubicBezTo>
                    <a:pt x="757" y="1193"/>
                    <a:pt x="757" y="1195"/>
                    <a:pt x="759" y="1199"/>
                  </a:cubicBezTo>
                  <a:cubicBezTo>
                    <a:pt x="788" y="1197"/>
                    <a:pt x="788" y="1197"/>
                    <a:pt x="788" y="1197"/>
                  </a:cubicBezTo>
                  <a:cubicBezTo>
                    <a:pt x="792" y="1206"/>
                    <a:pt x="792" y="1206"/>
                    <a:pt x="792" y="1206"/>
                  </a:cubicBezTo>
                  <a:cubicBezTo>
                    <a:pt x="788" y="1210"/>
                    <a:pt x="788" y="1210"/>
                    <a:pt x="788" y="1210"/>
                  </a:cubicBezTo>
                  <a:cubicBezTo>
                    <a:pt x="770" y="1206"/>
                    <a:pt x="770" y="1206"/>
                    <a:pt x="770" y="1206"/>
                  </a:cubicBezTo>
                  <a:cubicBezTo>
                    <a:pt x="763" y="1210"/>
                    <a:pt x="763" y="1210"/>
                    <a:pt x="763" y="1210"/>
                  </a:cubicBezTo>
                  <a:cubicBezTo>
                    <a:pt x="768" y="1221"/>
                    <a:pt x="770" y="1232"/>
                    <a:pt x="774" y="1243"/>
                  </a:cubicBezTo>
                  <a:cubicBezTo>
                    <a:pt x="785" y="1239"/>
                    <a:pt x="785" y="1239"/>
                    <a:pt x="785" y="1239"/>
                  </a:cubicBezTo>
                  <a:cubicBezTo>
                    <a:pt x="792" y="1250"/>
                    <a:pt x="792" y="1250"/>
                    <a:pt x="792" y="1250"/>
                  </a:cubicBezTo>
                  <a:cubicBezTo>
                    <a:pt x="803" y="1245"/>
                    <a:pt x="803" y="1245"/>
                    <a:pt x="803" y="1245"/>
                  </a:cubicBezTo>
                  <a:cubicBezTo>
                    <a:pt x="794" y="1215"/>
                    <a:pt x="794" y="1215"/>
                    <a:pt x="794" y="1215"/>
                  </a:cubicBezTo>
                  <a:cubicBezTo>
                    <a:pt x="810" y="1217"/>
                    <a:pt x="810" y="1217"/>
                    <a:pt x="810" y="1217"/>
                  </a:cubicBezTo>
                  <a:cubicBezTo>
                    <a:pt x="803" y="1206"/>
                    <a:pt x="799" y="1193"/>
                    <a:pt x="794" y="1182"/>
                  </a:cubicBezTo>
                  <a:cubicBezTo>
                    <a:pt x="810" y="1182"/>
                    <a:pt x="810" y="1182"/>
                    <a:pt x="810" y="1182"/>
                  </a:cubicBezTo>
                  <a:cubicBezTo>
                    <a:pt x="807" y="1168"/>
                    <a:pt x="805" y="1157"/>
                    <a:pt x="803" y="1146"/>
                  </a:cubicBezTo>
                  <a:cubicBezTo>
                    <a:pt x="807" y="1142"/>
                    <a:pt x="807" y="1142"/>
                    <a:pt x="807" y="1142"/>
                  </a:cubicBezTo>
                  <a:cubicBezTo>
                    <a:pt x="816" y="1166"/>
                    <a:pt x="816" y="1166"/>
                    <a:pt x="816" y="1166"/>
                  </a:cubicBezTo>
                  <a:cubicBezTo>
                    <a:pt x="829" y="1160"/>
                    <a:pt x="829" y="1160"/>
                    <a:pt x="829" y="1160"/>
                  </a:cubicBezTo>
                  <a:cubicBezTo>
                    <a:pt x="827" y="1144"/>
                    <a:pt x="827" y="1144"/>
                    <a:pt x="827" y="1144"/>
                  </a:cubicBezTo>
                  <a:cubicBezTo>
                    <a:pt x="838" y="1140"/>
                    <a:pt x="865" y="1133"/>
                    <a:pt x="865" y="1133"/>
                  </a:cubicBezTo>
                  <a:cubicBezTo>
                    <a:pt x="873" y="1142"/>
                    <a:pt x="873" y="1142"/>
                    <a:pt x="873" y="1142"/>
                  </a:cubicBezTo>
                  <a:cubicBezTo>
                    <a:pt x="887" y="1140"/>
                    <a:pt x="900" y="1137"/>
                    <a:pt x="911" y="1135"/>
                  </a:cubicBezTo>
                  <a:cubicBezTo>
                    <a:pt x="915" y="1126"/>
                    <a:pt x="915" y="1126"/>
                    <a:pt x="915" y="1126"/>
                  </a:cubicBezTo>
                  <a:cubicBezTo>
                    <a:pt x="906" y="1122"/>
                    <a:pt x="906" y="1122"/>
                    <a:pt x="906" y="1122"/>
                  </a:cubicBezTo>
                  <a:cubicBezTo>
                    <a:pt x="904" y="1118"/>
                    <a:pt x="902" y="1115"/>
                    <a:pt x="900" y="1111"/>
                  </a:cubicBezTo>
                  <a:cubicBezTo>
                    <a:pt x="902" y="1076"/>
                    <a:pt x="902" y="1076"/>
                    <a:pt x="902" y="1076"/>
                  </a:cubicBezTo>
                  <a:cubicBezTo>
                    <a:pt x="917" y="1065"/>
                    <a:pt x="917" y="1065"/>
                    <a:pt x="917" y="1065"/>
                  </a:cubicBezTo>
                  <a:cubicBezTo>
                    <a:pt x="917" y="1052"/>
                    <a:pt x="917" y="1052"/>
                    <a:pt x="917" y="1052"/>
                  </a:cubicBezTo>
                  <a:cubicBezTo>
                    <a:pt x="915" y="1041"/>
                    <a:pt x="915" y="1041"/>
                    <a:pt x="915" y="1041"/>
                  </a:cubicBezTo>
                  <a:cubicBezTo>
                    <a:pt x="933" y="1034"/>
                    <a:pt x="933" y="1034"/>
                    <a:pt x="933" y="1034"/>
                  </a:cubicBezTo>
                  <a:cubicBezTo>
                    <a:pt x="933" y="1030"/>
                    <a:pt x="935" y="1025"/>
                    <a:pt x="935" y="1021"/>
                  </a:cubicBezTo>
                  <a:cubicBezTo>
                    <a:pt x="935" y="1014"/>
                    <a:pt x="935" y="1010"/>
                    <a:pt x="937" y="1005"/>
                  </a:cubicBezTo>
                  <a:cubicBezTo>
                    <a:pt x="937" y="1003"/>
                    <a:pt x="937" y="1003"/>
                    <a:pt x="937" y="1003"/>
                  </a:cubicBezTo>
                  <a:cubicBezTo>
                    <a:pt x="955" y="981"/>
                    <a:pt x="955" y="981"/>
                    <a:pt x="955" y="981"/>
                  </a:cubicBezTo>
                  <a:cubicBezTo>
                    <a:pt x="975" y="981"/>
                    <a:pt x="975" y="981"/>
                    <a:pt x="975" y="981"/>
                  </a:cubicBezTo>
                  <a:cubicBezTo>
                    <a:pt x="970" y="990"/>
                    <a:pt x="970" y="990"/>
                    <a:pt x="970" y="990"/>
                  </a:cubicBezTo>
                  <a:cubicBezTo>
                    <a:pt x="984" y="999"/>
                    <a:pt x="984" y="999"/>
                    <a:pt x="984" y="999"/>
                  </a:cubicBezTo>
                  <a:cubicBezTo>
                    <a:pt x="995" y="997"/>
                    <a:pt x="995" y="997"/>
                    <a:pt x="995" y="997"/>
                  </a:cubicBezTo>
                  <a:cubicBezTo>
                    <a:pt x="986" y="1005"/>
                    <a:pt x="986" y="1005"/>
                    <a:pt x="986" y="1005"/>
                  </a:cubicBezTo>
                  <a:cubicBezTo>
                    <a:pt x="973" y="1012"/>
                    <a:pt x="973" y="1012"/>
                    <a:pt x="973" y="1012"/>
                  </a:cubicBezTo>
                  <a:cubicBezTo>
                    <a:pt x="973" y="1019"/>
                    <a:pt x="973" y="1019"/>
                    <a:pt x="973" y="1019"/>
                  </a:cubicBezTo>
                  <a:cubicBezTo>
                    <a:pt x="990" y="1019"/>
                    <a:pt x="990" y="1019"/>
                    <a:pt x="990" y="1019"/>
                  </a:cubicBezTo>
                  <a:cubicBezTo>
                    <a:pt x="999" y="1025"/>
                    <a:pt x="999" y="1025"/>
                    <a:pt x="999" y="1025"/>
                  </a:cubicBezTo>
                  <a:cubicBezTo>
                    <a:pt x="999" y="1041"/>
                    <a:pt x="999" y="1041"/>
                    <a:pt x="999" y="1041"/>
                  </a:cubicBezTo>
                  <a:cubicBezTo>
                    <a:pt x="1006" y="1043"/>
                    <a:pt x="1006" y="1043"/>
                    <a:pt x="1006" y="1043"/>
                  </a:cubicBezTo>
                  <a:cubicBezTo>
                    <a:pt x="1025" y="1030"/>
                    <a:pt x="1025" y="1030"/>
                    <a:pt x="1025" y="1030"/>
                  </a:cubicBezTo>
                  <a:cubicBezTo>
                    <a:pt x="1050" y="1023"/>
                    <a:pt x="1050" y="1023"/>
                    <a:pt x="1050" y="1023"/>
                  </a:cubicBezTo>
                  <a:cubicBezTo>
                    <a:pt x="1050" y="1012"/>
                    <a:pt x="1050" y="1012"/>
                    <a:pt x="1050" y="1012"/>
                  </a:cubicBezTo>
                  <a:cubicBezTo>
                    <a:pt x="1036" y="1012"/>
                    <a:pt x="1036" y="1012"/>
                    <a:pt x="1036" y="1012"/>
                  </a:cubicBezTo>
                  <a:cubicBezTo>
                    <a:pt x="1030" y="1014"/>
                    <a:pt x="1030" y="1014"/>
                    <a:pt x="1030" y="1014"/>
                  </a:cubicBezTo>
                  <a:cubicBezTo>
                    <a:pt x="1019" y="997"/>
                    <a:pt x="1019" y="997"/>
                    <a:pt x="1019" y="997"/>
                  </a:cubicBezTo>
                  <a:cubicBezTo>
                    <a:pt x="1010" y="994"/>
                    <a:pt x="1010" y="994"/>
                    <a:pt x="1010" y="994"/>
                  </a:cubicBezTo>
                  <a:cubicBezTo>
                    <a:pt x="1008" y="988"/>
                    <a:pt x="1008" y="988"/>
                    <a:pt x="1008" y="988"/>
                  </a:cubicBezTo>
                  <a:cubicBezTo>
                    <a:pt x="1019" y="990"/>
                    <a:pt x="1036" y="988"/>
                    <a:pt x="1058" y="977"/>
                  </a:cubicBezTo>
                  <a:cubicBezTo>
                    <a:pt x="1098" y="957"/>
                    <a:pt x="1098" y="957"/>
                    <a:pt x="1098" y="957"/>
                  </a:cubicBezTo>
                  <a:cubicBezTo>
                    <a:pt x="1109" y="955"/>
                    <a:pt x="1109" y="955"/>
                    <a:pt x="1109" y="955"/>
                  </a:cubicBezTo>
                  <a:cubicBezTo>
                    <a:pt x="1113" y="964"/>
                    <a:pt x="1113" y="964"/>
                    <a:pt x="1113" y="964"/>
                  </a:cubicBezTo>
                  <a:cubicBezTo>
                    <a:pt x="1085" y="986"/>
                    <a:pt x="1085" y="986"/>
                    <a:pt x="1085" y="986"/>
                  </a:cubicBezTo>
                  <a:cubicBezTo>
                    <a:pt x="1091" y="997"/>
                    <a:pt x="1091" y="997"/>
                    <a:pt x="1091" y="997"/>
                  </a:cubicBezTo>
                  <a:cubicBezTo>
                    <a:pt x="1080" y="997"/>
                    <a:pt x="1080" y="997"/>
                    <a:pt x="1080" y="997"/>
                  </a:cubicBezTo>
                  <a:cubicBezTo>
                    <a:pt x="1080" y="1010"/>
                    <a:pt x="1080" y="1010"/>
                    <a:pt x="1080" y="1010"/>
                  </a:cubicBezTo>
                  <a:cubicBezTo>
                    <a:pt x="1063" y="1010"/>
                    <a:pt x="1063" y="1010"/>
                    <a:pt x="1063" y="1010"/>
                  </a:cubicBezTo>
                  <a:cubicBezTo>
                    <a:pt x="1063" y="1021"/>
                    <a:pt x="1063" y="1021"/>
                    <a:pt x="1063" y="1021"/>
                  </a:cubicBezTo>
                  <a:cubicBezTo>
                    <a:pt x="1074" y="1021"/>
                    <a:pt x="1074" y="1021"/>
                    <a:pt x="1074" y="1021"/>
                  </a:cubicBezTo>
                  <a:cubicBezTo>
                    <a:pt x="1089" y="1027"/>
                    <a:pt x="1089" y="1027"/>
                    <a:pt x="1089" y="1027"/>
                  </a:cubicBezTo>
                  <a:cubicBezTo>
                    <a:pt x="1107" y="1056"/>
                    <a:pt x="1107" y="1056"/>
                    <a:pt x="1107" y="1056"/>
                  </a:cubicBezTo>
                  <a:cubicBezTo>
                    <a:pt x="1120" y="1071"/>
                    <a:pt x="1120" y="1071"/>
                    <a:pt x="1120" y="1071"/>
                  </a:cubicBezTo>
                  <a:cubicBezTo>
                    <a:pt x="1144" y="1085"/>
                    <a:pt x="1144" y="1085"/>
                    <a:pt x="1144" y="1085"/>
                  </a:cubicBezTo>
                  <a:cubicBezTo>
                    <a:pt x="1146" y="1087"/>
                    <a:pt x="1146" y="1087"/>
                    <a:pt x="1146" y="1087"/>
                  </a:cubicBezTo>
                  <a:cubicBezTo>
                    <a:pt x="1153" y="1113"/>
                    <a:pt x="1153" y="1113"/>
                    <a:pt x="1153" y="1113"/>
                  </a:cubicBezTo>
                  <a:cubicBezTo>
                    <a:pt x="1144" y="1124"/>
                    <a:pt x="1144" y="1124"/>
                    <a:pt x="1144" y="1124"/>
                  </a:cubicBezTo>
                  <a:cubicBezTo>
                    <a:pt x="1140" y="1131"/>
                    <a:pt x="1140" y="1131"/>
                    <a:pt x="1140" y="1131"/>
                  </a:cubicBezTo>
                  <a:cubicBezTo>
                    <a:pt x="1124" y="1131"/>
                    <a:pt x="1109" y="1133"/>
                    <a:pt x="1096" y="1133"/>
                  </a:cubicBezTo>
                  <a:cubicBezTo>
                    <a:pt x="1085" y="1131"/>
                    <a:pt x="1076" y="1131"/>
                    <a:pt x="1067" y="1129"/>
                  </a:cubicBezTo>
                  <a:cubicBezTo>
                    <a:pt x="1063" y="1122"/>
                    <a:pt x="1063" y="1122"/>
                    <a:pt x="1063" y="1122"/>
                  </a:cubicBezTo>
                  <a:cubicBezTo>
                    <a:pt x="1061" y="1122"/>
                    <a:pt x="1056" y="1122"/>
                    <a:pt x="1052" y="1122"/>
                  </a:cubicBezTo>
                  <a:cubicBezTo>
                    <a:pt x="1045" y="1120"/>
                    <a:pt x="1036" y="1118"/>
                    <a:pt x="1028" y="1115"/>
                  </a:cubicBezTo>
                  <a:cubicBezTo>
                    <a:pt x="1025" y="1107"/>
                    <a:pt x="1025" y="1107"/>
                    <a:pt x="1025" y="1107"/>
                  </a:cubicBezTo>
                  <a:cubicBezTo>
                    <a:pt x="1021" y="1109"/>
                    <a:pt x="1019" y="1111"/>
                    <a:pt x="1014" y="1111"/>
                  </a:cubicBezTo>
                  <a:cubicBezTo>
                    <a:pt x="992" y="1118"/>
                    <a:pt x="968" y="1124"/>
                    <a:pt x="946" y="1126"/>
                  </a:cubicBezTo>
                  <a:cubicBezTo>
                    <a:pt x="937" y="1129"/>
                    <a:pt x="931" y="1129"/>
                    <a:pt x="922" y="1129"/>
                  </a:cubicBezTo>
                  <a:cubicBezTo>
                    <a:pt x="920" y="1135"/>
                    <a:pt x="920" y="1135"/>
                    <a:pt x="920" y="1135"/>
                  </a:cubicBezTo>
                  <a:cubicBezTo>
                    <a:pt x="933" y="1140"/>
                    <a:pt x="933" y="1140"/>
                    <a:pt x="933" y="1140"/>
                  </a:cubicBezTo>
                  <a:cubicBezTo>
                    <a:pt x="917" y="1153"/>
                    <a:pt x="917" y="1153"/>
                    <a:pt x="917" y="1153"/>
                  </a:cubicBezTo>
                  <a:cubicBezTo>
                    <a:pt x="880" y="1148"/>
                    <a:pt x="880" y="1148"/>
                    <a:pt x="880" y="1148"/>
                  </a:cubicBezTo>
                  <a:cubicBezTo>
                    <a:pt x="867" y="1155"/>
                    <a:pt x="867" y="1155"/>
                    <a:pt x="867" y="1155"/>
                  </a:cubicBezTo>
                  <a:cubicBezTo>
                    <a:pt x="869" y="1173"/>
                    <a:pt x="869" y="1173"/>
                    <a:pt x="869" y="1173"/>
                  </a:cubicBezTo>
                  <a:cubicBezTo>
                    <a:pt x="878" y="1177"/>
                    <a:pt x="878" y="1177"/>
                    <a:pt x="878" y="1177"/>
                  </a:cubicBezTo>
                  <a:cubicBezTo>
                    <a:pt x="878" y="1195"/>
                    <a:pt x="878" y="1195"/>
                    <a:pt x="878" y="1195"/>
                  </a:cubicBezTo>
                  <a:cubicBezTo>
                    <a:pt x="865" y="1195"/>
                    <a:pt x="865" y="1195"/>
                    <a:pt x="865" y="1195"/>
                  </a:cubicBezTo>
                  <a:cubicBezTo>
                    <a:pt x="867" y="1206"/>
                    <a:pt x="867" y="1206"/>
                    <a:pt x="867" y="1206"/>
                  </a:cubicBezTo>
                  <a:cubicBezTo>
                    <a:pt x="882" y="1208"/>
                    <a:pt x="882" y="1208"/>
                    <a:pt x="882" y="1208"/>
                  </a:cubicBezTo>
                  <a:cubicBezTo>
                    <a:pt x="884" y="1219"/>
                    <a:pt x="884" y="1219"/>
                    <a:pt x="884" y="1219"/>
                  </a:cubicBezTo>
                  <a:cubicBezTo>
                    <a:pt x="898" y="1230"/>
                    <a:pt x="898" y="1230"/>
                    <a:pt x="898" y="1230"/>
                  </a:cubicBezTo>
                  <a:cubicBezTo>
                    <a:pt x="887" y="1239"/>
                    <a:pt x="887" y="1239"/>
                    <a:pt x="887" y="1239"/>
                  </a:cubicBezTo>
                  <a:cubicBezTo>
                    <a:pt x="884" y="1245"/>
                    <a:pt x="884" y="1245"/>
                    <a:pt x="884" y="1245"/>
                  </a:cubicBezTo>
                  <a:cubicBezTo>
                    <a:pt x="904" y="1241"/>
                    <a:pt x="904" y="1241"/>
                    <a:pt x="904" y="1241"/>
                  </a:cubicBezTo>
                  <a:cubicBezTo>
                    <a:pt x="895" y="1252"/>
                    <a:pt x="895" y="1252"/>
                    <a:pt x="895" y="1252"/>
                  </a:cubicBezTo>
                  <a:cubicBezTo>
                    <a:pt x="915" y="1250"/>
                    <a:pt x="915" y="1250"/>
                    <a:pt x="915" y="1250"/>
                  </a:cubicBezTo>
                  <a:cubicBezTo>
                    <a:pt x="926" y="1256"/>
                    <a:pt x="926" y="1256"/>
                    <a:pt x="926" y="1256"/>
                  </a:cubicBezTo>
                  <a:cubicBezTo>
                    <a:pt x="948" y="1256"/>
                    <a:pt x="948" y="1256"/>
                    <a:pt x="948" y="1256"/>
                  </a:cubicBezTo>
                  <a:cubicBezTo>
                    <a:pt x="948" y="1248"/>
                    <a:pt x="948" y="1248"/>
                    <a:pt x="948" y="1248"/>
                  </a:cubicBezTo>
                  <a:cubicBezTo>
                    <a:pt x="955" y="1241"/>
                    <a:pt x="955" y="1241"/>
                    <a:pt x="955" y="1241"/>
                  </a:cubicBezTo>
                  <a:cubicBezTo>
                    <a:pt x="966" y="1241"/>
                    <a:pt x="966" y="1241"/>
                    <a:pt x="966" y="1241"/>
                  </a:cubicBezTo>
                  <a:cubicBezTo>
                    <a:pt x="984" y="1259"/>
                    <a:pt x="984" y="1259"/>
                    <a:pt x="984" y="1259"/>
                  </a:cubicBezTo>
                  <a:cubicBezTo>
                    <a:pt x="990" y="1256"/>
                    <a:pt x="995" y="1256"/>
                    <a:pt x="999" y="1252"/>
                  </a:cubicBezTo>
                  <a:cubicBezTo>
                    <a:pt x="1006" y="1250"/>
                    <a:pt x="1012" y="1245"/>
                    <a:pt x="1019" y="1239"/>
                  </a:cubicBezTo>
                  <a:cubicBezTo>
                    <a:pt x="1032" y="1250"/>
                    <a:pt x="1032" y="1250"/>
                    <a:pt x="1032" y="1250"/>
                  </a:cubicBezTo>
                  <a:cubicBezTo>
                    <a:pt x="1045" y="1234"/>
                    <a:pt x="1045" y="1234"/>
                    <a:pt x="1045" y="1234"/>
                  </a:cubicBezTo>
                  <a:cubicBezTo>
                    <a:pt x="1054" y="1239"/>
                    <a:pt x="1054" y="1239"/>
                    <a:pt x="1054" y="1239"/>
                  </a:cubicBezTo>
                  <a:cubicBezTo>
                    <a:pt x="1043" y="1252"/>
                    <a:pt x="1043" y="1252"/>
                    <a:pt x="1043" y="1252"/>
                  </a:cubicBezTo>
                  <a:cubicBezTo>
                    <a:pt x="1043" y="1270"/>
                    <a:pt x="1045" y="1285"/>
                    <a:pt x="1045" y="1303"/>
                  </a:cubicBezTo>
                  <a:cubicBezTo>
                    <a:pt x="1039" y="1309"/>
                    <a:pt x="1039" y="1309"/>
                    <a:pt x="1039" y="1309"/>
                  </a:cubicBezTo>
                  <a:cubicBezTo>
                    <a:pt x="1030" y="1338"/>
                    <a:pt x="1030" y="1338"/>
                    <a:pt x="1030" y="1338"/>
                  </a:cubicBezTo>
                  <a:cubicBezTo>
                    <a:pt x="1030" y="1351"/>
                    <a:pt x="1030" y="1351"/>
                    <a:pt x="1030" y="1351"/>
                  </a:cubicBezTo>
                  <a:cubicBezTo>
                    <a:pt x="1030" y="1355"/>
                    <a:pt x="1030" y="1355"/>
                    <a:pt x="1030" y="1355"/>
                  </a:cubicBezTo>
                  <a:cubicBezTo>
                    <a:pt x="1023" y="1369"/>
                    <a:pt x="1014" y="1377"/>
                    <a:pt x="1008" y="1382"/>
                  </a:cubicBezTo>
                  <a:cubicBezTo>
                    <a:pt x="997" y="1391"/>
                    <a:pt x="988" y="1391"/>
                    <a:pt x="979" y="1384"/>
                  </a:cubicBezTo>
                  <a:cubicBezTo>
                    <a:pt x="970" y="1377"/>
                    <a:pt x="970" y="1377"/>
                    <a:pt x="970" y="1377"/>
                  </a:cubicBezTo>
                  <a:cubicBezTo>
                    <a:pt x="962" y="1375"/>
                    <a:pt x="962" y="1375"/>
                    <a:pt x="962" y="1375"/>
                  </a:cubicBezTo>
                  <a:cubicBezTo>
                    <a:pt x="937" y="1377"/>
                    <a:pt x="937" y="1377"/>
                    <a:pt x="937" y="1377"/>
                  </a:cubicBezTo>
                  <a:cubicBezTo>
                    <a:pt x="924" y="1386"/>
                    <a:pt x="924" y="1386"/>
                    <a:pt x="924" y="1386"/>
                  </a:cubicBezTo>
                  <a:cubicBezTo>
                    <a:pt x="891" y="1384"/>
                    <a:pt x="891" y="1384"/>
                    <a:pt x="891" y="1384"/>
                  </a:cubicBezTo>
                  <a:cubicBezTo>
                    <a:pt x="845" y="1373"/>
                    <a:pt x="845" y="1373"/>
                    <a:pt x="845" y="1373"/>
                  </a:cubicBezTo>
                  <a:cubicBezTo>
                    <a:pt x="838" y="1362"/>
                    <a:pt x="838" y="1362"/>
                    <a:pt x="838" y="1362"/>
                  </a:cubicBezTo>
                  <a:cubicBezTo>
                    <a:pt x="816" y="1364"/>
                    <a:pt x="816" y="1364"/>
                    <a:pt x="816" y="1364"/>
                  </a:cubicBezTo>
                  <a:cubicBezTo>
                    <a:pt x="801" y="1360"/>
                    <a:pt x="801" y="1360"/>
                    <a:pt x="801" y="1360"/>
                  </a:cubicBezTo>
                  <a:cubicBezTo>
                    <a:pt x="801" y="1351"/>
                    <a:pt x="801" y="1351"/>
                    <a:pt x="801" y="1351"/>
                  </a:cubicBezTo>
                  <a:cubicBezTo>
                    <a:pt x="783" y="1342"/>
                    <a:pt x="783" y="1342"/>
                    <a:pt x="783" y="1342"/>
                  </a:cubicBezTo>
                  <a:cubicBezTo>
                    <a:pt x="759" y="1349"/>
                    <a:pt x="748" y="1353"/>
                    <a:pt x="746" y="1353"/>
                  </a:cubicBezTo>
                  <a:cubicBezTo>
                    <a:pt x="746" y="1353"/>
                    <a:pt x="744" y="1358"/>
                    <a:pt x="739" y="1366"/>
                  </a:cubicBezTo>
                  <a:cubicBezTo>
                    <a:pt x="744" y="1386"/>
                    <a:pt x="744" y="1386"/>
                    <a:pt x="744" y="1386"/>
                  </a:cubicBezTo>
                  <a:cubicBezTo>
                    <a:pt x="726" y="1404"/>
                    <a:pt x="726" y="1404"/>
                    <a:pt x="726" y="1404"/>
                  </a:cubicBezTo>
                  <a:cubicBezTo>
                    <a:pt x="706" y="1404"/>
                    <a:pt x="706" y="1404"/>
                    <a:pt x="706" y="1404"/>
                  </a:cubicBezTo>
                  <a:cubicBezTo>
                    <a:pt x="689" y="1382"/>
                    <a:pt x="689" y="1382"/>
                    <a:pt x="689" y="1382"/>
                  </a:cubicBezTo>
                  <a:cubicBezTo>
                    <a:pt x="649" y="1369"/>
                    <a:pt x="649" y="1369"/>
                    <a:pt x="649" y="1369"/>
                  </a:cubicBezTo>
                  <a:cubicBezTo>
                    <a:pt x="645" y="1355"/>
                    <a:pt x="645" y="1355"/>
                    <a:pt x="645" y="1355"/>
                  </a:cubicBezTo>
                  <a:cubicBezTo>
                    <a:pt x="603" y="1336"/>
                    <a:pt x="603" y="1336"/>
                    <a:pt x="603" y="1336"/>
                  </a:cubicBezTo>
                  <a:cubicBezTo>
                    <a:pt x="589" y="1336"/>
                    <a:pt x="578" y="1331"/>
                    <a:pt x="567" y="1322"/>
                  </a:cubicBezTo>
                  <a:cubicBezTo>
                    <a:pt x="554" y="1311"/>
                    <a:pt x="554" y="1311"/>
                    <a:pt x="554" y="1311"/>
                  </a:cubicBezTo>
                  <a:cubicBezTo>
                    <a:pt x="552" y="1309"/>
                    <a:pt x="552" y="1303"/>
                    <a:pt x="554" y="1294"/>
                  </a:cubicBezTo>
                  <a:cubicBezTo>
                    <a:pt x="570" y="1287"/>
                    <a:pt x="570" y="1287"/>
                    <a:pt x="570" y="1287"/>
                  </a:cubicBezTo>
                  <a:cubicBezTo>
                    <a:pt x="572" y="1276"/>
                    <a:pt x="572" y="1276"/>
                    <a:pt x="572" y="1276"/>
                  </a:cubicBezTo>
                  <a:cubicBezTo>
                    <a:pt x="561" y="1265"/>
                    <a:pt x="561" y="1265"/>
                    <a:pt x="561" y="1265"/>
                  </a:cubicBezTo>
                  <a:cubicBezTo>
                    <a:pt x="581" y="1243"/>
                    <a:pt x="581" y="1243"/>
                    <a:pt x="581" y="1243"/>
                  </a:cubicBezTo>
                  <a:cubicBezTo>
                    <a:pt x="574" y="1232"/>
                    <a:pt x="574" y="1232"/>
                    <a:pt x="574" y="1232"/>
                  </a:cubicBezTo>
                  <a:cubicBezTo>
                    <a:pt x="554" y="1243"/>
                    <a:pt x="554" y="1243"/>
                    <a:pt x="554" y="1243"/>
                  </a:cubicBezTo>
                  <a:cubicBezTo>
                    <a:pt x="556" y="1230"/>
                    <a:pt x="556" y="1230"/>
                    <a:pt x="556" y="1230"/>
                  </a:cubicBezTo>
                  <a:cubicBezTo>
                    <a:pt x="545" y="1223"/>
                    <a:pt x="545" y="1223"/>
                    <a:pt x="545" y="1223"/>
                  </a:cubicBezTo>
                  <a:cubicBezTo>
                    <a:pt x="519" y="1234"/>
                    <a:pt x="519" y="1234"/>
                    <a:pt x="519" y="1234"/>
                  </a:cubicBezTo>
                  <a:cubicBezTo>
                    <a:pt x="506" y="1232"/>
                    <a:pt x="506" y="1232"/>
                    <a:pt x="506" y="1232"/>
                  </a:cubicBezTo>
                  <a:cubicBezTo>
                    <a:pt x="488" y="1237"/>
                    <a:pt x="473" y="1239"/>
                    <a:pt x="457" y="1241"/>
                  </a:cubicBezTo>
                  <a:cubicBezTo>
                    <a:pt x="444" y="1239"/>
                    <a:pt x="444" y="1239"/>
                    <a:pt x="444" y="1239"/>
                  </a:cubicBezTo>
                  <a:cubicBezTo>
                    <a:pt x="438" y="1243"/>
                    <a:pt x="438" y="1243"/>
                    <a:pt x="438" y="1243"/>
                  </a:cubicBezTo>
                  <a:cubicBezTo>
                    <a:pt x="416" y="1241"/>
                    <a:pt x="416" y="1241"/>
                    <a:pt x="416" y="1241"/>
                  </a:cubicBezTo>
                  <a:cubicBezTo>
                    <a:pt x="405" y="1248"/>
                    <a:pt x="405" y="1248"/>
                    <a:pt x="405" y="1248"/>
                  </a:cubicBezTo>
                  <a:cubicBezTo>
                    <a:pt x="385" y="1241"/>
                    <a:pt x="385" y="1241"/>
                    <a:pt x="385" y="1241"/>
                  </a:cubicBezTo>
                  <a:cubicBezTo>
                    <a:pt x="356" y="1254"/>
                    <a:pt x="330" y="1265"/>
                    <a:pt x="301" y="1278"/>
                  </a:cubicBezTo>
                  <a:cubicBezTo>
                    <a:pt x="299" y="1278"/>
                    <a:pt x="299" y="1278"/>
                    <a:pt x="299" y="1278"/>
                  </a:cubicBezTo>
                  <a:cubicBezTo>
                    <a:pt x="283" y="1281"/>
                    <a:pt x="283" y="1281"/>
                    <a:pt x="283" y="1281"/>
                  </a:cubicBezTo>
                  <a:cubicBezTo>
                    <a:pt x="275" y="1270"/>
                    <a:pt x="275" y="1270"/>
                    <a:pt x="275" y="1270"/>
                  </a:cubicBezTo>
                  <a:cubicBezTo>
                    <a:pt x="264" y="1281"/>
                    <a:pt x="264" y="1281"/>
                    <a:pt x="264" y="1281"/>
                  </a:cubicBezTo>
                  <a:cubicBezTo>
                    <a:pt x="250" y="1274"/>
                    <a:pt x="250" y="1274"/>
                    <a:pt x="250" y="1274"/>
                  </a:cubicBezTo>
                  <a:cubicBezTo>
                    <a:pt x="248" y="1263"/>
                    <a:pt x="248" y="1263"/>
                    <a:pt x="248" y="1263"/>
                  </a:cubicBezTo>
                  <a:cubicBezTo>
                    <a:pt x="235" y="1267"/>
                    <a:pt x="235" y="1267"/>
                    <a:pt x="235" y="1267"/>
                  </a:cubicBezTo>
                  <a:cubicBezTo>
                    <a:pt x="233" y="1283"/>
                    <a:pt x="233" y="1283"/>
                    <a:pt x="233" y="1283"/>
                  </a:cubicBezTo>
                  <a:cubicBezTo>
                    <a:pt x="220" y="1303"/>
                    <a:pt x="220" y="1303"/>
                    <a:pt x="220" y="1303"/>
                  </a:cubicBezTo>
                  <a:cubicBezTo>
                    <a:pt x="178" y="1342"/>
                    <a:pt x="178" y="1342"/>
                    <a:pt x="178" y="1342"/>
                  </a:cubicBezTo>
                  <a:cubicBezTo>
                    <a:pt x="154" y="1373"/>
                    <a:pt x="154" y="1373"/>
                    <a:pt x="154" y="1373"/>
                  </a:cubicBezTo>
                  <a:cubicBezTo>
                    <a:pt x="151" y="1395"/>
                    <a:pt x="151" y="1395"/>
                    <a:pt x="151" y="1395"/>
                  </a:cubicBezTo>
                  <a:cubicBezTo>
                    <a:pt x="162" y="1399"/>
                    <a:pt x="162" y="1399"/>
                    <a:pt x="162" y="1399"/>
                  </a:cubicBezTo>
                  <a:cubicBezTo>
                    <a:pt x="165" y="1406"/>
                    <a:pt x="156" y="1421"/>
                    <a:pt x="136" y="1443"/>
                  </a:cubicBezTo>
                  <a:cubicBezTo>
                    <a:pt x="134" y="1448"/>
                    <a:pt x="132" y="1448"/>
                    <a:pt x="132" y="1450"/>
                  </a:cubicBezTo>
                  <a:cubicBezTo>
                    <a:pt x="101" y="1468"/>
                    <a:pt x="101" y="1468"/>
                    <a:pt x="101" y="1468"/>
                  </a:cubicBezTo>
                  <a:cubicBezTo>
                    <a:pt x="94" y="1492"/>
                    <a:pt x="94" y="1492"/>
                    <a:pt x="94" y="1492"/>
                  </a:cubicBezTo>
                  <a:cubicBezTo>
                    <a:pt x="81" y="1494"/>
                    <a:pt x="81" y="1494"/>
                    <a:pt x="81" y="1494"/>
                  </a:cubicBezTo>
                  <a:cubicBezTo>
                    <a:pt x="70" y="1505"/>
                    <a:pt x="70" y="1505"/>
                    <a:pt x="70" y="1505"/>
                  </a:cubicBezTo>
                  <a:cubicBezTo>
                    <a:pt x="55" y="1545"/>
                    <a:pt x="55" y="1545"/>
                    <a:pt x="55" y="1545"/>
                  </a:cubicBezTo>
                  <a:cubicBezTo>
                    <a:pt x="37" y="1556"/>
                    <a:pt x="37" y="1556"/>
                    <a:pt x="37" y="1556"/>
                  </a:cubicBezTo>
                  <a:cubicBezTo>
                    <a:pt x="37" y="1560"/>
                    <a:pt x="37" y="1560"/>
                    <a:pt x="37" y="1560"/>
                  </a:cubicBezTo>
                  <a:cubicBezTo>
                    <a:pt x="44" y="1562"/>
                    <a:pt x="44" y="1562"/>
                    <a:pt x="44" y="1562"/>
                  </a:cubicBezTo>
                  <a:cubicBezTo>
                    <a:pt x="41" y="1571"/>
                    <a:pt x="41" y="1571"/>
                    <a:pt x="41" y="1571"/>
                  </a:cubicBezTo>
                  <a:cubicBezTo>
                    <a:pt x="11" y="1613"/>
                    <a:pt x="11" y="1613"/>
                    <a:pt x="11" y="1613"/>
                  </a:cubicBezTo>
                  <a:cubicBezTo>
                    <a:pt x="6" y="1628"/>
                    <a:pt x="6" y="1628"/>
                    <a:pt x="6" y="1628"/>
                  </a:cubicBezTo>
                  <a:cubicBezTo>
                    <a:pt x="2" y="1650"/>
                    <a:pt x="2" y="1650"/>
                    <a:pt x="2" y="1650"/>
                  </a:cubicBezTo>
                  <a:cubicBezTo>
                    <a:pt x="8" y="1650"/>
                    <a:pt x="8" y="1650"/>
                    <a:pt x="8" y="1650"/>
                  </a:cubicBezTo>
                  <a:cubicBezTo>
                    <a:pt x="11" y="1639"/>
                    <a:pt x="11" y="1639"/>
                    <a:pt x="11" y="1639"/>
                  </a:cubicBezTo>
                  <a:cubicBezTo>
                    <a:pt x="17" y="1653"/>
                    <a:pt x="17" y="1653"/>
                    <a:pt x="17" y="1653"/>
                  </a:cubicBezTo>
                  <a:cubicBezTo>
                    <a:pt x="24" y="1653"/>
                    <a:pt x="24" y="1653"/>
                    <a:pt x="24" y="1653"/>
                  </a:cubicBezTo>
                  <a:cubicBezTo>
                    <a:pt x="24" y="1661"/>
                    <a:pt x="24" y="1661"/>
                    <a:pt x="24" y="1661"/>
                  </a:cubicBezTo>
                  <a:cubicBezTo>
                    <a:pt x="26" y="1672"/>
                    <a:pt x="26" y="1672"/>
                    <a:pt x="26" y="1672"/>
                  </a:cubicBezTo>
                  <a:cubicBezTo>
                    <a:pt x="19" y="1683"/>
                    <a:pt x="19" y="1683"/>
                    <a:pt x="19" y="1683"/>
                  </a:cubicBezTo>
                  <a:cubicBezTo>
                    <a:pt x="35" y="1694"/>
                    <a:pt x="37" y="1712"/>
                    <a:pt x="22" y="1741"/>
                  </a:cubicBezTo>
                  <a:cubicBezTo>
                    <a:pt x="17" y="1749"/>
                    <a:pt x="17" y="1749"/>
                    <a:pt x="17" y="1749"/>
                  </a:cubicBezTo>
                  <a:cubicBezTo>
                    <a:pt x="15" y="1760"/>
                    <a:pt x="11" y="1774"/>
                    <a:pt x="6" y="1782"/>
                  </a:cubicBezTo>
                  <a:cubicBezTo>
                    <a:pt x="4" y="1787"/>
                    <a:pt x="2" y="1789"/>
                    <a:pt x="0" y="1793"/>
                  </a:cubicBezTo>
                  <a:cubicBezTo>
                    <a:pt x="0" y="1800"/>
                    <a:pt x="0" y="1800"/>
                    <a:pt x="0" y="1800"/>
                  </a:cubicBezTo>
                  <a:cubicBezTo>
                    <a:pt x="11" y="1802"/>
                    <a:pt x="11" y="1802"/>
                    <a:pt x="11" y="1802"/>
                  </a:cubicBezTo>
                  <a:cubicBezTo>
                    <a:pt x="13" y="1818"/>
                    <a:pt x="13" y="1818"/>
                    <a:pt x="13" y="1818"/>
                  </a:cubicBezTo>
                  <a:cubicBezTo>
                    <a:pt x="24" y="1826"/>
                    <a:pt x="24" y="1826"/>
                    <a:pt x="24" y="1826"/>
                  </a:cubicBezTo>
                  <a:cubicBezTo>
                    <a:pt x="15" y="1829"/>
                    <a:pt x="15" y="1829"/>
                    <a:pt x="15" y="1829"/>
                  </a:cubicBezTo>
                  <a:cubicBezTo>
                    <a:pt x="17" y="1840"/>
                    <a:pt x="17" y="1840"/>
                    <a:pt x="17" y="1840"/>
                  </a:cubicBezTo>
                  <a:cubicBezTo>
                    <a:pt x="17" y="1855"/>
                    <a:pt x="17" y="1855"/>
                    <a:pt x="17" y="1855"/>
                  </a:cubicBezTo>
                  <a:cubicBezTo>
                    <a:pt x="24" y="1859"/>
                    <a:pt x="24" y="1859"/>
                    <a:pt x="24" y="1859"/>
                  </a:cubicBezTo>
                  <a:cubicBezTo>
                    <a:pt x="30" y="1864"/>
                    <a:pt x="30" y="1864"/>
                    <a:pt x="30" y="1864"/>
                  </a:cubicBezTo>
                  <a:cubicBezTo>
                    <a:pt x="39" y="1862"/>
                    <a:pt x="39" y="1862"/>
                    <a:pt x="39" y="1862"/>
                  </a:cubicBezTo>
                  <a:cubicBezTo>
                    <a:pt x="37" y="1870"/>
                    <a:pt x="37" y="1870"/>
                    <a:pt x="37" y="1870"/>
                  </a:cubicBezTo>
                  <a:cubicBezTo>
                    <a:pt x="46" y="1877"/>
                    <a:pt x="46" y="1877"/>
                    <a:pt x="46" y="1877"/>
                  </a:cubicBezTo>
                  <a:cubicBezTo>
                    <a:pt x="55" y="1873"/>
                    <a:pt x="55" y="1873"/>
                    <a:pt x="55" y="1873"/>
                  </a:cubicBezTo>
                  <a:cubicBezTo>
                    <a:pt x="50" y="1888"/>
                    <a:pt x="50" y="1888"/>
                    <a:pt x="50" y="1888"/>
                  </a:cubicBezTo>
                  <a:cubicBezTo>
                    <a:pt x="59" y="1895"/>
                    <a:pt x="59" y="1895"/>
                    <a:pt x="59" y="1895"/>
                  </a:cubicBezTo>
                  <a:cubicBezTo>
                    <a:pt x="61" y="1899"/>
                    <a:pt x="63" y="1901"/>
                    <a:pt x="66" y="1903"/>
                  </a:cubicBezTo>
                  <a:cubicBezTo>
                    <a:pt x="68" y="1908"/>
                    <a:pt x="70" y="1914"/>
                    <a:pt x="72" y="1919"/>
                  </a:cubicBezTo>
                  <a:cubicBezTo>
                    <a:pt x="74" y="1919"/>
                    <a:pt x="74" y="1919"/>
                    <a:pt x="74" y="1919"/>
                  </a:cubicBezTo>
                  <a:cubicBezTo>
                    <a:pt x="85" y="1921"/>
                    <a:pt x="85" y="1921"/>
                    <a:pt x="85" y="1921"/>
                  </a:cubicBezTo>
                  <a:cubicBezTo>
                    <a:pt x="83" y="1925"/>
                    <a:pt x="83" y="1925"/>
                    <a:pt x="83" y="1925"/>
                  </a:cubicBezTo>
                  <a:cubicBezTo>
                    <a:pt x="72" y="1932"/>
                    <a:pt x="72" y="1932"/>
                    <a:pt x="72" y="1932"/>
                  </a:cubicBezTo>
                  <a:cubicBezTo>
                    <a:pt x="74" y="1934"/>
                    <a:pt x="77" y="1936"/>
                    <a:pt x="79" y="1939"/>
                  </a:cubicBezTo>
                  <a:cubicBezTo>
                    <a:pt x="83" y="1943"/>
                    <a:pt x="85" y="1947"/>
                    <a:pt x="88" y="1952"/>
                  </a:cubicBezTo>
                  <a:cubicBezTo>
                    <a:pt x="90" y="1956"/>
                    <a:pt x="92" y="1958"/>
                    <a:pt x="94" y="1963"/>
                  </a:cubicBezTo>
                  <a:cubicBezTo>
                    <a:pt x="121" y="1974"/>
                    <a:pt x="121" y="1974"/>
                    <a:pt x="121" y="1974"/>
                  </a:cubicBezTo>
                  <a:cubicBezTo>
                    <a:pt x="132" y="1980"/>
                    <a:pt x="145" y="1989"/>
                    <a:pt x="156" y="1996"/>
                  </a:cubicBezTo>
                  <a:cubicBezTo>
                    <a:pt x="167" y="2005"/>
                    <a:pt x="178" y="2016"/>
                    <a:pt x="189" y="2024"/>
                  </a:cubicBezTo>
                  <a:cubicBezTo>
                    <a:pt x="209" y="2042"/>
                    <a:pt x="209" y="2042"/>
                    <a:pt x="209" y="2042"/>
                  </a:cubicBezTo>
                  <a:cubicBezTo>
                    <a:pt x="233" y="2035"/>
                    <a:pt x="257" y="2029"/>
                    <a:pt x="281" y="2022"/>
                  </a:cubicBezTo>
                  <a:cubicBezTo>
                    <a:pt x="283" y="2022"/>
                    <a:pt x="290" y="2022"/>
                    <a:pt x="295" y="2022"/>
                  </a:cubicBezTo>
                  <a:cubicBezTo>
                    <a:pt x="295" y="2024"/>
                    <a:pt x="295" y="2024"/>
                    <a:pt x="295" y="2024"/>
                  </a:cubicBezTo>
                  <a:cubicBezTo>
                    <a:pt x="310" y="2029"/>
                    <a:pt x="310" y="2029"/>
                    <a:pt x="310" y="2029"/>
                  </a:cubicBezTo>
                  <a:cubicBezTo>
                    <a:pt x="358" y="2002"/>
                    <a:pt x="358" y="2002"/>
                    <a:pt x="358" y="2002"/>
                  </a:cubicBezTo>
                  <a:cubicBezTo>
                    <a:pt x="361" y="2002"/>
                    <a:pt x="361" y="2002"/>
                    <a:pt x="361" y="2002"/>
                  </a:cubicBezTo>
                  <a:cubicBezTo>
                    <a:pt x="374" y="2002"/>
                    <a:pt x="374" y="2002"/>
                    <a:pt x="374" y="2002"/>
                  </a:cubicBezTo>
                  <a:cubicBezTo>
                    <a:pt x="374" y="2002"/>
                    <a:pt x="374" y="2002"/>
                    <a:pt x="376" y="2002"/>
                  </a:cubicBezTo>
                  <a:cubicBezTo>
                    <a:pt x="385" y="1996"/>
                    <a:pt x="385" y="1996"/>
                    <a:pt x="385" y="1996"/>
                  </a:cubicBezTo>
                  <a:cubicBezTo>
                    <a:pt x="387" y="1991"/>
                    <a:pt x="396" y="1989"/>
                    <a:pt x="407" y="1989"/>
                  </a:cubicBezTo>
                  <a:cubicBezTo>
                    <a:pt x="416" y="1989"/>
                    <a:pt x="422" y="1989"/>
                    <a:pt x="429" y="1994"/>
                  </a:cubicBezTo>
                  <a:cubicBezTo>
                    <a:pt x="440" y="1998"/>
                    <a:pt x="444" y="2009"/>
                    <a:pt x="440" y="2024"/>
                  </a:cubicBezTo>
                  <a:cubicBezTo>
                    <a:pt x="446" y="2035"/>
                    <a:pt x="446" y="2035"/>
                    <a:pt x="446" y="2035"/>
                  </a:cubicBezTo>
                  <a:cubicBezTo>
                    <a:pt x="457" y="2038"/>
                    <a:pt x="457" y="2038"/>
                    <a:pt x="457" y="2038"/>
                  </a:cubicBezTo>
                  <a:cubicBezTo>
                    <a:pt x="486" y="2038"/>
                    <a:pt x="486" y="2038"/>
                    <a:pt x="486" y="2038"/>
                  </a:cubicBezTo>
                  <a:cubicBezTo>
                    <a:pt x="499" y="2033"/>
                    <a:pt x="499" y="2033"/>
                    <a:pt x="499" y="2033"/>
                  </a:cubicBezTo>
                  <a:cubicBezTo>
                    <a:pt x="493" y="2020"/>
                    <a:pt x="493" y="2020"/>
                    <a:pt x="493" y="2020"/>
                  </a:cubicBezTo>
                  <a:cubicBezTo>
                    <a:pt x="495" y="2016"/>
                    <a:pt x="495" y="2016"/>
                    <a:pt x="495" y="2016"/>
                  </a:cubicBezTo>
                  <a:cubicBezTo>
                    <a:pt x="508" y="2029"/>
                    <a:pt x="508" y="2029"/>
                    <a:pt x="508" y="2029"/>
                  </a:cubicBezTo>
                  <a:cubicBezTo>
                    <a:pt x="512" y="2029"/>
                    <a:pt x="512" y="2029"/>
                    <a:pt x="512" y="2029"/>
                  </a:cubicBezTo>
                  <a:cubicBezTo>
                    <a:pt x="517" y="2029"/>
                    <a:pt x="517" y="2029"/>
                    <a:pt x="517" y="2029"/>
                  </a:cubicBezTo>
                  <a:cubicBezTo>
                    <a:pt x="517" y="2035"/>
                    <a:pt x="517" y="2035"/>
                    <a:pt x="517" y="2035"/>
                  </a:cubicBezTo>
                  <a:cubicBezTo>
                    <a:pt x="517" y="2040"/>
                    <a:pt x="517" y="2042"/>
                    <a:pt x="517" y="2046"/>
                  </a:cubicBezTo>
                  <a:cubicBezTo>
                    <a:pt x="530" y="2051"/>
                    <a:pt x="530" y="2051"/>
                    <a:pt x="530" y="2051"/>
                  </a:cubicBezTo>
                  <a:cubicBezTo>
                    <a:pt x="537" y="2044"/>
                    <a:pt x="537" y="2044"/>
                    <a:pt x="537" y="2044"/>
                  </a:cubicBezTo>
                  <a:cubicBezTo>
                    <a:pt x="541" y="2053"/>
                    <a:pt x="541" y="2053"/>
                    <a:pt x="541" y="2053"/>
                  </a:cubicBezTo>
                  <a:cubicBezTo>
                    <a:pt x="530" y="2064"/>
                    <a:pt x="530" y="2064"/>
                    <a:pt x="530" y="2064"/>
                  </a:cubicBezTo>
                  <a:cubicBezTo>
                    <a:pt x="537" y="2080"/>
                    <a:pt x="537" y="2080"/>
                    <a:pt x="537" y="2080"/>
                  </a:cubicBezTo>
                  <a:cubicBezTo>
                    <a:pt x="530" y="2097"/>
                    <a:pt x="530" y="2097"/>
                    <a:pt x="530" y="2097"/>
                  </a:cubicBezTo>
                  <a:cubicBezTo>
                    <a:pt x="526" y="2113"/>
                    <a:pt x="526" y="2113"/>
                    <a:pt x="526" y="2113"/>
                  </a:cubicBezTo>
                  <a:cubicBezTo>
                    <a:pt x="534" y="2121"/>
                    <a:pt x="534" y="2121"/>
                    <a:pt x="534" y="2121"/>
                  </a:cubicBezTo>
                  <a:cubicBezTo>
                    <a:pt x="530" y="2124"/>
                    <a:pt x="530" y="2124"/>
                    <a:pt x="530" y="2124"/>
                  </a:cubicBezTo>
                  <a:cubicBezTo>
                    <a:pt x="521" y="2128"/>
                    <a:pt x="521" y="2128"/>
                    <a:pt x="521" y="2128"/>
                  </a:cubicBezTo>
                  <a:cubicBezTo>
                    <a:pt x="521" y="2154"/>
                    <a:pt x="521" y="2154"/>
                    <a:pt x="521" y="2154"/>
                  </a:cubicBezTo>
                  <a:cubicBezTo>
                    <a:pt x="517" y="2159"/>
                    <a:pt x="517" y="2159"/>
                    <a:pt x="517" y="2159"/>
                  </a:cubicBezTo>
                  <a:cubicBezTo>
                    <a:pt x="515" y="2152"/>
                    <a:pt x="515" y="2152"/>
                    <a:pt x="515" y="2152"/>
                  </a:cubicBezTo>
                  <a:cubicBezTo>
                    <a:pt x="508" y="2157"/>
                    <a:pt x="508" y="2157"/>
                    <a:pt x="508" y="2157"/>
                  </a:cubicBezTo>
                  <a:cubicBezTo>
                    <a:pt x="521" y="2174"/>
                    <a:pt x="534" y="2194"/>
                    <a:pt x="545" y="2214"/>
                  </a:cubicBezTo>
                  <a:cubicBezTo>
                    <a:pt x="552" y="2220"/>
                    <a:pt x="554" y="2225"/>
                    <a:pt x="559" y="2231"/>
                  </a:cubicBezTo>
                  <a:cubicBezTo>
                    <a:pt x="574" y="2253"/>
                    <a:pt x="574" y="2253"/>
                    <a:pt x="574" y="2253"/>
                  </a:cubicBezTo>
                  <a:cubicBezTo>
                    <a:pt x="578" y="2258"/>
                    <a:pt x="581" y="2262"/>
                    <a:pt x="583" y="2267"/>
                  </a:cubicBezTo>
                  <a:cubicBezTo>
                    <a:pt x="585" y="2269"/>
                    <a:pt x="585" y="2271"/>
                    <a:pt x="587" y="2275"/>
                  </a:cubicBezTo>
                  <a:cubicBezTo>
                    <a:pt x="594" y="2280"/>
                    <a:pt x="594" y="2280"/>
                    <a:pt x="594" y="2280"/>
                  </a:cubicBezTo>
                  <a:cubicBezTo>
                    <a:pt x="596" y="2280"/>
                    <a:pt x="596" y="2280"/>
                    <a:pt x="596" y="2280"/>
                  </a:cubicBezTo>
                  <a:cubicBezTo>
                    <a:pt x="592" y="2289"/>
                    <a:pt x="592" y="2289"/>
                    <a:pt x="592" y="2289"/>
                  </a:cubicBezTo>
                  <a:cubicBezTo>
                    <a:pt x="589" y="2295"/>
                    <a:pt x="589" y="2295"/>
                    <a:pt x="589" y="2295"/>
                  </a:cubicBezTo>
                  <a:cubicBezTo>
                    <a:pt x="589" y="2311"/>
                    <a:pt x="589" y="2311"/>
                    <a:pt x="589" y="2311"/>
                  </a:cubicBezTo>
                  <a:cubicBezTo>
                    <a:pt x="600" y="2333"/>
                    <a:pt x="600" y="2333"/>
                    <a:pt x="600" y="2333"/>
                  </a:cubicBezTo>
                  <a:cubicBezTo>
                    <a:pt x="592" y="2346"/>
                    <a:pt x="592" y="2346"/>
                    <a:pt x="592" y="2346"/>
                  </a:cubicBezTo>
                  <a:cubicBezTo>
                    <a:pt x="594" y="2370"/>
                    <a:pt x="594" y="2370"/>
                    <a:pt x="594" y="2370"/>
                  </a:cubicBezTo>
                  <a:cubicBezTo>
                    <a:pt x="609" y="2394"/>
                    <a:pt x="609" y="2416"/>
                    <a:pt x="592" y="2436"/>
                  </a:cubicBezTo>
                  <a:cubicBezTo>
                    <a:pt x="574" y="2487"/>
                    <a:pt x="574" y="2487"/>
                    <a:pt x="574" y="2487"/>
                  </a:cubicBezTo>
                  <a:cubicBezTo>
                    <a:pt x="565" y="2524"/>
                    <a:pt x="565" y="2524"/>
                    <a:pt x="565" y="2524"/>
                  </a:cubicBezTo>
                  <a:cubicBezTo>
                    <a:pt x="570" y="2551"/>
                    <a:pt x="570" y="2551"/>
                    <a:pt x="570" y="2551"/>
                  </a:cubicBezTo>
                  <a:cubicBezTo>
                    <a:pt x="572" y="2557"/>
                    <a:pt x="572" y="2564"/>
                    <a:pt x="574" y="2568"/>
                  </a:cubicBezTo>
                  <a:cubicBezTo>
                    <a:pt x="576" y="2570"/>
                    <a:pt x="576" y="2573"/>
                    <a:pt x="578" y="2575"/>
                  </a:cubicBezTo>
                  <a:cubicBezTo>
                    <a:pt x="611" y="2663"/>
                    <a:pt x="611" y="2663"/>
                    <a:pt x="611" y="2663"/>
                  </a:cubicBezTo>
                  <a:cubicBezTo>
                    <a:pt x="616" y="2689"/>
                    <a:pt x="616" y="2689"/>
                    <a:pt x="616" y="2689"/>
                  </a:cubicBezTo>
                  <a:cubicBezTo>
                    <a:pt x="614" y="2702"/>
                    <a:pt x="614" y="2702"/>
                    <a:pt x="614" y="2702"/>
                  </a:cubicBezTo>
                  <a:cubicBezTo>
                    <a:pt x="645" y="2801"/>
                    <a:pt x="645" y="2801"/>
                    <a:pt x="645" y="2801"/>
                  </a:cubicBezTo>
                  <a:cubicBezTo>
                    <a:pt x="656" y="2817"/>
                    <a:pt x="656" y="2817"/>
                    <a:pt x="656" y="2817"/>
                  </a:cubicBezTo>
                  <a:cubicBezTo>
                    <a:pt x="669" y="2823"/>
                    <a:pt x="669" y="2823"/>
                    <a:pt x="669" y="2823"/>
                  </a:cubicBezTo>
                  <a:cubicBezTo>
                    <a:pt x="673" y="2832"/>
                    <a:pt x="673" y="2832"/>
                    <a:pt x="673" y="2832"/>
                  </a:cubicBezTo>
                  <a:cubicBezTo>
                    <a:pt x="702" y="2909"/>
                    <a:pt x="702" y="2909"/>
                    <a:pt x="702" y="2909"/>
                  </a:cubicBezTo>
                  <a:cubicBezTo>
                    <a:pt x="700" y="2927"/>
                    <a:pt x="700" y="2927"/>
                    <a:pt x="700" y="2927"/>
                  </a:cubicBezTo>
                  <a:cubicBezTo>
                    <a:pt x="689" y="2927"/>
                    <a:pt x="689" y="2927"/>
                    <a:pt x="689" y="2927"/>
                  </a:cubicBezTo>
                  <a:cubicBezTo>
                    <a:pt x="689" y="2931"/>
                    <a:pt x="689" y="2933"/>
                    <a:pt x="691" y="2938"/>
                  </a:cubicBezTo>
                  <a:cubicBezTo>
                    <a:pt x="693" y="2947"/>
                    <a:pt x="693" y="2953"/>
                    <a:pt x="695" y="2960"/>
                  </a:cubicBezTo>
                  <a:cubicBezTo>
                    <a:pt x="697" y="2964"/>
                    <a:pt x="697" y="2969"/>
                    <a:pt x="697" y="2971"/>
                  </a:cubicBezTo>
                  <a:cubicBezTo>
                    <a:pt x="702" y="2975"/>
                    <a:pt x="702" y="2975"/>
                    <a:pt x="702" y="2975"/>
                  </a:cubicBezTo>
                  <a:cubicBezTo>
                    <a:pt x="706" y="2964"/>
                    <a:pt x="706" y="2964"/>
                    <a:pt x="706" y="2964"/>
                  </a:cubicBezTo>
                  <a:cubicBezTo>
                    <a:pt x="713" y="2964"/>
                    <a:pt x="713" y="2964"/>
                    <a:pt x="713" y="2964"/>
                  </a:cubicBezTo>
                  <a:cubicBezTo>
                    <a:pt x="719" y="2975"/>
                    <a:pt x="719" y="2975"/>
                    <a:pt x="719" y="2975"/>
                  </a:cubicBezTo>
                  <a:cubicBezTo>
                    <a:pt x="724" y="2973"/>
                    <a:pt x="724" y="2973"/>
                    <a:pt x="724" y="2973"/>
                  </a:cubicBezTo>
                  <a:cubicBezTo>
                    <a:pt x="735" y="2978"/>
                    <a:pt x="735" y="2978"/>
                    <a:pt x="735" y="2978"/>
                  </a:cubicBezTo>
                  <a:cubicBezTo>
                    <a:pt x="770" y="2969"/>
                    <a:pt x="770" y="2969"/>
                    <a:pt x="770" y="2969"/>
                  </a:cubicBezTo>
                  <a:cubicBezTo>
                    <a:pt x="777" y="2960"/>
                    <a:pt x="777" y="2960"/>
                    <a:pt x="777" y="2960"/>
                  </a:cubicBezTo>
                  <a:cubicBezTo>
                    <a:pt x="796" y="2960"/>
                    <a:pt x="814" y="2958"/>
                    <a:pt x="834" y="2958"/>
                  </a:cubicBezTo>
                  <a:cubicBezTo>
                    <a:pt x="847" y="2962"/>
                    <a:pt x="847" y="2962"/>
                    <a:pt x="847" y="2962"/>
                  </a:cubicBezTo>
                  <a:cubicBezTo>
                    <a:pt x="847" y="2953"/>
                    <a:pt x="847" y="2953"/>
                    <a:pt x="847" y="2953"/>
                  </a:cubicBezTo>
                  <a:cubicBezTo>
                    <a:pt x="856" y="2949"/>
                    <a:pt x="856" y="2949"/>
                    <a:pt x="856" y="2949"/>
                  </a:cubicBezTo>
                  <a:cubicBezTo>
                    <a:pt x="869" y="2953"/>
                    <a:pt x="869" y="2953"/>
                    <a:pt x="869" y="2953"/>
                  </a:cubicBezTo>
                  <a:cubicBezTo>
                    <a:pt x="871" y="2947"/>
                    <a:pt x="871" y="2947"/>
                    <a:pt x="871" y="2947"/>
                  </a:cubicBezTo>
                  <a:cubicBezTo>
                    <a:pt x="891" y="2931"/>
                    <a:pt x="909" y="2914"/>
                    <a:pt x="924" y="2896"/>
                  </a:cubicBezTo>
                  <a:cubicBezTo>
                    <a:pt x="937" y="2883"/>
                    <a:pt x="948" y="2870"/>
                    <a:pt x="959" y="2852"/>
                  </a:cubicBezTo>
                  <a:cubicBezTo>
                    <a:pt x="966" y="2841"/>
                    <a:pt x="975" y="2828"/>
                    <a:pt x="984" y="2815"/>
                  </a:cubicBezTo>
                  <a:cubicBezTo>
                    <a:pt x="988" y="2806"/>
                    <a:pt x="992" y="2797"/>
                    <a:pt x="997" y="2786"/>
                  </a:cubicBezTo>
                  <a:cubicBezTo>
                    <a:pt x="999" y="2775"/>
                    <a:pt x="1003" y="2762"/>
                    <a:pt x="1006" y="2749"/>
                  </a:cubicBezTo>
                  <a:cubicBezTo>
                    <a:pt x="999" y="2749"/>
                    <a:pt x="999" y="2749"/>
                    <a:pt x="999" y="2749"/>
                  </a:cubicBezTo>
                  <a:cubicBezTo>
                    <a:pt x="999" y="2740"/>
                    <a:pt x="999" y="2740"/>
                    <a:pt x="999" y="2740"/>
                  </a:cubicBezTo>
                  <a:cubicBezTo>
                    <a:pt x="1014" y="2724"/>
                    <a:pt x="1028" y="2709"/>
                    <a:pt x="1039" y="2689"/>
                  </a:cubicBezTo>
                  <a:cubicBezTo>
                    <a:pt x="1043" y="2680"/>
                    <a:pt x="1047" y="2672"/>
                    <a:pt x="1047" y="2661"/>
                  </a:cubicBezTo>
                  <a:cubicBezTo>
                    <a:pt x="1043" y="2656"/>
                    <a:pt x="1043" y="2656"/>
                    <a:pt x="1043" y="2656"/>
                  </a:cubicBezTo>
                  <a:cubicBezTo>
                    <a:pt x="1039" y="2661"/>
                    <a:pt x="1039" y="2661"/>
                    <a:pt x="1039" y="2661"/>
                  </a:cubicBezTo>
                  <a:cubicBezTo>
                    <a:pt x="1039" y="2652"/>
                    <a:pt x="1039" y="2643"/>
                    <a:pt x="1036" y="2634"/>
                  </a:cubicBezTo>
                  <a:cubicBezTo>
                    <a:pt x="1032" y="2630"/>
                    <a:pt x="1028" y="2623"/>
                    <a:pt x="1025" y="2619"/>
                  </a:cubicBezTo>
                  <a:cubicBezTo>
                    <a:pt x="1030" y="2608"/>
                    <a:pt x="1030" y="2608"/>
                    <a:pt x="1030" y="2608"/>
                  </a:cubicBezTo>
                  <a:cubicBezTo>
                    <a:pt x="1067" y="2590"/>
                    <a:pt x="1067" y="2590"/>
                    <a:pt x="1067" y="2590"/>
                  </a:cubicBezTo>
                  <a:cubicBezTo>
                    <a:pt x="1080" y="2577"/>
                    <a:pt x="1094" y="2564"/>
                    <a:pt x="1107" y="2548"/>
                  </a:cubicBezTo>
                  <a:cubicBezTo>
                    <a:pt x="1120" y="2535"/>
                    <a:pt x="1133" y="2520"/>
                    <a:pt x="1140" y="2502"/>
                  </a:cubicBezTo>
                  <a:cubicBezTo>
                    <a:pt x="1146" y="2491"/>
                    <a:pt x="1151" y="2480"/>
                    <a:pt x="1155" y="2467"/>
                  </a:cubicBezTo>
                  <a:cubicBezTo>
                    <a:pt x="1146" y="2458"/>
                    <a:pt x="1146" y="2458"/>
                    <a:pt x="1146" y="2458"/>
                  </a:cubicBezTo>
                  <a:cubicBezTo>
                    <a:pt x="1146" y="2438"/>
                    <a:pt x="1144" y="2416"/>
                    <a:pt x="1142" y="2399"/>
                  </a:cubicBezTo>
                  <a:cubicBezTo>
                    <a:pt x="1142" y="2392"/>
                    <a:pt x="1140" y="2388"/>
                    <a:pt x="1140" y="2381"/>
                  </a:cubicBezTo>
                  <a:cubicBezTo>
                    <a:pt x="1116" y="2357"/>
                    <a:pt x="1116" y="2357"/>
                    <a:pt x="1116" y="2357"/>
                  </a:cubicBezTo>
                  <a:cubicBezTo>
                    <a:pt x="1118" y="2344"/>
                    <a:pt x="1118" y="2330"/>
                    <a:pt x="1118" y="2319"/>
                  </a:cubicBezTo>
                  <a:cubicBezTo>
                    <a:pt x="1118" y="2313"/>
                    <a:pt x="1118" y="2308"/>
                    <a:pt x="1116" y="2304"/>
                  </a:cubicBezTo>
                  <a:cubicBezTo>
                    <a:pt x="1122" y="2291"/>
                    <a:pt x="1122" y="2291"/>
                    <a:pt x="1122" y="2291"/>
                  </a:cubicBezTo>
                  <a:cubicBezTo>
                    <a:pt x="1122" y="2286"/>
                    <a:pt x="1120" y="2284"/>
                    <a:pt x="1118" y="2282"/>
                  </a:cubicBezTo>
                  <a:cubicBezTo>
                    <a:pt x="1116" y="2278"/>
                    <a:pt x="1113" y="2273"/>
                    <a:pt x="1109" y="2271"/>
                  </a:cubicBezTo>
                  <a:cubicBezTo>
                    <a:pt x="1109" y="2264"/>
                    <a:pt x="1109" y="2264"/>
                    <a:pt x="1109" y="2264"/>
                  </a:cubicBezTo>
                  <a:cubicBezTo>
                    <a:pt x="1113" y="2251"/>
                    <a:pt x="1118" y="2240"/>
                    <a:pt x="1124" y="2229"/>
                  </a:cubicBezTo>
                  <a:cubicBezTo>
                    <a:pt x="1135" y="2209"/>
                    <a:pt x="1149" y="2190"/>
                    <a:pt x="1162" y="2172"/>
                  </a:cubicBezTo>
                  <a:cubicBezTo>
                    <a:pt x="1184" y="2148"/>
                    <a:pt x="1206" y="2124"/>
                    <a:pt x="1228" y="2097"/>
                  </a:cubicBezTo>
                  <a:cubicBezTo>
                    <a:pt x="1248" y="2069"/>
                    <a:pt x="1267" y="2040"/>
                    <a:pt x="1287" y="2009"/>
                  </a:cubicBezTo>
                  <a:cubicBezTo>
                    <a:pt x="1323" y="1945"/>
                    <a:pt x="1323" y="1945"/>
                    <a:pt x="1323" y="1945"/>
                  </a:cubicBezTo>
                  <a:cubicBezTo>
                    <a:pt x="1327" y="1936"/>
                    <a:pt x="1329" y="1928"/>
                    <a:pt x="1334" y="1919"/>
                  </a:cubicBezTo>
                  <a:cubicBezTo>
                    <a:pt x="1336" y="1914"/>
                    <a:pt x="1336" y="1910"/>
                    <a:pt x="1336" y="1908"/>
                  </a:cubicBezTo>
                  <a:cubicBezTo>
                    <a:pt x="1342" y="1899"/>
                    <a:pt x="1342" y="1899"/>
                    <a:pt x="1342" y="1899"/>
                  </a:cubicBezTo>
                  <a:cubicBezTo>
                    <a:pt x="1351" y="1901"/>
                    <a:pt x="1351" y="1901"/>
                    <a:pt x="1351" y="1901"/>
                  </a:cubicBezTo>
                  <a:cubicBezTo>
                    <a:pt x="1356" y="1897"/>
                    <a:pt x="1356" y="1897"/>
                    <a:pt x="1356" y="1897"/>
                  </a:cubicBezTo>
                  <a:cubicBezTo>
                    <a:pt x="1347" y="1890"/>
                    <a:pt x="1347" y="1890"/>
                    <a:pt x="1347" y="1890"/>
                  </a:cubicBezTo>
                  <a:cubicBezTo>
                    <a:pt x="1351" y="1864"/>
                    <a:pt x="1351" y="1864"/>
                    <a:pt x="1351" y="1864"/>
                  </a:cubicBezTo>
                  <a:cubicBezTo>
                    <a:pt x="1338" y="1857"/>
                    <a:pt x="1338" y="1857"/>
                    <a:pt x="1338" y="1857"/>
                  </a:cubicBezTo>
                  <a:cubicBezTo>
                    <a:pt x="1336" y="1862"/>
                    <a:pt x="1329" y="1862"/>
                    <a:pt x="1325" y="1862"/>
                  </a:cubicBezTo>
                  <a:cubicBezTo>
                    <a:pt x="1309" y="1866"/>
                    <a:pt x="1292" y="1868"/>
                    <a:pt x="1276" y="1868"/>
                  </a:cubicBezTo>
                  <a:cubicBezTo>
                    <a:pt x="1261" y="1881"/>
                    <a:pt x="1261" y="1881"/>
                    <a:pt x="1261" y="1881"/>
                  </a:cubicBezTo>
                  <a:cubicBezTo>
                    <a:pt x="1245" y="1877"/>
                    <a:pt x="1245" y="1877"/>
                    <a:pt x="1245" y="1877"/>
                  </a:cubicBezTo>
                  <a:cubicBezTo>
                    <a:pt x="1210" y="1892"/>
                    <a:pt x="1210" y="1892"/>
                    <a:pt x="1210" y="1892"/>
                  </a:cubicBezTo>
                  <a:cubicBezTo>
                    <a:pt x="1204" y="1892"/>
                    <a:pt x="1204" y="1892"/>
                    <a:pt x="1204" y="1892"/>
                  </a:cubicBezTo>
                  <a:cubicBezTo>
                    <a:pt x="1193" y="1873"/>
                    <a:pt x="1193" y="1873"/>
                    <a:pt x="1193" y="1873"/>
                  </a:cubicBezTo>
                  <a:cubicBezTo>
                    <a:pt x="1190" y="1868"/>
                    <a:pt x="1190" y="1868"/>
                    <a:pt x="1190" y="1868"/>
                  </a:cubicBezTo>
                  <a:cubicBezTo>
                    <a:pt x="1175" y="1868"/>
                    <a:pt x="1175" y="1868"/>
                    <a:pt x="1175" y="1868"/>
                  </a:cubicBezTo>
                  <a:cubicBezTo>
                    <a:pt x="1171" y="1864"/>
                    <a:pt x="1171" y="1864"/>
                    <a:pt x="1171" y="1864"/>
                  </a:cubicBezTo>
                  <a:cubicBezTo>
                    <a:pt x="1186" y="1855"/>
                    <a:pt x="1186" y="1855"/>
                    <a:pt x="1186" y="1855"/>
                  </a:cubicBezTo>
                  <a:cubicBezTo>
                    <a:pt x="1186" y="1842"/>
                    <a:pt x="1186" y="1842"/>
                    <a:pt x="1186" y="1842"/>
                  </a:cubicBezTo>
                  <a:cubicBezTo>
                    <a:pt x="1177" y="1829"/>
                    <a:pt x="1177" y="1829"/>
                    <a:pt x="1177" y="1829"/>
                  </a:cubicBezTo>
                  <a:cubicBezTo>
                    <a:pt x="1120" y="1787"/>
                    <a:pt x="1120" y="1787"/>
                    <a:pt x="1120" y="1787"/>
                  </a:cubicBezTo>
                  <a:cubicBezTo>
                    <a:pt x="1113" y="1767"/>
                    <a:pt x="1113" y="1767"/>
                    <a:pt x="1113" y="1767"/>
                  </a:cubicBezTo>
                  <a:cubicBezTo>
                    <a:pt x="1096" y="1712"/>
                    <a:pt x="1096" y="1712"/>
                    <a:pt x="1096" y="1712"/>
                  </a:cubicBezTo>
                  <a:cubicBezTo>
                    <a:pt x="1087" y="1703"/>
                    <a:pt x="1080" y="1697"/>
                    <a:pt x="1072" y="1690"/>
                  </a:cubicBezTo>
                  <a:cubicBezTo>
                    <a:pt x="1069" y="1672"/>
                    <a:pt x="1067" y="1657"/>
                    <a:pt x="1065" y="1642"/>
                  </a:cubicBezTo>
                  <a:cubicBezTo>
                    <a:pt x="1065" y="1635"/>
                    <a:pt x="1063" y="1631"/>
                    <a:pt x="1061" y="1626"/>
                  </a:cubicBezTo>
                  <a:cubicBezTo>
                    <a:pt x="1054" y="1615"/>
                    <a:pt x="1036" y="1591"/>
                    <a:pt x="1036" y="1591"/>
                  </a:cubicBezTo>
                  <a:cubicBezTo>
                    <a:pt x="1032" y="1578"/>
                    <a:pt x="1032" y="1578"/>
                    <a:pt x="1032" y="1578"/>
                  </a:cubicBezTo>
                  <a:cubicBezTo>
                    <a:pt x="1030" y="1562"/>
                    <a:pt x="1030" y="1562"/>
                    <a:pt x="1030" y="1562"/>
                  </a:cubicBezTo>
                  <a:cubicBezTo>
                    <a:pt x="1034" y="1562"/>
                    <a:pt x="1034" y="1562"/>
                    <a:pt x="1034" y="1562"/>
                  </a:cubicBezTo>
                  <a:cubicBezTo>
                    <a:pt x="1036" y="1558"/>
                    <a:pt x="1036" y="1558"/>
                    <a:pt x="1036" y="1558"/>
                  </a:cubicBezTo>
                  <a:cubicBezTo>
                    <a:pt x="1028" y="1551"/>
                    <a:pt x="1028" y="1551"/>
                    <a:pt x="1028" y="1551"/>
                  </a:cubicBezTo>
                  <a:cubicBezTo>
                    <a:pt x="1006" y="1514"/>
                    <a:pt x="1006" y="1514"/>
                    <a:pt x="1006" y="1514"/>
                  </a:cubicBezTo>
                  <a:cubicBezTo>
                    <a:pt x="999" y="1498"/>
                    <a:pt x="999" y="1498"/>
                    <a:pt x="999" y="1498"/>
                  </a:cubicBezTo>
                  <a:cubicBezTo>
                    <a:pt x="1003" y="1483"/>
                    <a:pt x="1003" y="1483"/>
                    <a:pt x="1003" y="1483"/>
                  </a:cubicBezTo>
                  <a:cubicBezTo>
                    <a:pt x="995" y="1470"/>
                    <a:pt x="995" y="1470"/>
                    <a:pt x="995" y="1470"/>
                  </a:cubicBezTo>
                  <a:cubicBezTo>
                    <a:pt x="990" y="1459"/>
                    <a:pt x="990" y="1459"/>
                    <a:pt x="990" y="1459"/>
                  </a:cubicBezTo>
                  <a:cubicBezTo>
                    <a:pt x="979" y="1437"/>
                    <a:pt x="979" y="1437"/>
                    <a:pt x="979" y="1437"/>
                  </a:cubicBezTo>
                  <a:cubicBezTo>
                    <a:pt x="986" y="1421"/>
                    <a:pt x="986" y="1421"/>
                    <a:pt x="986" y="1421"/>
                  </a:cubicBezTo>
                  <a:cubicBezTo>
                    <a:pt x="999" y="1454"/>
                    <a:pt x="999" y="1454"/>
                    <a:pt x="999" y="1454"/>
                  </a:cubicBezTo>
                  <a:cubicBezTo>
                    <a:pt x="1012" y="1472"/>
                    <a:pt x="1012" y="1472"/>
                    <a:pt x="1012" y="1472"/>
                  </a:cubicBezTo>
                  <a:cubicBezTo>
                    <a:pt x="1014" y="1472"/>
                    <a:pt x="1014" y="1472"/>
                    <a:pt x="1014" y="1472"/>
                  </a:cubicBezTo>
                  <a:cubicBezTo>
                    <a:pt x="1030" y="1441"/>
                    <a:pt x="1030" y="1441"/>
                    <a:pt x="1030" y="1441"/>
                  </a:cubicBezTo>
                  <a:cubicBezTo>
                    <a:pt x="1030" y="1437"/>
                    <a:pt x="1030" y="1437"/>
                    <a:pt x="1030" y="1437"/>
                  </a:cubicBezTo>
                  <a:cubicBezTo>
                    <a:pt x="1034" y="1439"/>
                    <a:pt x="1034" y="1439"/>
                    <a:pt x="1034" y="1439"/>
                  </a:cubicBezTo>
                  <a:cubicBezTo>
                    <a:pt x="1036" y="1441"/>
                    <a:pt x="1036" y="1441"/>
                    <a:pt x="1036" y="1441"/>
                  </a:cubicBezTo>
                  <a:cubicBezTo>
                    <a:pt x="1032" y="1450"/>
                    <a:pt x="1028" y="1461"/>
                    <a:pt x="1025" y="1472"/>
                  </a:cubicBezTo>
                  <a:cubicBezTo>
                    <a:pt x="1025" y="1474"/>
                    <a:pt x="1025" y="1474"/>
                    <a:pt x="1025" y="1476"/>
                  </a:cubicBezTo>
                  <a:cubicBezTo>
                    <a:pt x="1034" y="1481"/>
                    <a:pt x="1034" y="1481"/>
                    <a:pt x="1034" y="1481"/>
                  </a:cubicBezTo>
                  <a:cubicBezTo>
                    <a:pt x="1043" y="1498"/>
                    <a:pt x="1054" y="1518"/>
                    <a:pt x="1063" y="1536"/>
                  </a:cubicBezTo>
                  <a:cubicBezTo>
                    <a:pt x="1063" y="1538"/>
                    <a:pt x="1065" y="1542"/>
                    <a:pt x="1065" y="1545"/>
                  </a:cubicBezTo>
                  <a:cubicBezTo>
                    <a:pt x="1067" y="1549"/>
                    <a:pt x="1072" y="1553"/>
                    <a:pt x="1076" y="1558"/>
                  </a:cubicBezTo>
                  <a:cubicBezTo>
                    <a:pt x="1078" y="1560"/>
                    <a:pt x="1083" y="1562"/>
                    <a:pt x="1085" y="1562"/>
                  </a:cubicBezTo>
                  <a:cubicBezTo>
                    <a:pt x="1107" y="1606"/>
                    <a:pt x="1107" y="1606"/>
                    <a:pt x="1107" y="1606"/>
                  </a:cubicBezTo>
                  <a:cubicBezTo>
                    <a:pt x="1107" y="1609"/>
                    <a:pt x="1105" y="1611"/>
                    <a:pt x="1105" y="1615"/>
                  </a:cubicBezTo>
                  <a:cubicBezTo>
                    <a:pt x="1105" y="1622"/>
                    <a:pt x="1105" y="1628"/>
                    <a:pt x="1105" y="1635"/>
                  </a:cubicBezTo>
                  <a:cubicBezTo>
                    <a:pt x="1113" y="1646"/>
                    <a:pt x="1122" y="1657"/>
                    <a:pt x="1129" y="1668"/>
                  </a:cubicBezTo>
                  <a:cubicBezTo>
                    <a:pt x="1138" y="1681"/>
                    <a:pt x="1144" y="1697"/>
                    <a:pt x="1151" y="1710"/>
                  </a:cubicBezTo>
                  <a:cubicBezTo>
                    <a:pt x="1162" y="1727"/>
                    <a:pt x="1171" y="1745"/>
                    <a:pt x="1182" y="1763"/>
                  </a:cubicBezTo>
                  <a:cubicBezTo>
                    <a:pt x="1184" y="1767"/>
                    <a:pt x="1186" y="1774"/>
                    <a:pt x="1186" y="1778"/>
                  </a:cubicBezTo>
                  <a:cubicBezTo>
                    <a:pt x="1177" y="1787"/>
                    <a:pt x="1177" y="1787"/>
                    <a:pt x="1177" y="1787"/>
                  </a:cubicBezTo>
                  <a:cubicBezTo>
                    <a:pt x="1186" y="1793"/>
                    <a:pt x="1186" y="1793"/>
                    <a:pt x="1186" y="1793"/>
                  </a:cubicBezTo>
                  <a:cubicBezTo>
                    <a:pt x="1193" y="1811"/>
                    <a:pt x="1193" y="1811"/>
                    <a:pt x="1193" y="1811"/>
                  </a:cubicBezTo>
                  <a:cubicBezTo>
                    <a:pt x="1190" y="1829"/>
                    <a:pt x="1190" y="1829"/>
                    <a:pt x="1190" y="1829"/>
                  </a:cubicBezTo>
                  <a:cubicBezTo>
                    <a:pt x="1199" y="1840"/>
                    <a:pt x="1199" y="1840"/>
                    <a:pt x="1199" y="1840"/>
                  </a:cubicBezTo>
                  <a:cubicBezTo>
                    <a:pt x="1228" y="1840"/>
                    <a:pt x="1228" y="1840"/>
                    <a:pt x="1228" y="1840"/>
                  </a:cubicBezTo>
                  <a:cubicBezTo>
                    <a:pt x="1234" y="1831"/>
                    <a:pt x="1234" y="1831"/>
                    <a:pt x="1234" y="1831"/>
                  </a:cubicBezTo>
                  <a:cubicBezTo>
                    <a:pt x="1276" y="1822"/>
                    <a:pt x="1276" y="1822"/>
                    <a:pt x="1276" y="1822"/>
                  </a:cubicBezTo>
                  <a:cubicBezTo>
                    <a:pt x="1285" y="1809"/>
                    <a:pt x="1285" y="1809"/>
                    <a:pt x="1285" y="1809"/>
                  </a:cubicBezTo>
                  <a:cubicBezTo>
                    <a:pt x="1290" y="1813"/>
                    <a:pt x="1290" y="1813"/>
                    <a:pt x="1290" y="1813"/>
                  </a:cubicBezTo>
                  <a:cubicBezTo>
                    <a:pt x="1307" y="1809"/>
                    <a:pt x="1307" y="1809"/>
                    <a:pt x="1307" y="1809"/>
                  </a:cubicBezTo>
                  <a:cubicBezTo>
                    <a:pt x="1312" y="1800"/>
                    <a:pt x="1312" y="1800"/>
                    <a:pt x="1312" y="1800"/>
                  </a:cubicBezTo>
                  <a:cubicBezTo>
                    <a:pt x="1334" y="1791"/>
                    <a:pt x="1334" y="1791"/>
                    <a:pt x="1334" y="1791"/>
                  </a:cubicBezTo>
                  <a:cubicBezTo>
                    <a:pt x="1340" y="1780"/>
                    <a:pt x="1340" y="1780"/>
                    <a:pt x="1340" y="1780"/>
                  </a:cubicBezTo>
                  <a:cubicBezTo>
                    <a:pt x="1362" y="1769"/>
                    <a:pt x="1362" y="1769"/>
                    <a:pt x="1362" y="1769"/>
                  </a:cubicBezTo>
                  <a:cubicBezTo>
                    <a:pt x="1360" y="1763"/>
                    <a:pt x="1360" y="1763"/>
                    <a:pt x="1360" y="1763"/>
                  </a:cubicBezTo>
                  <a:cubicBezTo>
                    <a:pt x="1360" y="1754"/>
                    <a:pt x="1360" y="1754"/>
                    <a:pt x="1360" y="1754"/>
                  </a:cubicBezTo>
                  <a:cubicBezTo>
                    <a:pt x="1369" y="1749"/>
                    <a:pt x="1369" y="1749"/>
                    <a:pt x="1369" y="1749"/>
                  </a:cubicBezTo>
                  <a:cubicBezTo>
                    <a:pt x="1384" y="1745"/>
                    <a:pt x="1384" y="1745"/>
                    <a:pt x="1384" y="1745"/>
                  </a:cubicBezTo>
                  <a:cubicBezTo>
                    <a:pt x="1397" y="1743"/>
                    <a:pt x="1397" y="1743"/>
                    <a:pt x="1397" y="1743"/>
                  </a:cubicBezTo>
                  <a:cubicBezTo>
                    <a:pt x="1406" y="1747"/>
                    <a:pt x="1406" y="1747"/>
                    <a:pt x="1406" y="1747"/>
                  </a:cubicBezTo>
                  <a:cubicBezTo>
                    <a:pt x="1413" y="1743"/>
                    <a:pt x="1413" y="1743"/>
                    <a:pt x="1413" y="1743"/>
                  </a:cubicBezTo>
                  <a:cubicBezTo>
                    <a:pt x="1417" y="1743"/>
                    <a:pt x="1417" y="1743"/>
                    <a:pt x="1417" y="1743"/>
                  </a:cubicBezTo>
                  <a:cubicBezTo>
                    <a:pt x="1424" y="1734"/>
                    <a:pt x="1424" y="1734"/>
                    <a:pt x="1424" y="1734"/>
                  </a:cubicBezTo>
                  <a:cubicBezTo>
                    <a:pt x="1417" y="1730"/>
                    <a:pt x="1417" y="1730"/>
                    <a:pt x="1417" y="1730"/>
                  </a:cubicBezTo>
                  <a:cubicBezTo>
                    <a:pt x="1435" y="1716"/>
                    <a:pt x="1435" y="1716"/>
                    <a:pt x="1435" y="1716"/>
                  </a:cubicBezTo>
                  <a:cubicBezTo>
                    <a:pt x="1444" y="1719"/>
                    <a:pt x="1444" y="1719"/>
                    <a:pt x="1444" y="1719"/>
                  </a:cubicBezTo>
                  <a:cubicBezTo>
                    <a:pt x="1446" y="1710"/>
                    <a:pt x="1446" y="1710"/>
                    <a:pt x="1446" y="1710"/>
                  </a:cubicBezTo>
                  <a:cubicBezTo>
                    <a:pt x="1457" y="1697"/>
                    <a:pt x="1457" y="1697"/>
                    <a:pt x="1457" y="1697"/>
                  </a:cubicBezTo>
                  <a:cubicBezTo>
                    <a:pt x="1466" y="1694"/>
                    <a:pt x="1466" y="1694"/>
                    <a:pt x="1466" y="1694"/>
                  </a:cubicBezTo>
                  <a:cubicBezTo>
                    <a:pt x="1470" y="1690"/>
                    <a:pt x="1470" y="1690"/>
                    <a:pt x="1470" y="1690"/>
                  </a:cubicBezTo>
                  <a:cubicBezTo>
                    <a:pt x="1470" y="1666"/>
                    <a:pt x="1474" y="1653"/>
                    <a:pt x="1481" y="1653"/>
                  </a:cubicBezTo>
                  <a:cubicBezTo>
                    <a:pt x="1483" y="1657"/>
                    <a:pt x="1483" y="1657"/>
                    <a:pt x="1483" y="1657"/>
                  </a:cubicBezTo>
                  <a:cubicBezTo>
                    <a:pt x="1492" y="1655"/>
                    <a:pt x="1492" y="1655"/>
                    <a:pt x="1492" y="1655"/>
                  </a:cubicBezTo>
                  <a:cubicBezTo>
                    <a:pt x="1514" y="1624"/>
                    <a:pt x="1514" y="1624"/>
                    <a:pt x="1514" y="1624"/>
                  </a:cubicBezTo>
                  <a:cubicBezTo>
                    <a:pt x="1516" y="1609"/>
                    <a:pt x="1516" y="1609"/>
                    <a:pt x="1516" y="1609"/>
                  </a:cubicBezTo>
                  <a:cubicBezTo>
                    <a:pt x="1512" y="1611"/>
                    <a:pt x="1512" y="1611"/>
                    <a:pt x="1512" y="1611"/>
                  </a:cubicBezTo>
                  <a:cubicBezTo>
                    <a:pt x="1499" y="1602"/>
                    <a:pt x="1499" y="1602"/>
                    <a:pt x="1499" y="1602"/>
                  </a:cubicBezTo>
                  <a:cubicBezTo>
                    <a:pt x="1488" y="1586"/>
                    <a:pt x="1488" y="1586"/>
                    <a:pt x="1488" y="1586"/>
                  </a:cubicBezTo>
                  <a:cubicBezTo>
                    <a:pt x="1481" y="1582"/>
                    <a:pt x="1481" y="1582"/>
                    <a:pt x="1481" y="1582"/>
                  </a:cubicBezTo>
                  <a:cubicBezTo>
                    <a:pt x="1459" y="1578"/>
                    <a:pt x="1459" y="1578"/>
                    <a:pt x="1459" y="1578"/>
                  </a:cubicBezTo>
                  <a:cubicBezTo>
                    <a:pt x="1450" y="1573"/>
                    <a:pt x="1446" y="1564"/>
                    <a:pt x="1446" y="1556"/>
                  </a:cubicBezTo>
                  <a:cubicBezTo>
                    <a:pt x="1446" y="1549"/>
                    <a:pt x="1446" y="1545"/>
                    <a:pt x="1446" y="1538"/>
                  </a:cubicBezTo>
                  <a:cubicBezTo>
                    <a:pt x="1446" y="1531"/>
                    <a:pt x="1448" y="1525"/>
                    <a:pt x="1450" y="1520"/>
                  </a:cubicBezTo>
                  <a:cubicBezTo>
                    <a:pt x="1444" y="1518"/>
                    <a:pt x="1444" y="1518"/>
                    <a:pt x="1444" y="1518"/>
                  </a:cubicBezTo>
                  <a:cubicBezTo>
                    <a:pt x="1435" y="1525"/>
                    <a:pt x="1435" y="1525"/>
                    <a:pt x="1435" y="1525"/>
                  </a:cubicBezTo>
                  <a:cubicBezTo>
                    <a:pt x="1433" y="1531"/>
                    <a:pt x="1433" y="1531"/>
                    <a:pt x="1433" y="1531"/>
                  </a:cubicBezTo>
                  <a:cubicBezTo>
                    <a:pt x="1426" y="1542"/>
                    <a:pt x="1426" y="1542"/>
                    <a:pt x="1426" y="1542"/>
                  </a:cubicBezTo>
                  <a:cubicBezTo>
                    <a:pt x="1415" y="1553"/>
                    <a:pt x="1415" y="1553"/>
                    <a:pt x="1415" y="1553"/>
                  </a:cubicBezTo>
                  <a:cubicBezTo>
                    <a:pt x="1397" y="1575"/>
                    <a:pt x="1397" y="1575"/>
                    <a:pt x="1397" y="1575"/>
                  </a:cubicBezTo>
                  <a:cubicBezTo>
                    <a:pt x="1386" y="1573"/>
                    <a:pt x="1386" y="1573"/>
                    <a:pt x="1386" y="1573"/>
                  </a:cubicBezTo>
                  <a:cubicBezTo>
                    <a:pt x="1373" y="1575"/>
                    <a:pt x="1373" y="1575"/>
                    <a:pt x="1373" y="1575"/>
                  </a:cubicBezTo>
                  <a:cubicBezTo>
                    <a:pt x="1367" y="1575"/>
                    <a:pt x="1367" y="1575"/>
                    <a:pt x="1367" y="1575"/>
                  </a:cubicBezTo>
                  <a:cubicBezTo>
                    <a:pt x="1360" y="1562"/>
                    <a:pt x="1360" y="1562"/>
                    <a:pt x="1360" y="1562"/>
                  </a:cubicBezTo>
                  <a:cubicBezTo>
                    <a:pt x="1351" y="1562"/>
                    <a:pt x="1351" y="1562"/>
                    <a:pt x="1351" y="1562"/>
                  </a:cubicBezTo>
                  <a:cubicBezTo>
                    <a:pt x="1347" y="1558"/>
                    <a:pt x="1347" y="1558"/>
                    <a:pt x="1347" y="1558"/>
                  </a:cubicBezTo>
                  <a:cubicBezTo>
                    <a:pt x="1349" y="1553"/>
                    <a:pt x="1349" y="1553"/>
                    <a:pt x="1349" y="1553"/>
                  </a:cubicBezTo>
                  <a:cubicBezTo>
                    <a:pt x="1356" y="1538"/>
                    <a:pt x="1356" y="1538"/>
                    <a:pt x="1356" y="1538"/>
                  </a:cubicBezTo>
                  <a:cubicBezTo>
                    <a:pt x="1356" y="1534"/>
                    <a:pt x="1356" y="1531"/>
                    <a:pt x="1356" y="1527"/>
                  </a:cubicBezTo>
                  <a:cubicBezTo>
                    <a:pt x="1356" y="1523"/>
                    <a:pt x="1356" y="1516"/>
                    <a:pt x="1358" y="1512"/>
                  </a:cubicBezTo>
                  <a:cubicBezTo>
                    <a:pt x="1349" y="1505"/>
                    <a:pt x="1349" y="1505"/>
                    <a:pt x="1349" y="1505"/>
                  </a:cubicBezTo>
                  <a:cubicBezTo>
                    <a:pt x="1340" y="1518"/>
                    <a:pt x="1340" y="1518"/>
                    <a:pt x="1340" y="1518"/>
                  </a:cubicBezTo>
                  <a:cubicBezTo>
                    <a:pt x="1338" y="1545"/>
                    <a:pt x="1338" y="1545"/>
                    <a:pt x="1338" y="1545"/>
                  </a:cubicBezTo>
                  <a:cubicBezTo>
                    <a:pt x="1338" y="1547"/>
                    <a:pt x="1338" y="1547"/>
                    <a:pt x="1338" y="1547"/>
                  </a:cubicBezTo>
                  <a:cubicBezTo>
                    <a:pt x="1336" y="1547"/>
                    <a:pt x="1336" y="1547"/>
                    <a:pt x="1336" y="1547"/>
                  </a:cubicBezTo>
                  <a:cubicBezTo>
                    <a:pt x="1331" y="1536"/>
                    <a:pt x="1329" y="1525"/>
                    <a:pt x="1327" y="1514"/>
                  </a:cubicBezTo>
                  <a:cubicBezTo>
                    <a:pt x="1327" y="1512"/>
                    <a:pt x="1327" y="1509"/>
                    <a:pt x="1325" y="1507"/>
                  </a:cubicBezTo>
                  <a:cubicBezTo>
                    <a:pt x="1318" y="1505"/>
                    <a:pt x="1314" y="1501"/>
                    <a:pt x="1312" y="1496"/>
                  </a:cubicBezTo>
                  <a:cubicBezTo>
                    <a:pt x="1298" y="1479"/>
                    <a:pt x="1285" y="1461"/>
                    <a:pt x="1272" y="1441"/>
                  </a:cubicBezTo>
                  <a:cubicBezTo>
                    <a:pt x="1272" y="1437"/>
                    <a:pt x="1270" y="1435"/>
                    <a:pt x="1267" y="1432"/>
                  </a:cubicBezTo>
                  <a:cubicBezTo>
                    <a:pt x="1254" y="1430"/>
                    <a:pt x="1254" y="1430"/>
                    <a:pt x="1254" y="1430"/>
                  </a:cubicBezTo>
                  <a:cubicBezTo>
                    <a:pt x="1250" y="1426"/>
                    <a:pt x="1250" y="1426"/>
                    <a:pt x="1250" y="1426"/>
                  </a:cubicBezTo>
                  <a:cubicBezTo>
                    <a:pt x="1274" y="1417"/>
                    <a:pt x="1274" y="1417"/>
                    <a:pt x="1274" y="1417"/>
                  </a:cubicBezTo>
                  <a:cubicBezTo>
                    <a:pt x="1274" y="1417"/>
                    <a:pt x="1276" y="1417"/>
                    <a:pt x="1276" y="1415"/>
                  </a:cubicBezTo>
                  <a:cubicBezTo>
                    <a:pt x="1278" y="1413"/>
                    <a:pt x="1283" y="1410"/>
                    <a:pt x="1285" y="1406"/>
                  </a:cubicBezTo>
                  <a:cubicBezTo>
                    <a:pt x="1303" y="1408"/>
                    <a:pt x="1303" y="1408"/>
                    <a:pt x="1303" y="1408"/>
                  </a:cubicBezTo>
                  <a:cubicBezTo>
                    <a:pt x="1305" y="1417"/>
                    <a:pt x="1305" y="1417"/>
                    <a:pt x="1305" y="1417"/>
                  </a:cubicBezTo>
                  <a:cubicBezTo>
                    <a:pt x="1318" y="1408"/>
                    <a:pt x="1318" y="1408"/>
                    <a:pt x="1318" y="1408"/>
                  </a:cubicBezTo>
                  <a:cubicBezTo>
                    <a:pt x="1336" y="1430"/>
                    <a:pt x="1336" y="1430"/>
                    <a:pt x="1336" y="1430"/>
                  </a:cubicBezTo>
                  <a:cubicBezTo>
                    <a:pt x="1336" y="1439"/>
                    <a:pt x="1336" y="1439"/>
                    <a:pt x="1336" y="1439"/>
                  </a:cubicBezTo>
                  <a:cubicBezTo>
                    <a:pt x="1349" y="1448"/>
                    <a:pt x="1349" y="1448"/>
                    <a:pt x="1349" y="1448"/>
                  </a:cubicBezTo>
                  <a:cubicBezTo>
                    <a:pt x="1347" y="1457"/>
                    <a:pt x="1347" y="1457"/>
                    <a:pt x="1347" y="1457"/>
                  </a:cubicBezTo>
                  <a:cubicBezTo>
                    <a:pt x="1362" y="1481"/>
                    <a:pt x="1362" y="1481"/>
                    <a:pt x="1362" y="1481"/>
                  </a:cubicBezTo>
                  <a:cubicBezTo>
                    <a:pt x="1391" y="1498"/>
                    <a:pt x="1391" y="1498"/>
                    <a:pt x="1391" y="1498"/>
                  </a:cubicBezTo>
                  <a:cubicBezTo>
                    <a:pt x="1400" y="1509"/>
                    <a:pt x="1400" y="1509"/>
                    <a:pt x="1400" y="1509"/>
                  </a:cubicBezTo>
                  <a:cubicBezTo>
                    <a:pt x="1417" y="1507"/>
                    <a:pt x="1417" y="1507"/>
                    <a:pt x="1417" y="1507"/>
                  </a:cubicBezTo>
                  <a:cubicBezTo>
                    <a:pt x="1435" y="1496"/>
                    <a:pt x="1435" y="1496"/>
                    <a:pt x="1435" y="1496"/>
                  </a:cubicBezTo>
                  <a:cubicBezTo>
                    <a:pt x="1444" y="1496"/>
                    <a:pt x="1444" y="1496"/>
                    <a:pt x="1444" y="1496"/>
                  </a:cubicBezTo>
                  <a:cubicBezTo>
                    <a:pt x="1457" y="1490"/>
                    <a:pt x="1457" y="1490"/>
                    <a:pt x="1457" y="1490"/>
                  </a:cubicBezTo>
                  <a:cubicBezTo>
                    <a:pt x="1468" y="1498"/>
                    <a:pt x="1468" y="1498"/>
                    <a:pt x="1468" y="1498"/>
                  </a:cubicBezTo>
                  <a:cubicBezTo>
                    <a:pt x="1470" y="1525"/>
                    <a:pt x="1470" y="1525"/>
                    <a:pt x="1470" y="1525"/>
                  </a:cubicBezTo>
                  <a:cubicBezTo>
                    <a:pt x="1481" y="1525"/>
                    <a:pt x="1481" y="1525"/>
                    <a:pt x="1481" y="1525"/>
                  </a:cubicBezTo>
                  <a:cubicBezTo>
                    <a:pt x="1507" y="1531"/>
                    <a:pt x="1507" y="1531"/>
                    <a:pt x="1507" y="1531"/>
                  </a:cubicBezTo>
                  <a:cubicBezTo>
                    <a:pt x="1543" y="1538"/>
                    <a:pt x="1543" y="1538"/>
                    <a:pt x="1543" y="1538"/>
                  </a:cubicBezTo>
                  <a:cubicBezTo>
                    <a:pt x="1549" y="1534"/>
                    <a:pt x="1549" y="1534"/>
                    <a:pt x="1549" y="1534"/>
                  </a:cubicBezTo>
                  <a:cubicBezTo>
                    <a:pt x="1556" y="1538"/>
                    <a:pt x="1556" y="1538"/>
                    <a:pt x="1556" y="1538"/>
                  </a:cubicBezTo>
                  <a:cubicBezTo>
                    <a:pt x="1567" y="1531"/>
                    <a:pt x="1567" y="1531"/>
                    <a:pt x="1567" y="1531"/>
                  </a:cubicBezTo>
                  <a:cubicBezTo>
                    <a:pt x="1571" y="1538"/>
                    <a:pt x="1571" y="1538"/>
                    <a:pt x="1571" y="1538"/>
                  </a:cubicBezTo>
                  <a:cubicBezTo>
                    <a:pt x="1580" y="1538"/>
                    <a:pt x="1591" y="1536"/>
                    <a:pt x="1600" y="1534"/>
                  </a:cubicBezTo>
                  <a:cubicBezTo>
                    <a:pt x="1604" y="1534"/>
                    <a:pt x="1606" y="1531"/>
                    <a:pt x="1611" y="1531"/>
                  </a:cubicBezTo>
                  <a:cubicBezTo>
                    <a:pt x="1631" y="1534"/>
                    <a:pt x="1631" y="1534"/>
                    <a:pt x="1631" y="1534"/>
                  </a:cubicBezTo>
                  <a:cubicBezTo>
                    <a:pt x="1644" y="1525"/>
                    <a:pt x="1644" y="1525"/>
                    <a:pt x="1644" y="1525"/>
                  </a:cubicBezTo>
                  <a:cubicBezTo>
                    <a:pt x="1648" y="1534"/>
                    <a:pt x="1648" y="1534"/>
                    <a:pt x="1648" y="1534"/>
                  </a:cubicBezTo>
                  <a:cubicBezTo>
                    <a:pt x="1644" y="1551"/>
                    <a:pt x="1644" y="1551"/>
                    <a:pt x="1644" y="1551"/>
                  </a:cubicBezTo>
                  <a:cubicBezTo>
                    <a:pt x="1653" y="1553"/>
                    <a:pt x="1653" y="1553"/>
                    <a:pt x="1653" y="1553"/>
                  </a:cubicBezTo>
                  <a:cubicBezTo>
                    <a:pt x="1657" y="1578"/>
                    <a:pt x="1657" y="1578"/>
                    <a:pt x="1657" y="1578"/>
                  </a:cubicBezTo>
                  <a:cubicBezTo>
                    <a:pt x="1659" y="1582"/>
                    <a:pt x="1659" y="1582"/>
                    <a:pt x="1659" y="1582"/>
                  </a:cubicBezTo>
                  <a:cubicBezTo>
                    <a:pt x="1668" y="1589"/>
                    <a:pt x="1668" y="1589"/>
                    <a:pt x="1668" y="1589"/>
                  </a:cubicBezTo>
                  <a:cubicBezTo>
                    <a:pt x="1675" y="1591"/>
                    <a:pt x="1684" y="1591"/>
                    <a:pt x="1692" y="1591"/>
                  </a:cubicBezTo>
                  <a:cubicBezTo>
                    <a:pt x="1699" y="1591"/>
                    <a:pt x="1710" y="1591"/>
                    <a:pt x="1719" y="1589"/>
                  </a:cubicBezTo>
                  <a:cubicBezTo>
                    <a:pt x="1719" y="1597"/>
                    <a:pt x="1719" y="1597"/>
                    <a:pt x="1719" y="1597"/>
                  </a:cubicBezTo>
                  <a:cubicBezTo>
                    <a:pt x="1712" y="1602"/>
                    <a:pt x="1706" y="1604"/>
                    <a:pt x="1699" y="1606"/>
                  </a:cubicBezTo>
                  <a:cubicBezTo>
                    <a:pt x="1692" y="1609"/>
                    <a:pt x="1686" y="1611"/>
                    <a:pt x="1679" y="1611"/>
                  </a:cubicBezTo>
                  <a:cubicBezTo>
                    <a:pt x="1692" y="1635"/>
                    <a:pt x="1692" y="1635"/>
                    <a:pt x="1692" y="1635"/>
                  </a:cubicBezTo>
                  <a:cubicBezTo>
                    <a:pt x="1719" y="1653"/>
                    <a:pt x="1719" y="1653"/>
                    <a:pt x="1719" y="1653"/>
                  </a:cubicBezTo>
                  <a:cubicBezTo>
                    <a:pt x="1721" y="1650"/>
                    <a:pt x="1725" y="1648"/>
                    <a:pt x="1730" y="1646"/>
                  </a:cubicBezTo>
                  <a:cubicBezTo>
                    <a:pt x="1734" y="1642"/>
                    <a:pt x="1741" y="1639"/>
                    <a:pt x="1745" y="1637"/>
                  </a:cubicBezTo>
                  <a:cubicBezTo>
                    <a:pt x="1747" y="1633"/>
                    <a:pt x="1750" y="1631"/>
                    <a:pt x="1750" y="1626"/>
                  </a:cubicBezTo>
                  <a:cubicBezTo>
                    <a:pt x="1752" y="1620"/>
                    <a:pt x="1752" y="1613"/>
                    <a:pt x="1752" y="1606"/>
                  </a:cubicBezTo>
                  <a:cubicBezTo>
                    <a:pt x="1756" y="1602"/>
                    <a:pt x="1756" y="1602"/>
                    <a:pt x="1756" y="1602"/>
                  </a:cubicBezTo>
                  <a:cubicBezTo>
                    <a:pt x="1772" y="1606"/>
                    <a:pt x="1772" y="1606"/>
                    <a:pt x="1772" y="1606"/>
                  </a:cubicBezTo>
                  <a:cubicBezTo>
                    <a:pt x="1763" y="1615"/>
                    <a:pt x="1763" y="1615"/>
                    <a:pt x="1763" y="1615"/>
                  </a:cubicBezTo>
                  <a:cubicBezTo>
                    <a:pt x="1763" y="1635"/>
                    <a:pt x="1763" y="1635"/>
                    <a:pt x="1763" y="1635"/>
                  </a:cubicBezTo>
                  <a:cubicBezTo>
                    <a:pt x="1758" y="1639"/>
                    <a:pt x="1758" y="1639"/>
                    <a:pt x="1758" y="1639"/>
                  </a:cubicBezTo>
                  <a:cubicBezTo>
                    <a:pt x="1765" y="1653"/>
                    <a:pt x="1765" y="1653"/>
                    <a:pt x="1765" y="1653"/>
                  </a:cubicBezTo>
                  <a:cubicBezTo>
                    <a:pt x="1763" y="1657"/>
                    <a:pt x="1763" y="1664"/>
                    <a:pt x="1763" y="1670"/>
                  </a:cubicBezTo>
                  <a:cubicBezTo>
                    <a:pt x="1761" y="1679"/>
                    <a:pt x="1761" y="1688"/>
                    <a:pt x="1761" y="1697"/>
                  </a:cubicBezTo>
                  <a:cubicBezTo>
                    <a:pt x="1763" y="1701"/>
                    <a:pt x="1763" y="1701"/>
                    <a:pt x="1763" y="1701"/>
                  </a:cubicBezTo>
                  <a:cubicBezTo>
                    <a:pt x="1769" y="1690"/>
                    <a:pt x="1769" y="1690"/>
                    <a:pt x="1769" y="1690"/>
                  </a:cubicBezTo>
                  <a:cubicBezTo>
                    <a:pt x="1769" y="1699"/>
                    <a:pt x="1769" y="1705"/>
                    <a:pt x="1769" y="1714"/>
                  </a:cubicBezTo>
                  <a:cubicBezTo>
                    <a:pt x="1772" y="1736"/>
                    <a:pt x="1776" y="1758"/>
                    <a:pt x="1783" y="1780"/>
                  </a:cubicBezTo>
                  <a:cubicBezTo>
                    <a:pt x="1789" y="1802"/>
                    <a:pt x="1796" y="1824"/>
                    <a:pt x="1807" y="1846"/>
                  </a:cubicBezTo>
                  <a:cubicBezTo>
                    <a:pt x="1813" y="1864"/>
                    <a:pt x="1820" y="1879"/>
                    <a:pt x="1829" y="1897"/>
                  </a:cubicBezTo>
                  <a:cubicBezTo>
                    <a:pt x="1835" y="1914"/>
                    <a:pt x="1844" y="1932"/>
                    <a:pt x="1849" y="1950"/>
                  </a:cubicBezTo>
                  <a:cubicBezTo>
                    <a:pt x="1853" y="1950"/>
                    <a:pt x="1855" y="1947"/>
                    <a:pt x="1857" y="1945"/>
                  </a:cubicBezTo>
                  <a:cubicBezTo>
                    <a:pt x="1860" y="1945"/>
                    <a:pt x="1860" y="1945"/>
                    <a:pt x="1862" y="1945"/>
                  </a:cubicBezTo>
                  <a:cubicBezTo>
                    <a:pt x="1873" y="1925"/>
                    <a:pt x="1873" y="1925"/>
                    <a:pt x="1873" y="1925"/>
                  </a:cubicBezTo>
                  <a:cubicBezTo>
                    <a:pt x="1873" y="1921"/>
                    <a:pt x="1873" y="1921"/>
                    <a:pt x="1873" y="1921"/>
                  </a:cubicBezTo>
                  <a:cubicBezTo>
                    <a:pt x="1882" y="1910"/>
                    <a:pt x="1882" y="1910"/>
                    <a:pt x="1882" y="1910"/>
                  </a:cubicBezTo>
                  <a:cubicBezTo>
                    <a:pt x="1882" y="1899"/>
                    <a:pt x="1882" y="1899"/>
                    <a:pt x="1882" y="1899"/>
                  </a:cubicBezTo>
                  <a:cubicBezTo>
                    <a:pt x="1886" y="1897"/>
                    <a:pt x="1890" y="1897"/>
                    <a:pt x="1895" y="1895"/>
                  </a:cubicBezTo>
                  <a:cubicBezTo>
                    <a:pt x="1897" y="1895"/>
                    <a:pt x="1899" y="1895"/>
                    <a:pt x="1904" y="1895"/>
                  </a:cubicBezTo>
                  <a:cubicBezTo>
                    <a:pt x="1904" y="1892"/>
                    <a:pt x="1904" y="1890"/>
                    <a:pt x="1904" y="1888"/>
                  </a:cubicBezTo>
                  <a:cubicBezTo>
                    <a:pt x="1906" y="1873"/>
                    <a:pt x="1908" y="1857"/>
                    <a:pt x="1910" y="1844"/>
                  </a:cubicBezTo>
                  <a:cubicBezTo>
                    <a:pt x="1910" y="1829"/>
                    <a:pt x="1908" y="1815"/>
                    <a:pt x="1910" y="1802"/>
                  </a:cubicBezTo>
                  <a:cubicBezTo>
                    <a:pt x="1910" y="1789"/>
                    <a:pt x="1910" y="1776"/>
                    <a:pt x="1912" y="1763"/>
                  </a:cubicBezTo>
                  <a:cubicBezTo>
                    <a:pt x="1923" y="1754"/>
                    <a:pt x="1923" y="1754"/>
                    <a:pt x="1923" y="1754"/>
                  </a:cubicBezTo>
                  <a:cubicBezTo>
                    <a:pt x="1930" y="1754"/>
                    <a:pt x="1930" y="1754"/>
                    <a:pt x="1930" y="1754"/>
                  </a:cubicBezTo>
                  <a:cubicBezTo>
                    <a:pt x="1932" y="1760"/>
                    <a:pt x="1932" y="1760"/>
                    <a:pt x="1932" y="1760"/>
                  </a:cubicBezTo>
                  <a:cubicBezTo>
                    <a:pt x="1943" y="1752"/>
                    <a:pt x="1943" y="1752"/>
                    <a:pt x="1943" y="1752"/>
                  </a:cubicBezTo>
                  <a:cubicBezTo>
                    <a:pt x="1945" y="1745"/>
                    <a:pt x="1945" y="1745"/>
                    <a:pt x="1945" y="1745"/>
                  </a:cubicBezTo>
                  <a:cubicBezTo>
                    <a:pt x="1950" y="1747"/>
                    <a:pt x="1950" y="1747"/>
                    <a:pt x="1950" y="1747"/>
                  </a:cubicBezTo>
                  <a:cubicBezTo>
                    <a:pt x="1961" y="1736"/>
                    <a:pt x="1961" y="1736"/>
                    <a:pt x="1961" y="1736"/>
                  </a:cubicBezTo>
                  <a:cubicBezTo>
                    <a:pt x="1961" y="1732"/>
                    <a:pt x="1961" y="1732"/>
                    <a:pt x="1961" y="1732"/>
                  </a:cubicBezTo>
                  <a:cubicBezTo>
                    <a:pt x="1957" y="1727"/>
                    <a:pt x="1957" y="1727"/>
                    <a:pt x="1957" y="1727"/>
                  </a:cubicBezTo>
                  <a:cubicBezTo>
                    <a:pt x="1970" y="1716"/>
                    <a:pt x="1983" y="1703"/>
                    <a:pt x="1994" y="1690"/>
                  </a:cubicBezTo>
                  <a:cubicBezTo>
                    <a:pt x="1998" y="1686"/>
                    <a:pt x="2003" y="1681"/>
                    <a:pt x="2005" y="1677"/>
                  </a:cubicBezTo>
                  <a:cubicBezTo>
                    <a:pt x="2012" y="1679"/>
                    <a:pt x="2012" y="1679"/>
                    <a:pt x="2012" y="1679"/>
                  </a:cubicBezTo>
                  <a:cubicBezTo>
                    <a:pt x="2018" y="1677"/>
                    <a:pt x="2023" y="1672"/>
                    <a:pt x="2027" y="1668"/>
                  </a:cubicBezTo>
                  <a:cubicBezTo>
                    <a:pt x="2034" y="1664"/>
                    <a:pt x="2038" y="1659"/>
                    <a:pt x="2045" y="1653"/>
                  </a:cubicBezTo>
                  <a:cubicBezTo>
                    <a:pt x="2038" y="1648"/>
                    <a:pt x="2038" y="1648"/>
                    <a:pt x="2038" y="1648"/>
                  </a:cubicBezTo>
                  <a:cubicBezTo>
                    <a:pt x="2038" y="1637"/>
                    <a:pt x="2038" y="1637"/>
                    <a:pt x="2038" y="1637"/>
                  </a:cubicBezTo>
                  <a:cubicBezTo>
                    <a:pt x="2042" y="1635"/>
                    <a:pt x="2045" y="1633"/>
                    <a:pt x="2049" y="1633"/>
                  </a:cubicBezTo>
                  <a:cubicBezTo>
                    <a:pt x="2053" y="1631"/>
                    <a:pt x="2058" y="1628"/>
                    <a:pt x="2062" y="1626"/>
                  </a:cubicBezTo>
                  <a:cubicBezTo>
                    <a:pt x="2069" y="1620"/>
                    <a:pt x="2069" y="1620"/>
                    <a:pt x="2069" y="1620"/>
                  </a:cubicBezTo>
                  <a:cubicBezTo>
                    <a:pt x="2069" y="1628"/>
                    <a:pt x="2069" y="1628"/>
                    <a:pt x="2069" y="1628"/>
                  </a:cubicBezTo>
                  <a:cubicBezTo>
                    <a:pt x="2080" y="1628"/>
                    <a:pt x="2080" y="1628"/>
                    <a:pt x="2080" y="1628"/>
                  </a:cubicBezTo>
                  <a:cubicBezTo>
                    <a:pt x="2086" y="1628"/>
                    <a:pt x="2095" y="1626"/>
                    <a:pt x="2102" y="1626"/>
                  </a:cubicBezTo>
                  <a:cubicBezTo>
                    <a:pt x="2106" y="1624"/>
                    <a:pt x="2108" y="1624"/>
                    <a:pt x="2111" y="1622"/>
                  </a:cubicBezTo>
                  <a:cubicBezTo>
                    <a:pt x="2119" y="1613"/>
                    <a:pt x="2119" y="1613"/>
                    <a:pt x="2119" y="1613"/>
                  </a:cubicBezTo>
                  <a:cubicBezTo>
                    <a:pt x="2119" y="1604"/>
                    <a:pt x="2119" y="1604"/>
                    <a:pt x="2119" y="1604"/>
                  </a:cubicBezTo>
                  <a:cubicBezTo>
                    <a:pt x="2126" y="1609"/>
                    <a:pt x="2126" y="1609"/>
                    <a:pt x="2126" y="1609"/>
                  </a:cubicBezTo>
                  <a:cubicBezTo>
                    <a:pt x="2130" y="1615"/>
                    <a:pt x="2130" y="1615"/>
                    <a:pt x="2130" y="1615"/>
                  </a:cubicBezTo>
                  <a:cubicBezTo>
                    <a:pt x="2130" y="1624"/>
                    <a:pt x="2133" y="1633"/>
                    <a:pt x="2135" y="1639"/>
                  </a:cubicBezTo>
                  <a:cubicBezTo>
                    <a:pt x="2135" y="1644"/>
                    <a:pt x="2137" y="1646"/>
                    <a:pt x="2139" y="1650"/>
                  </a:cubicBezTo>
                  <a:cubicBezTo>
                    <a:pt x="2152" y="1602"/>
                    <a:pt x="2152" y="1602"/>
                    <a:pt x="2152" y="1602"/>
                  </a:cubicBezTo>
                  <a:cubicBezTo>
                    <a:pt x="2161" y="1600"/>
                    <a:pt x="2161" y="1600"/>
                    <a:pt x="2161" y="1600"/>
                  </a:cubicBezTo>
                  <a:cubicBezTo>
                    <a:pt x="2179" y="1529"/>
                    <a:pt x="2179" y="1529"/>
                    <a:pt x="2179" y="1529"/>
                  </a:cubicBezTo>
                  <a:cubicBezTo>
                    <a:pt x="2190" y="1520"/>
                    <a:pt x="2201" y="1512"/>
                    <a:pt x="2210" y="1501"/>
                  </a:cubicBezTo>
                  <a:cubicBezTo>
                    <a:pt x="2221" y="1490"/>
                    <a:pt x="2229" y="1476"/>
                    <a:pt x="2240" y="1463"/>
                  </a:cubicBezTo>
                  <a:cubicBezTo>
                    <a:pt x="2210" y="1426"/>
                    <a:pt x="2210" y="1426"/>
                    <a:pt x="2210" y="1426"/>
                  </a:cubicBezTo>
                  <a:cubicBezTo>
                    <a:pt x="2183" y="1435"/>
                    <a:pt x="2155" y="1443"/>
                    <a:pt x="2128" y="1450"/>
                  </a:cubicBezTo>
                  <a:cubicBezTo>
                    <a:pt x="2124" y="1452"/>
                    <a:pt x="2119" y="1454"/>
                    <a:pt x="2115" y="1454"/>
                  </a:cubicBezTo>
                  <a:cubicBezTo>
                    <a:pt x="2097" y="1457"/>
                    <a:pt x="2097" y="1457"/>
                    <a:pt x="2097" y="1457"/>
                  </a:cubicBezTo>
                  <a:cubicBezTo>
                    <a:pt x="2069" y="1459"/>
                    <a:pt x="2069" y="1459"/>
                    <a:pt x="2069" y="1459"/>
                  </a:cubicBezTo>
                  <a:cubicBezTo>
                    <a:pt x="2053" y="1465"/>
                    <a:pt x="2053" y="1465"/>
                    <a:pt x="2053" y="1465"/>
                  </a:cubicBezTo>
                  <a:cubicBezTo>
                    <a:pt x="2053" y="1465"/>
                    <a:pt x="2053" y="1465"/>
                    <a:pt x="2051" y="1465"/>
                  </a:cubicBezTo>
                  <a:cubicBezTo>
                    <a:pt x="2023" y="1452"/>
                    <a:pt x="1994" y="1441"/>
                    <a:pt x="1961" y="1428"/>
                  </a:cubicBezTo>
                  <a:cubicBezTo>
                    <a:pt x="1945" y="1421"/>
                    <a:pt x="1928" y="1415"/>
                    <a:pt x="1910" y="1406"/>
                  </a:cubicBezTo>
                  <a:cubicBezTo>
                    <a:pt x="1904" y="1391"/>
                    <a:pt x="1899" y="1375"/>
                    <a:pt x="1897" y="1360"/>
                  </a:cubicBezTo>
                  <a:cubicBezTo>
                    <a:pt x="1897" y="1355"/>
                    <a:pt x="1895" y="1353"/>
                    <a:pt x="1895" y="1347"/>
                  </a:cubicBezTo>
                  <a:cubicBezTo>
                    <a:pt x="1893" y="1336"/>
                    <a:pt x="1895" y="1322"/>
                    <a:pt x="1895" y="1309"/>
                  </a:cubicBezTo>
                  <a:cubicBezTo>
                    <a:pt x="1897" y="1296"/>
                    <a:pt x="1899" y="1281"/>
                    <a:pt x="1901" y="1267"/>
                  </a:cubicBezTo>
                  <a:cubicBezTo>
                    <a:pt x="1899" y="1267"/>
                    <a:pt x="1897" y="1265"/>
                    <a:pt x="1895" y="1265"/>
                  </a:cubicBezTo>
                  <a:cubicBezTo>
                    <a:pt x="1873" y="1263"/>
                    <a:pt x="1873" y="1263"/>
                    <a:pt x="1873" y="1263"/>
                  </a:cubicBezTo>
                  <a:cubicBezTo>
                    <a:pt x="1838" y="1256"/>
                    <a:pt x="1838" y="1256"/>
                    <a:pt x="1838" y="1256"/>
                  </a:cubicBezTo>
                  <a:cubicBezTo>
                    <a:pt x="1818" y="1250"/>
                    <a:pt x="1818" y="1250"/>
                    <a:pt x="1818" y="1250"/>
                  </a:cubicBezTo>
                  <a:cubicBezTo>
                    <a:pt x="1811" y="1248"/>
                    <a:pt x="1811" y="1248"/>
                    <a:pt x="1811" y="1248"/>
                  </a:cubicBezTo>
                  <a:cubicBezTo>
                    <a:pt x="1809" y="1248"/>
                    <a:pt x="1805" y="1245"/>
                    <a:pt x="1802" y="1245"/>
                  </a:cubicBezTo>
                  <a:cubicBezTo>
                    <a:pt x="1805" y="1241"/>
                    <a:pt x="1807" y="1239"/>
                    <a:pt x="1809" y="1239"/>
                  </a:cubicBezTo>
                  <a:cubicBezTo>
                    <a:pt x="1813" y="1234"/>
                    <a:pt x="1813" y="1234"/>
                    <a:pt x="1813" y="1234"/>
                  </a:cubicBezTo>
                  <a:cubicBezTo>
                    <a:pt x="1811" y="1232"/>
                    <a:pt x="1811" y="1230"/>
                    <a:pt x="1811" y="1226"/>
                  </a:cubicBezTo>
                  <a:cubicBezTo>
                    <a:pt x="1811" y="1206"/>
                    <a:pt x="1811" y="1206"/>
                    <a:pt x="1811" y="1206"/>
                  </a:cubicBezTo>
                  <a:cubicBezTo>
                    <a:pt x="1783" y="1177"/>
                    <a:pt x="1783" y="1177"/>
                    <a:pt x="1783" y="1177"/>
                  </a:cubicBezTo>
                  <a:cubicBezTo>
                    <a:pt x="1783" y="1175"/>
                    <a:pt x="1783" y="1175"/>
                    <a:pt x="1783" y="1175"/>
                  </a:cubicBezTo>
                  <a:cubicBezTo>
                    <a:pt x="1783" y="1166"/>
                    <a:pt x="1783" y="1166"/>
                    <a:pt x="1783" y="1166"/>
                  </a:cubicBezTo>
                  <a:cubicBezTo>
                    <a:pt x="1785" y="1162"/>
                    <a:pt x="1787" y="1160"/>
                    <a:pt x="1789" y="1155"/>
                  </a:cubicBezTo>
                  <a:cubicBezTo>
                    <a:pt x="1791" y="1155"/>
                    <a:pt x="1791" y="1155"/>
                    <a:pt x="1791" y="1155"/>
                  </a:cubicBezTo>
                  <a:cubicBezTo>
                    <a:pt x="1794" y="1151"/>
                    <a:pt x="1798" y="1146"/>
                    <a:pt x="1802" y="1142"/>
                  </a:cubicBezTo>
                  <a:cubicBezTo>
                    <a:pt x="1877" y="1129"/>
                    <a:pt x="1877" y="1129"/>
                    <a:pt x="1877" y="1129"/>
                  </a:cubicBezTo>
                  <a:cubicBezTo>
                    <a:pt x="1882" y="1120"/>
                    <a:pt x="1882" y="1120"/>
                    <a:pt x="1882" y="1120"/>
                  </a:cubicBezTo>
                  <a:cubicBezTo>
                    <a:pt x="1886" y="1111"/>
                    <a:pt x="1893" y="1104"/>
                    <a:pt x="1897" y="1096"/>
                  </a:cubicBezTo>
                  <a:cubicBezTo>
                    <a:pt x="1904" y="1087"/>
                    <a:pt x="1908" y="1078"/>
                    <a:pt x="1912" y="1069"/>
                  </a:cubicBezTo>
                  <a:cubicBezTo>
                    <a:pt x="1917" y="1060"/>
                    <a:pt x="1917" y="1060"/>
                    <a:pt x="1917" y="1060"/>
                  </a:cubicBezTo>
                  <a:cubicBezTo>
                    <a:pt x="1906" y="1016"/>
                    <a:pt x="1906" y="1016"/>
                    <a:pt x="1906" y="1016"/>
                  </a:cubicBezTo>
                  <a:cubicBezTo>
                    <a:pt x="1948" y="1010"/>
                    <a:pt x="1948" y="1010"/>
                    <a:pt x="1948" y="1010"/>
                  </a:cubicBezTo>
                  <a:cubicBezTo>
                    <a:pt x="1965" y="957"/>
                    <a:pt x="1965" y="957"/>
                    <a:pt x="1965" y="957"/>
                  </a:cubicBezTo>
                  <a:cubicBezTo>
                    <a:pt x="1998" y="955"/>
                    <a:pt x="1998" y="955"/>
                    <a:pt x="1998" y="955"/>
                  </a:cubicBezTo>
                  <a:cubicBezTo>
                    <a:pt x="2003" y="942"/>
                    <a:pt x="2003" y="942"/>
                    <a:pt x="2003" y="942"/>
                  </a:cubicBezTo>
                  <a:cubicBezTo>
                    <a:pt x="2025" y="928"/>
                    <a:pt x="2025" y="928"/>
                    <a:pt x="2025" y="928"/>
                  </a:cubicBezTo>
                  <a:cubicBezTo>
                    <a:pt x="2023" y="913"/>
                    <a:pt x="2023" y="913"/>
                    <a:pt x="2023" y="913"/>
                  </a:cubicBezTo>
                  <a:cubicBezTo>
                    <a:pt x="2064" y="909"/>
                    <a:pt x="2064" y="909"/>
                    <a:pt x="2064" y="909"/>
                  </a:cubicBezTo>
                  <a:cubicBezTo>
                    <a:pt x="2097" y="878"/>
                    <a:pt x="2097" y="878"/>
                    <a:pt x="2097" y="878"/>
                  </a:cubicBezTo>
                  <a:cubicBezTo>
                    <a:pt x="2097" y="878"/>
                    <a:pt x="2100" y="878"/>
                    <a:pt x="2102" y="878"/>
                  </a:cubicBezTo>
                  <a:cubicBezTo>
                    <a:pt x="2106" y="876"/>
                    <a:pt x="2106" y="876"/>
                    <a:pt x="2106" y="876"/>
                  </a:cubicBezTo>
                  <a:cubicBezTo>
                    <a:pt x="2117" y="873"/>
                    <a:pt x="2128" y="873"/>
                    <a:pt x="2139" y="873"/>
                  </a:cubicBezTo>
                  <a:cubicBezTo>
                    <a:pt x="2152" y="871"/>
                    <a:pt x="2163" y="871"/>
                    <a:pt x="2179" y="869"/>
                  </a:cubicBezTo>
                  <a:cubicBezTo>
                    <a:pt x="2192" y="869"/>
                    <a:pt x="2192" y="869"/>
                    <a:pt x="2192" y="869"/>
                  </a:cubicBezTo>
                  <a:cubicBezTo>
                    <a:pt x="2218" y="889"/>
                    <a:pt x="2218" y="889"/>
                    <a:pt x="2218" y="889"/>
                  </a:cubicBezTo>
                  <a:cubicBezTo>
                    <a:pt x="2276" y="869"/>
                    <a:pt x="2276" y="869"/>
                    <a:pt x="2276" y="869"/>
                  </a:cubicBezTo>
                  <a:cubicBezTo>
                    <a:pt x="2276" y="854"/>
                    <a:pt x="2276" y="854"/>
                    <a:pt x="2276" y="854"/>
                  </a:cubicBezTo>
                  <a:cubicBezTo>
                    <a:pt x="2293" y="845"/>
                    <a:pt x="2293" y="845"/>
                    <a:pt x="2293" y="845"/>
                  </a:cubicBezTo>
                  <a:cubicBezTo>
                    <a:pt x="2326" y="854"/>
                    <a:pt x="2326" y="854"/>
                    <a:pt x="2326" y="854"/>
                  </a:cubicBezTo>
                  <a:cubicBezTo>
                    <a:pt x="2346" y="887"/>
                    <a:pt x="2346" y="887"/>
                    <a:pt x="2346" y="887"/>
                  </a:cubicBezTo>
                  <a:cubicBezTo>
                    <a:pt x="2408" y="882"/>
                    <a:pt x="2408" y="882"/>
                    <a:pt x="2408" y="882"/>
                  </a:cubicBezTo>
                  <a:cubicBezTo>
                    <a:pt x="2483" y="909"/>
                    <a:pt x="2483" y="909"/>
                    <a:pt x="2483" y="909"/>
                  </a:cubicBezTo>
                  <a:cubicBezTo>
                    <a:pt x="2507" y="898"/>
                    <a:pt x="2507" y="898"/>
                    <a:pt x="2507" y="898"/>
                  </a:cubicBezTo>
                  <a:cubicBezTo>
                    <a:pt x="2540" y="906"/>
                    <a:pt x="2540" y="906"/>
                    <a:pt x="2540" y="906"/>
                  </a:cubicBezTo>
                  <a:cubicBezTo>
                    <a:pt x="2553" y="887"/>
                    <a:pt x="2553" y="887"/>
                    <a:pt x="2553" y="887"/>
                  </a:cubicBezTo>
                  <a:cubicBezTo>
                    <a:pt x="2575" y="898"/>
                    <a:pt x="2575" y="898"/>
                    <a:pt x="2575" y="898"/>
                  </a:cubicBezTo>
                  <a:cubicBezTo>
                    <a:pt x="2582" y="898"/>
                    <a:pt x="2590" y="898"/>
                    <a:pt x="2599" y="898"/>
                  </a:cubicBezTo>
                  <a:cubicBezTo>
                    <a:pt x="2608" y="895"/>
                    <a:pt x="2619" y="895"/>
                    <a:pt x="2628" y="893"/>
                  </a:cubicBezTo>
                  <a:cubicBezTo>
                    <a:pt x="2659" y="891"/>
                    <a:pt x="2659" y="891"/>
                    <a:pt x="2659" y="891"/>
                  </a:cubicBezTo>
                  <a:cubicBezTo>
                    <a:pt x="2698" y="827"/>
                    <a:pt x="2698" y="827"/>
                    <a:pt x="2698" y="827"/>
                  </a:cubicBezTo>
                  <a:cubicBezTo>
                    <a:pt x="2690" y="810"/>
                    <a:pt x="2690" y="810"/>
                    <a:pt x="2690" y="810"/>
                  </a:cubicBezTo>
                  <a:cubicBezTo>
                    <a:pt x="2692" y="810"/>
                    <a:pt x="2692" y="810"/>
                    <a:pt x="2692" y="810"/>
                  </a:cubicBezTo>
                  <a:cubicBezTo>
                    <a:pt x="2696" y="805"/>
                    <a:pt x="2703" y="803"/>
                    <a:pt x="2712" y="801"/>
                  </a:cubicBezTo>
                  <a:cubicBezTo>
                    <a:pt x="2725" y="799"/>
                    <a:pt x="2738" y="796"/>
                    <a:pt x="2751" y="794"/>
                  </a:cubicBezTo>
                  <a:cubicBezTo>
                    <a:pt x="2758" y="794"/>
                    <a:pt x="2758" y="794"/>
                    <a:pt x="2758" y="794"/>
                  </a:cubicBezTo>
                  <a:cubicBezTo>
                    <a:pt x="2789" y="810"/>
                    <a:pt x="2789" y="810"/>
                    <a:pt x="2789" y="810"/>
                  </a:cubicBezTo>
                  <a:cubicBezTo>
                    <a:pt x="2830" y="889"/>
                    <a:pt x="2830" y="889"/>
                    <a:pt x="2830" y="889"/>
                  </a:cubicBezTo>
                  <a:cubicBezTo>
                    <a:pt x="2894" y="926"/>
                    <a:pt x="2894" y="926"/>
                    <a:pt x="2894" y="926"/>
                  </a:cubicBezTo>
                  <a:cubicBezTo>
                    <a:pt x="2903" y="948"/>
                    <a:pt x="2903" y="948"/>
                    <a:pt x="2903" y="948"/>
                  </a:cubicBezTo>
                  <a:cubicBezTo>
                    <a:pt x="2910" y="944"/>
                    <a:pt x="2910" y="944"/>
                    <a:pt x="2910" y="944"/>
                  </a:cubicBezTo>
                  <a:cubicBezTo>
                    <a:pt x="2923" y="933"/>
                    <a:pt x="2938" y="926"/>
                    <a:pt x="2952" y="917"/>
                  </a:cubicBezTo>
                  <a:cubicBezTo>
                    <a:pt x="2958" y="915"/>
                    <a:pt x="2965" y="913"/>
                    <a:pt x="2971" y="913"/>
                  </a:cubicBezTo>
                  <a:cubicBezTo>
                    <a:pt x="2923" y="1014"/>
                    <a:pt x="2923" y="1014"/>
                    <a:pt x="2923" y="1014"/>
                  </a:cubicBezTo>
                  <a:cubicBezTo>
                    <a:pt x="2899" y="1030"/>
                    <a:pt x="2899" y="1030"/>
                    <a:pt x="2899" y="1030"/>
                  </a:cubicBezTo>
                  <a:cubicBezTo>
                    <a:pt x="2905" y="1078"/>
                    <a:pt x="2905" y="1078"/>
                    <a:pt x="2905" y="1078"/>
                  </a:cubicBezTo>
                  <a:cubicBezTo>
                    <a:pt x="2914" y="1065"/>
                    <a:pt x="2914" y="1065"/>
                    <a:pt x="2914" y="1065"/>
                  </a:cubicBezTo>
                  <a:cubicBezTo>
                    <a:pt x="2923" y="1065"/>
                    <a:pt x="2923" y="1065"/>
                    <a:pt x="2923" y="1065"/>
                  </a:cubicBezTo>
                  <a:cubicBezTo>
                    <a:pt x="2921" y="1076"/>
                    <a:pt x="2921" y="1076"/>
                    <a:pt x="2921" y="1076"/>
                  </a:cubicBezTo>
                  <a:cubicBezTo>
                    <a:pt x="2927" y="1082"/>
                    <a:pt x="2927" y="1082"/>
                    <a:pt x="2927" y="1082"/>
                  </a:cubicBezTo>
                  <a:cubicBezTo>
                    <a:pt x="2936" y="1085"/>
                    <a:pt x="2936" y="1085"/>
                    <a:pt x="2936" y="1085"/>
                  </a:cubicBezTo>
                  <a:cubicBezTo>
                    <a:pt x="3007" y="1025"/>
                    <a:pt x="3007" y="1025"/>
                    <a:pt x="3007" y="1025"/>
                  </a:cubicBezTo>
                  <a:cubicBezTo>
                    <a:pt x="3046" y="957"/>
                    <a:pt x="3046" y="957"/>
                    <a:pt x="3046" y="957"/>
                  </a:cubicBezTo>
                  <a:cubicBezTo>
                    <a:pt x="3070" y="933"/>
                    <a:pt x="3070" y="933"/>
                    <a:pt x="3070" y="933"/>
                  </a:cubicBezTo>
                  <a:cubicBezTo>
                    <a:pt x="3084" y="893"/>
                    <a:pt x="3084" y="893"/>
                    <a:pt x="3084" y="893"/>
                  </a:cubicBezTo>
                  <a:cubicBezTo>
                    <a:pt x="3077" y="860"/>
                    <a:pt x="3081" y="836"/>
                    <a:pt x="3097" y="825"/>
                  </a:cubicBezTo>
                  <a:cubicBezTo>
                    <a:pt x="3097" y="816"/>
                    <a:pt x="3097" y="816"/>
                    <a:pt x="3097" y="816"/>
                  </a:cubicBezTo>
                  <a:cubicBezTo>
                    <a:pt x="3090" y="810"/>
                    <a:pt x="3088" y="803"/>
                    <a:pt x="3090" y="794"/>
                  </a:cubicBezTo>
                  <a:cubicBezTo>
                    <a:pt x="3092" y="792"/>
                    <a:pt x="3095" y="788"/>
                    <a:pt x="3097" y="785"/>
                  </a:cubicBezTo>
                  <a:cubicBezTo>
                    <a:pt x="3068" y="755"/>
                    <a:pt x="3068" y="755"/>
                    <a:pt x="3068" y="755"/>
                  </a:cubicBezTo>
                  <a:cubicBezTo>
                    <a:pt x="3048" y="777"/>
                    <a:pt x="3048" y="777"/>
                    <a:pt x="3048" y="777"/>
                  </a:cubicBezTo>
                  <a:cubicBezTo>
                    <a:pt x="3037" y="779"/>
                    <a:pt x="3037" y="779"/>
                    <a:pt x="3037" y="779"/>
                  </a:cubicBezTo>
                  <a:cubicBezTo>
                    <a:pt x="3046" y="766"/>
                    <a:pt x="3046" y="766"/>
                    <a:pt x="3046" y="766"/>
                  </a:cubicBezTo>
                  <a:cubicBezTo>
                    <a:pt x="3046" y="752"/>
                    <a:pt x="3046" y="752"/>
                    <a:pt x="3046" y="752"/>
                  </a:cubicBezTo>
                  <a:cubicBezTo>
                    <a:pt x="3037" y="752"/>
                    <a:pt x="3037" y="752"/>
                    <a:pt x="3037" y="752"/>
                  </a:cubicBezTo>
                  <a:cubicBezTo>
                    <a:pt x="3037" y="763"/>
                    <a:pt x="3037" y="763"/>
                    <a:pt x="3037" y="763"/>
                  </a:cubicBezTo>
                  <a:cubicBezTo>
                    <a:pt x="3022" y="777"/>
                    <a:pt x="3022" y="777"/>
                    <a:pt x="3022" y="777"/>
                  </a:cubicBezTo>
                  <a:cubicBezTo>
                    <a:pt x="3024" y="750"/>
                    <a:pt x="3024" y="750"/>
                    <a:pt x="3024" y="750"/>
                  </a:cubicBezTo>
                  <a:cubicBezTo>
                    <a:pt x="3020" y="748"/>
                    <a:pt x="3020" y="748"/>
                    <a:pt x="3020" y="748"/>
                  </a:cubicBezTo>
                  <a:cubicBezTo>
                    <a:pt x="2996" y="750"/>
                    <a:pt x="2996" y="750"/>
                    <a:pt x="2996" y="750"/>
                  </a:cubicBezTo>
                  <a:cubicBezTo>
                    <a:pt x="2985" y="741"/>
                    <a:pt x="2985" y="741"/>
                    <a:pt x="2985" y="741"/>
                  </a:cubicBezTo>
                  <a:cubicBezTo>
                    <a:pt x="3011" y="728"/>
                    <a:pt x="3011" y="728"/>
                    <a:pt x="3011" y="728"/>
                  </a:cubicBezTo>
                  <a:cubicBezTo>
                    <a:pt x="3029" y="717"/>
                    <a:pt x="3029" y="717"/>
                    <a:pt x="3029" y="717"/>
                  </a:cubicBezTo>
                  <a:cubicBezTo>
                    <a:pt x="3066" y="686"/>
                    <a:pt x="3066" y="686"/>
                    <a:pt x="3066" y="686"/>
                  </a:cubicBezTo>
                  <a:cubicBezTo>
                    <a:pt x="3079" y="662"/>
                    <a:pt x="3079" y="662"/>
                    <a:pt x="3079" y="662"/>
                  </a:cubicBezTo>
                  <a:cubicBezTo>
                    <a:pt x="3101" y="644"/>
                    <a:pt x="3101" y="644"/>
                    <a:pt x="3101" y="644"/>
                  </a:cubicBezTo>
                  <a:cubicBezTo>
                    <a:pt x="3123" y="616"/>
                    <a:pt x="3123" y="616"/>
                    <a:pt x="3123" y="616"/>
                  </a:cubicBezTo>
                  <a:cubicBezTo>
                    <a:pt x="3172" y="616"/>
                    <a:pt x="3172" y="616"/>
                    <a:pt x="3172" y="616"/>
                  </a:cubicBezTo>
                  <a:cubicBezTo>
                    <a:pt x="3169" y="629"/>
                    <a:pt x="3169" y="629"/>
                    <a:pt x="3169" y="629"/>
                  </a:cubicBezTo>
                  <a:cubicBezTo>
                    <a:pt x="3180" y="627"/>
                    <a:pt x="3180" y="627"/>
                    <a:pt x="3180" y="627"/>
                  </a:cubicBezTo>
                  <a:cubicBezTo>
                    <a:pt x="3187" y="620"/>
                    <a:pt x="3187" y="620"/>
                    <a:pt x="3187" y="620"/>
                  </a:cubicBezTo>
                  <a:cubicBezTo>
                    <a:pt x="3200" y="622"/>
                    <a:pt x="3200" y="622"/>
                    <a:pt x="3200" y="622"/>
                  </a:cubicBezTo>
                  <a:cubicBezTo>
                    <a:pt x="3213" y="620"/>
                    <a:pt x="3213" y="620"/>
                    <a:pt x="3213" y="620"/>
                  </a:cubicBezTo>
                  <a:cubicBezTo>
                    <a:pt x="3220" y="625"/>
                    <a:pt x="3220" y="625"/>
                    <a:pt x="3220" y="625"/>
                  </a:cubicBezTo>
                  <a:cubicBezTo>
                    <a:pt x="3231" y="618"/>
                    <a:pt x="3231" y="618"/>
                    <a:pt x="3231" y="618"/>
                  </a:cubicBezTo>
                  <a:cubicBezTo>
                    <a:pt x="3235" y="605"/>
                    <a:pt x="3235" y="605"/>
                    <a:pt x="3235" y="605"/>
                  </a:cubicBezTo>
                  <a:cubicBezTo>
                    <a:pt x="3249" y="600"/>
                    <a:pt x="3249" y="600"/>
                    <a:pt x="3249" y="600"/>
                  </a:cubicBezTo>
                  <a:cubicBezTo>
                    <a:pt x="3264" y="609"/>
                    <a:pt x="3264" y="609"/>
                    <a:pt x="3264" y="609"/>
                  </a:cubicBezTo>
                  <a:cubicBezTo>
                    <a:pt x="3280" y="607"/>
                    <a:pt x="3280" y="607"/>
                    <a:pt x="3280" y="607"/>
                  </a:cubicBezTo>
                  <a:cubicBezTo>
                    <a:pt x="3282" y="611"/>
                    <a:pt x="3282" y="611"/>
                    <a:pt x="3282" y="611"/>
                  </a:cubicBezTo>
                  <a:cubicBezTo>
                    <a:pt x="3302" y="618"/>
                    <a:pt x="3302" y="618"/>
                    <a:pt x="3302" y="618"/>
                  </a:cubicBezTo>
                  <a:cubicBezTo>
                    <a:pt x="3302" y="622"/>
                    <a:pt x="3302" y="622"/>
                    <a:pt x="3302" y="622"/>
                  </a:cubicBezTo>
                  <a:cubicBezTo>
                    <a:pt x="3280" y="627"/>
                    <a:pt x="3280" y="627"/>
                    <a:pt x="3280" y="627"/>
                  </a:cubicBezTo>
                  <a:cubicBezTo>
                    <a:pt x="3282" y="638"/>
                    <a:pt x="3282" y="638"/>
                    <a:pt x="3282" y="638"/>
                  </a:cubicBezTo>
                  <a:cubicBezTo>
                    <a:pt x="3308" y="636"/>
                    <a:pt x="3308" y="636"/>
                    <a:pt x="3308" y="636"/>
                  </a:cubicBezTo>
                  <a:cubicBezTo>
                    <a:pt x="3310" y="629"/>
                    <a:pt x="3310" y="629"/>
                    <a:pt x="3310" y="629"/>
                  </a:cubicBezTo>
                  <a:cubicBezTo>
                    <a:pt x="3321" y="633"/>
                    <a:pt x="3321" y="633"/>
                    <a:pt x="3321" y="633"/>
                  </a:cubicBezTo>
                  <a:cubicBezTo>
                    <a:pt x="3335" y="625"/>
                    <a:pt x="3335" y="625"/>
                    <a:pt x="3335" y="625"/>
                  </a:cubicBezTo>
                  <a:cubicBezTo>
                    <a:pt x="3341" y="629"/>
                    <a:pt x="3341" y="629"/>
                    <a:pt x="3341" y="629"/>
                  </a:cubicBezTo>
                  <a:cubicBezTo>
                    <a:pt x="3357" y="620"/>
                    <a:pt x="3357" y="620"/>
                    <a:pt x="3357" y="620"/>
                  </a:cubicBezTo>
                  <a:cubicBezTo>
                    <a:pt x="3354" y="611"/>
                    <a:pt x="3354" y="611"/>
                    <a:pt x="3354" y="611"/>
                  </a:cubicBezTo>
                  <a:cubicBezTo>
                    <a:pt x="3339" y="603"/>
                    <a:pt x="3339" y="603"/>
                    <a:pt x="3339" y="603"/>
                  </a:cubicBezTo>
                  <a:cubicBezTo>
                    <a:pt x="3339" y="598"/>
                    <a:pt x="3339" y="598"/>
                    <a:pt x="3339" y="598"/>
                  </a:cubicBezTo>
                  <a:cubicBezTo>
                    <a:pt x="3383" y="545"/>
                    <a:pt x="3383" y="545"/>
                    <a:pt x="3383" y="545"/>
                  </a:cubicBezTo>
                  <a:cubicBezTo>
                    <a:pt x="3409" y="539"/>
                    <a:pt x="3409" y="539"/>
                    <a:pt x="3409" y="539"/>
                  </a:cubicBezTo>
                  <a:cubicBezTo>
                    <a:pt x="3423" y="530"/>
                    <a:pt x="3423" y="530"/>
                    <a:pt x="3423" y="530"/>
                  </a:cubicBezTo>
                  <a:cubicBezTo>
                    <a:pt x="3438" y="537"/>
                    <a:pt x="3438" y="537"/>
                    <a:pt x="3438" y="537"/>
                  </a:cubicBezTo>
                  <a:cubicBezTo>
                    <a:pt x="3456" y="530"/>
                    <a:pt x="3456" y="530"/>
                    <a:pt x="3456" y="530"/>
                  </a:cubicBezTo>
                  <a:cubicBezTo>
                    <a:pt x="3456" y="534"/>
                    <a:pt x="3456" y="534"/>
                    <a:pt x="3456" y="534"/>
                  </a:cubicBezTo>
                  <a:cubicBezTo>
                    <a:pt x="3436" y="554"/>
                    <a:pt x="3436" y="554"/>
                    <a:pt x="3436" y="554"/>
                  </a:cubicBezTo>
                  <a:cubicBezTo>
                    <a:pt x="3436" y="563"/>
                    <a:pt x="3436" y="563"/>
                    <a:pt x="3436" y="563"/>
                  </a:cubicBezTo>
                  <a:cubicBezTo>
                    <a:pt x="3447" y="563"/>
                    <a:pt x="3447" y="563"/>
                    <a:pt x="3447" y="563"/>
                  </a:cubicBezTo>
                  <a:cubicBezTo>
                    <a:pt x="3438" y="572"/>
                    <a:pt x="3438" y="572"/>
                    <a:pt x="3438" y="572"/>
                  </a:cubicBezTo>
                  <a:cubicBezTo>
                    <a:pt x="3442" y="578"/>
                    <a:pt x="3442" y="578"/>
                    <a:pt x="3442" y="578"/>
                  </a:cubicBezTo>
                  <a:cubicBezTo>
                    <a:pt x="3484" y="552"/>
                    <a:pt x="3484" y="552"/>
                    <a:pt x="3484" y="552"/>
                  </a:cubicBezTo>
                  <a:cubicBezTo>
                    <a:pt x="3489" y="554"/>
                    <a:pt x="3489" y="554"/>
                    <a:pt x="3489" y="554"/>
                  </a:cubicBezTo>
                  <a:cubicBezTo>
                    <a:pt x="3493" y="548"/>
                    <a:pt x="3493" y="548"/>
                    <a:pt x="3493" y="548"/>
                  </a:cubicBezTo>
                  <a:cubicBezTo>
                    <a:pt x="3491" y="543"/>
                    <a:pt x="3491" y="543"/>
                    <a:pt x="3491" y="543"/>
                  </a:cubicBezTo>
                  <a:cubicBezTo>
                    <a:pt x="3500" y="517"/>
                    <a:pt x="3500" y="517"/>
                    <a:pt x="3500" y="517"/>
                  </a:cubicBezTo>
                  <a:cubicBezTo>
                    <a:pt x="3524" y="508"/>
                    <a:pt x="3524" y="508"/>
                    <a:pt x="3524" y="508"/>
                  </a:cubicBezTo>
                  <a:cubicBezTo>
                    <a:pt x="3528" y="515"/>
                    <a:pt x="3528" y="515"/>
                    <a:pt x="3528" y="515"/>
                  </a:cubicBezTo>
                  <a:cubicBezTo>
                    <a:pt x="3517" y="523"/>
                    <a:pt x="3517" y="523"/>
                    <a:pt x="3517" y="523"/>
                  </a:cubicBezTo>
                  <a:cubicBezTo>
                    <a:pt x="3511" y="543"/>
                    <a:pt x="3511" y="543"/>
                    <a:pt x="3511" y="543"/>
                  </a:cubicBezTo>
                  <a:cubicBezTo>
                    <a:pt x="3489" y="589"/>
                    <a:pt x="3489" y="589"/>
                    <a:pt x="3489" y="589"/>
                  </a:cubicBezTo>
                  <a:cubicBezTo>
                    <a:pt x="3427" y="629"/>
                    <a:pt x="3427" y="629"/>
                    <a:pt x="3427" y="629"/>
                  </a:cubicBezTo>
                  <a:cubicBezTo>
                    <a:pt x="3398" y="660"/>
                    <a:pt x="3398" y="660"/>
                    <a:pt x="3398" y="660"/>
                  </a:cubicBezTo>
                  <a:cubicBezTo>
                    <a:pt x="3385" y="655"/>
                    <a:pt x="3385" y="655"/>
                    <a:pt x="3385" y="655"/>
                  </a:cubicBezTo>
                  <a:cubicBezTo>
                    <a:pt x="3383" y="662"/>
                    <a:pt x="3383" y="662"/>
                    <a:pt x="3383" y="662"/>
                  </a:cubicBezTo>
                  <a:cubicBezTo>
                    <a:pt x="3385" y="669"/>
                    <a:pt x="3385" y="669"/>
                    <a:pt x="3385" y="669"/>
                  </a:cubicBezTo>
                  <a:cubicBezTo>
                    <a:pt x="3383" y="680"/>
                    <a:pt x="3383" y="680"/>
                    <a:pt x="3383" y="680"/>
                  </a:cubicBezTo>
                  <a:cubicBezTo>
                    <a:pt x="3370" y="695"/>
                    <a:pt x="3370" y="695"/>
                    <a:pt x="3370" y="695"/>
                  </a:cubicBezTo>
                  <a:cubicBezTo>
                    <a:pt x="3363" y="735"/>
                    <a:pt x="3363" y="735"/>
                    <a:pt x="3363" y="735"/>
                  </a:cubicBezTo>
                  <a:cubicBezTo>
                    <a:pt x="3368" y="772"/>
                    <a:pt x="3368" y="772"/>
                    <a:pt x="3368" y="772"/>
                  </a:cubicBezTo>
                  <a:cubicBezTo>
                    <a:pt x="3361" y="818"/>
                    <a:pt x="3361" y="818"/>
                    <a:pt x="3361" y="818"/>
                  </a:cubicBezTo>
                  <a:cubicBezTo>
                    <a:pt x="3379" y="832"/>
                    <a:pt x="3379" y="832"/>
                    <a:pt x="3379" y="832"/>
                  </a:cubicBezTo>
                  <a:cubicBezTo>
                    <a:pt x="3379" y="854"/>
                    <a:pt x="3379" y="854"/>
                    <a:pt x="3379" y="854"/>
                  </a:cubicBezTo>
                  <a:cubicBezTo>
                    <a:pt x="3390" y="865"/>
                    <a:pt x="3390" y="865"/>
                    <a:pt x="3390" y="865"/>
                  </a:cubicBezTo>
                  <a:cubicBezTo>
                    <a:pt x="3405" y="854"/>
                    <a:pt x="3416" y="840"/>
                    <a:pt x="3423" y="823"/>
                  </a:cubicBezTo>
                  <a:cubicBezTo>
                    <a:pt x="3434" y="805"/>
                    <a:pt x="3434" y="805"/>
                    <a:pt x="3434" y="805"/>
                  </a:cubicBezTo>
                  <a:cubicBezTo>
                    <a:pt x="3445" y="801"/>
                    <a:pt x="3445" y="801"/>
                    <a:pt x="3445" y="801"/>
                  </a:cubicBezTo>
                  <a:cubicBezTo>
                    <a:pt x="3445" y="779"/>
                    <a:pt x="3445" y="779"/>
                    <a:pt x="3445" y="779"/>
                  </a:cubicBezTo>
                  <a:cubicBezTo>
                    <a:pt x="3453" y="768"/>
                    <a:pt x="3453" y="768"/>
                    <a:pt x="3453" y="768"/>
                  </a:cubicBezTo>
                  <a:cubicBezTo>
                    <a:pt x="3462" y="772"/>
                    <a:pt x="3462" y="772"/>
                    <a:pt x="3462" y="772"/>
                  </a:cubicBezTo>
                  <a:cubicBezTo>
                    <a:pt x="3473" y="770"/>
                    <a:pt x="3473" y="770"/>
                    <a:pt x="3473" y="770"/>
                  </a:cubicBezTo>
                  <a:cubicBezTo>
                    <a:pt x="3480" y="755"/>
                    <a:pt x="3480" y="755"/>
                    <a:pt x="3480" y="755"/>
                  </a:cubicBezTo>
                  <a:cubicBezTo>
                    <a:pt x="3471" y="737"/>
                    <a:pt x="3471" y="737"/>
                    <a:pt x="3471" y="737"/>
                  </a:cubicBezTo>
                  <a:cubicBezTo>
                    <a:pt x="3480" y="722"/>
                    <a:pt x="3480" y="722"/>
                    <a:pt x="3480" y="722"/>
                  </a:cubicBezTo>
                  <a:cubicBezTo>
                    <a:pt x="3495" y="722"/>
                    <a:pt x="3495" y="722"/>
                    <a:pt x="3495" y="722"/>
                  </a:cubicBezTo>
                  <a:cubicBezTo>
                    <a:pt x="3497" y="711"/>
                    <a:pt x="3497" y="711"/>
                    <a:pt x="3497" y="711"/>
                  </a:cubicBezTo>
                  <a:cubicBezTo>
                    <a:pt x="3484" y="699"/>
                    <a:pt x="3484" y="699"/>
                    <a:pt x="3484" y="699"/>
                  </a:cubicBezTo>
                  <a:cubicBezTo>
                    <a:pt x="3486" y="682"/>
                    <a:pt x="3486" y="682"/>
                    <a:pt x="3486" y="682"/>
                  </a:cubicBezTo>
                  <a:cubicBezTo>
                    <a:pt x="3504" y="682"/>
                    <a:pt x="3504" y="682"/>
                    <a:pt x="3504" y="682"/>
                  </a:cubicBezTo>
                  <a:cubicBezTo>
                    <a:pt x="3504" y="666"/>
                    <a:pt x="3504" y="666"/>
                    <a:pt x="3504" y="666"/>
                  </a:cubicBezTo>
                  <a:cubicBezTo>
                    <a:pt x="3495" y="658"/>
                    <a:pt x="3495" y="658"/>
                    <a:pt x="3495" y="658"/>
                  </a:cubicBezTo>
                  <a:cubicBezTo>
                    <a:pt x="3504" y="622"/>
                    <a:pt x="3504" y="622"/>
                    <a:pt x="3504" y="622"/>
                  </a:cubicBezTo>
                  <a:cubicBezTo>
                    <a:pt x="3515" y="618"/>
                    <a:pt x="3515" y="618"/>
                    <a:pt x="3515" y="618"/>
                  </a:cubicBezTo>
                  <a:cubicBezTo>
                    <a:pt x="3522" y="589"/>
                    <a:pt x="3522" y="589"/>
                    <a:pt x="3522" y="589"/>
                  </a:cubicBezTo>
                  <a:cubicBezTo>
                    <a:pt x="3535" y="587"/>
                    <a:pt x="3535" y="587"/>
                    <a:pt x="3535" y="587"/>
                  </a:cubicBezTo>
                  <a:cubicBezTo>
                    <a:pt x="3546" y="598"/>
                    <a:pt x="3546" y="598"/>
                    <a:pt x="3546" y="598"/>
                  </a:cubicBezTo>
                  <a:cubicBezTo>
                    <a:pt x="3570" y="574"/>
                    <a:pt x="3570" y="574"/>
                    <a:pt x="3570" y="574"/>
                  </a:cubicBezTo>
                  <a:cubicBezTo>
                    <a:pt x="3577" y="574"/>
                    <a:pt x="3577" y="574"/>
                    <a:pt x="3577" y="574"/>
                  </a:cubicBezTo>
                  <a:cubicBezTo>
                    <a:pt x="3574" y="596"/>
                    <a:pt x="3574" y="596"/>
                    <a:pt x="3574" y="596"/>
                  </a:cubicBezTo>
                  <a:cubicBezTo>
                    <a:pt x="3581" y="598"/>
                    <a:pt x="3581" y="598"/>
                    <a:pt x="3581" y="598"/>
                  </a:cubicBezTo>
                  <a:cubicBezTo>
                    <a:pt x="3603" y="572"/>
                    <a:pt x="3603" y="572"/>
                    <a:pt x="3603" y="572"/>
                  </a:cubicBezTo>
                  <a:cubicBezTo>
                    <a:pt x="3625" y="574"/>
                    <a:pt x="3625" y="574"/>
                    <a:pt x="3625" y="574"/>
                  </a:cubicBezTo>
                  <a:cubicBezTo>
                    <a:pt x="3649" y="598"/>
                    <a:pt x="3649" y="598"/>
                    <a:pt x="3649" y="598"/>
                  </a:cubicBezTo>
                  <a:cubicBezTo>
                    <a:pt x="3676" y="574"/>
                    <a:pt x="3676" y="574"/>
                    <a:pt x="3676" y="574"/>
                  </a:cubicBezTo>
                  <a:cubicBezTo>
                    <a:pt x="3691" y="572"/>
                    <a:pt x="3691" y="572"/>
                    <a:pt x="3691" y="572"/>
                  </a:cubicBezTo>
                  <a:cubicBezTo>
                    <a:pt x="3689" y="559"/>
                    <a:pt x="3689" y="559"/>
                    <a:pt x="3689" y="559"/>
                  </a:cubicBezTo>
                  <a:cubicBezTo>
                    <a:pt x="3722" y="548"/>
                    <a:pt x="3722" y="548"/>
                    <a:pt x="3722" y="548"/>
                  </a:cubicBezTo>
                  <a:cubicBezTo>
                    <a:pt x="3768" y="515"/>
                    <a:pt x="3768" y="515"/>
                    <a:pt x="3768" y="515"/>
                  </a:cubicBezTo>
                  <a:cubicBezTo>
                    <a:pt x="3788" y="504"/>
                    <a:pt x="3788" y="504"/>
                    <a:pt x="3788" y="504"/>
                  </a:cubicBezTo>
                  <a:cubicBezTo>
                    <a:pt x="3806" y="486"/>
                    <a:pt x="3806" y="486"/>
                    <a:pt x="3806" y="486"/>
                  </a:cubicBezTo>
                  <a:cubicBezTo>
                    <a:pt x="3823" y="488"/>
                    <a:pt x="3823" y="488"/>
                    <a:pt x="3823" y="488"/>
                  </a:cubicBezTo>
                  <a:cubicBezTo>
                    <a:pt x="3830" y="475"/>
                    <a:pt x="3830" y="475"/>
                    <a:pt x="3830" y="475"/>
                  </a:cubicBezTo>
                  <a:cubicBezTo>
                    <a:pt x="3806" y="431"/>
                    <a:pt x="3806" y="431"/>
                    <a:pt x="3806" y="431"/>
                  </a:cubicBezTo>
                  <a:cubicBezTo>
                    <a:pt x="3788" y="416"/>
                    <a:pt x="3788" y="416"/>
                    <a:pt x="3788" y="416"/>
                  </a:cubicBezTo>
                  <a:cubicBezTo>
                    <a:pt x="3801" y="416"/>
                    <a:pt x="3801" y="416"/>
                    <a:pt x="3801" y="416"/>
                  </a:cubicBezTo>
                  <a:cubicBezTo>
                    <a:pt x="3828" y="424"/>
                    <a:pt x="3828" y="424"/>
                    <a:pt x="3828" y="424"/>
                  </a:cubicBezTo>
                  <a:cubicBezTo>
                    <a:pt x="3852" y="413"/>
                    <a:pt x="3852" y="413"/>
                    <a:pt x="3852" y="413"/>
                  </a:cubicBezTo>
                  <a:cubicBezTo>
                    <a:pt x="3867" y="396"/>
                    <a:pt x="3867" y="396"/>
                    <a:pt x="3867" y="396"/>
                  </a:cubicBezTo>
                  <a:cubicBezTo>
                    <a:pt x="3867" y="380"/>
                    <a:pt x="3867" y="380"/>
                    <a:pt x="3867" y="380"/>
                  </a:cubicBezTo>
                  <a:cubicBezTo>
                    <a:pt x="3865" y="367"/>
                    <a:pt x="3865" y="367"/>
                    <a:pt x="3865" y="367"/>
                  </a:cubicBezTo>
                  <a:cubicBezTo>
                    <a:pt x="3867" y="354"/>
                    <a:pt x="3867" y="354"/>
                    <a:pt x="3867" y="354"/>
                  </a:cubicBezTo>
                  <a:cubicBezTo>
                    <a:pt x="3880" y="352"/>
                    <a:pt x="3880" y="352"/>
                    <a:pt x="3880" y="352"/>
                  </a:cubicBezTo>
                  <a:cubicBezTo>
                    <a:pt x="3878" y="365"/>
                    <a:pt x="3878" y="365"/>
                    <a:pt x="3878" y="365"/>
                  </a:cubicBezTo>
                  <a:cubicBezTo>
                    <a:pt x="3883" y="385"/>
                    <a:pt x="3883" y="385"/>
                    <a:pt x="3883" y="385"/>
                  </a:cubicBezTo>
                  <a:cubicBezTo>
                    <a:pt x="3880" y="396"/>
                    <a:pt x="3880" y="396"/>
                    <a:pt x="3880" y="396"/>
                  </a:cubicBezTo>
                  <a:cubicBezTo>
                    <a:pt x="3889" y="402"/>
                    <a:pt x="3889" y="402"/>
                    <a:pt x="3889" y="402"/>
                  </a:cubicBezTo>
                  <a:cubicBezTo>
                    <a:pt x="3905" y="400"/>
                    <a:pt x="3905" y="400"/>
                    <a:pt x="3905" y="400"/>
                  </a:cubicBezTo>
                  <a:cubicBezTo>
                    <a:pt x="3929" y="398"/>
                    <a:pt x="3929" y="398"/>
                    <a:pt x="3929" y="398"/>
                  </a:cubicBezTo>
                  <a:cubicBezTo>
                    <a:pt x="3938" y="407"/>
                    <a:pt x="3938" y="407"/>
                    <a:pt x="3938" y="407"/>
                  </a:cubicBezTo>
                  <a:cubicBezTo>
                    <a:pt x="3944" y="424"/>
                    <a:pt x="3944" y="424"/>
                    <a:pt x="3944" y="424"/>
                  </a:cubicBezTo>
                  <a:cubicBezTo>
                    <a:pt x="3955" y="435"/>
                    <a:pt x="3955" y="435"/>
                    <a:pt x="3955" y="435"/>
                  </a:cubicBezTo>
                  <a:cubicBezTo>
                    <a:pt x="3986" y="433"/>
                    <a:pt x="3986" y="433"/>
                    <a:pt x="3986" y="433"/>
                  </a:cubicBezTo>
                  <a:cubicBezTo>
                    <a:pt x="3995" y="444"/>
                    <a:pt x="3995" y="444"/>
                    <a:pt x="3995" y="444"/>
                  </a:cubicBezTo>
                  <a:cubicBezTo>
                    <a:pt x="4010" y="438"/>
                    <a:pt x="4010" y="438"/>
                    <a:pt x="4010" y="438"/>
                  </a:cubicBezTo>
                  <a:cubicBezTo>
                    <a:pt x="4008" y="405"/>
                    <a:pt x="4008" y="405"/>
                    <a:pt x="4008" y="405"/>
                  </a:cubicBezTo>
                  <a:cubicBezTo>
                    <a:pt x="4017" y="385"/>
                    <a:pt x="4017" y="385"/>
                    <a:pt x="4017" y="385"/>
                  </a:cubicBezTo>
                  <a:cubicBezTo>
                    <a:pt x="4032" y="385"/>
                    <a:pt x="4032" y="385"/>
                    <a:pt x="4032" y="385"/>
                  </a:cubicBezTo>
                  <a:cubicBezTo>
                    <a:pt x="4041" y="380"/>
                    <a:pt x="4041" y="380"/>
                    <a:pt x="4041" y="380"/>
                  </a:cubicBezTo>
                  <a:cubicBezTo>
                    <a:pt x="4043" y="374"/>
                    <a:pt x="4043" y="374"/>
                    <a:pt x="4043" y="374"/>
                  </a:cubicBezTo>
                  <a:lnTo>
                    <a:pt x="4032" y="369"/>
                  </a:lnTo>
                  <a:close/>
                  <a:moveTo>
                    <a:pt x="986" y="570"/>
                  </a:moveTo>
                  <a:cubicBezTo>
                    <a:pt x="975" y="574"/>
                    <a:pt x="975" y="574"/>
                    <a:pt x="975" y="574"/>
                  </a:cubicBezTo>
                  <a:cubicBezTo>
                    <a:pt x="975" y="583"/>
                    <a:pt x="975" y="583"/>
                    <a:pt x="975" y="583"/>
                  </a:cubicBezTo>
                  <a:cubicBezTo>
                    <a:pt x="955" y="587"/>
                    <a:pt x="955" y="587"/>
                    <a:pt x="955" y="587"/>
                  </a:cubicBezTo>
                  <a:cubicBezTo>
                    <a:pt x="946" y="572"/>
                    <a:pt x="937" y="556"/>
                    <a:pt x="928" y="539"/>
                  </a:cubicBezTo>
                  <a:cubicBezTo>
                    <a:pt x="942" y="526"/>
                    <a:pt x="942" y="526"/>
                    <a:pt x="942" y="526"/>
                  </a:cubicBezTo>
                  <a:cubicBezTo>
                    <a:pt x="948" y="526"/>
                    <a:pt x="948" y="526"/>
                    <a:pt x="948" y="526"/>
                  </a:cubicBezTo>
                  <a:cubicBezTo>
                    <a:pt x="955" y="519"/>
                    <a:pt x="955" y="519"/>
                    <a:pt x="955" y="519"/>
                  </a:cubicBezTo>
                  <a:cubicBezTo>
                    <a:pt x="988" y="563"/>
                    <a:pt x="988" y="563"/>
                    <a:pt x="988" y="563"/>
                  </a:cubicBezTo>
                  <a:cubicBezTo>
                    <a:pt x="986" y="570"/>
                    <a:pt x="986" y="570"/>
                    <a:pt x="986" y="570"/>
                  </a:cubicBezTo>
                  <a:close/>
                  <a:moveTo>
                    <a:pt x="914" y="2350"/>
                  </a:moveTo>
                  <a:cubicBezTo>
                    <a:pt x="907" y="2360"/>
                    <a:pt x="907" y="2360"/>
                    <a:pt x="907" y="2360"/>
                  </a:cubicBezTo>
                  <a:cubicBezTo>
                    <a:pt x="897" y="2359"/>
                    <a:pt x="897" y="2359"/>
                    <a:pt x="897" y="2359"/>
                  </a:cubicBezTo>
                  <a:cubicBezTo>
                    <a:pt x="910" y="2338"/>
                    <a:pt x="910" y="2338"/>
                    <a:pt x="910" y="2338"/>
                  </a:cubicBezTo>
                  <a:cubicBezTo>
                    <a:pt x="917" y="2342"/>
                    <a:pt x="917" y="2342"/>
                    <a:pt x="917" y="2342"/>
                  </a:cubicBezTo>
                  <a:lnTo>
                    <a:pt x="914" y="2350"/>
                  </a:lnTo>
                  <a:close/>
                  <a:moveTo>
                    <a:pt x="961" y="2349"/>
                  </a:moveTo>
                  <a:cubicBezTo>
                    <a:pt x="961" y="2354"/>
                    <a:pt x="961" y="2354"/>
                    <a:pt x="961" y="2354"/>
                  </a:cubicBezTo>
                  <a:cubicBezTo>
                    <a:pt x="950" y="2356"/>
                    <a:pt x="950" y="2356"/>
                    <a:pt x="950" y="2356"/>
                  </a:cubicBezTo>
                  <a:cubicBezTo>
                    <a:pt x="950" y="2351"/>
                    <a:pt x="950" y="2347"/>
                    <a:pt x="950" y="2345"/>
                  </a:cubicBezTo>
                  <a:cubicBezTo>
                    <a:pt x="948" y="2340"/>
                    <a:pt x="948" y="2338"/>
                    <a:pt x="946" y="2334"/>
                  </a:cubicBezTo>
                  <a:cubicBezTo>
                    <a:pt x="941" y="2323"/>
                    <a:pt x="941" y="2323"/>
                    <a:pt x="941" y="2323"/>
                  </a:cubicBezTo>
                  <a:cubicBezTo>
                    <a:pt x="932" y="2321"/>
                    <a:pt x="932" y="2321"/>
                    <a:pt x="932" y="2321"/>
                  </a:cubicBezTo>
                  <a:cubicBezTo>
                    <a:pt x="930" y="2314"/>
                    <a:pt x="928" y="2310"/>
                    <a:pt x="926" y="2303"/>
                  </a:cubicBezTo>
                  <a:cubicBezTo>
                    <a:pt x="921" y="2297"/>
                    <a:pt x="919" y="2288"/>
                    <a:pt x="917" y="2281"/>
                  </a:cubicBezTo>
                  <a:cubicBezTo>
                    <a:pt x="917" y="2270"/>
                    <a:pt x="917" y="2260"/>
                    <a:pt x="917" y="2249"/>
                  </a:cubicBezTo>
                  <a:cubicBezTo>
                    <a:pt x="917" y="2238"/>
                    <a:pt x="917" y="2227"/>
                    <a:pt x="917" y="2216"/>
                  </a:cubicBezTo>
                  <a:cubicBezTo>
                    <a:pt x="919" y="2216"/>
                    <a:pt x="919" y="2216"/>
                    <a:pt x="919" y="2216"/>
                  </a:cubicBezTo>
                  <a:cubicBezTo>
                    <a:pt x="923" y="2216"/>
                    <a:pt x="923" y="2216"/>
                    <a:pt x="923" y="2216"/>
                  </a:cubicBezTo>
                  <a:cubicBezTo>
                    <a:pt x="923" y="2218"/>
                    <a:pt x="923" y="2218"/>
                    <a:pt x="923" y="2218"/>
                  </a:cubicBezTo>
                  <a:cubicBezTo>
                    <a:pt x="926" y="2238"/>
                    <a:pt x="926" y="2238"/>
                    <a:pt x="926" y="2238"/>
                  </a:cubicBezTo>
                  <a:cubicBezTo>
                    <a:pt x="930" y="2253"/>
                    <a:pt x="930" y="2253"/>
                    <a:pt x="930" y="2253"/>
                  </a:cubicBezTo>
                  <a:cubicBezTo>
                    <a:pt x="937" y="2270"/>
                    <a:pt x="937" y="2270"/>
                    <a:pt x="937" y="2270"/>
                  </a:cubicBezTo>
                  <a:cubicBezTo>
                    <a:pt x="930" y="2277"/>
                    <a:pt x="930" y="2277"/>
                    <a:pt x="930" y="2277"/>
                  </a:cubicBezTo>
                  <a:cubicBezTo>
                    <a:pt x="932" y="2286"/>
                    <a:pt x="937" y="2290"/>
                    <a:pt x="941" y="2299"/>
                  </a:cubicBezTo>
                  <a:cubicBezTo>
                    <a:pt x="948" y="2314"/>
                    <a:pt x="954" y="2329"/>
                    <a:pt x="961" y="2345"/>
                  </a:cubicBezTo>
                  <a:cubicBezTo>
                    <a:pt x="961" y="2345"/>
                    <a:pt x="961" y="2347"/>
                    <a:pt x="961" y="2349"/>
                  </a:cubicBezTo>
                  <a:close/>
                  <a:moveTo>
                    <a:pt x="1045" y="2485"/>
                  </a:moveTo>
                  <a:cubicBezTo>
                    <a:pt x="1032" y="2471"/>
                    <a:pt x="1032" y="2471"/>
                    <a:pt x="1032" y="2471"/>
                  </a:cubicBezTo>
                  <a:cubicBezTo>
                    <a:pt x="1028" y="2478"/>
                    <a:pt x="1028" y="2478"/>
                    <a:pt x="1028" y="2478"/>
                  </a:cubicBezTo>
                  <a:cubicBezTo>
                    <a:pt x="1021" y="2473"/>
                    <a:pt x="1021" y="2473"/>
                    <a:pt x="1021" y="2473"/>
                  </a:cubicBezTo>
                  <a:cubicBezTo>
                    <a:pt x="1021" y="2467"/>
                    <a:pt x="1021" y="2467"/>
                    <a:pt x="1021" y="2467"/>
                  </a:cubicBezTo>
                  <a:cubicBezTo>
                    <a:pt x="1008" y="2442"/>
                    <a:pt x="1008" y="2442"/>
                    <a:pt x="1008" y="2442"/>
                  </a:cubicBezTo>
                  <a:cubicBezTo>
                    <a:pt x="1017" y="2431"/>
                    <a:pt x="1017" y="2431"/>
                    <a:pt x="1017" y="2431"/>
                  </a:cubicBezTo>
                  <a:cubicBezTo>
                    <a:pt x="1012" y="2416"/>
                    <a:pt x="1008" y="2400"/>
                    <a:pt x="1001" y="2385"/>
                  </a:cubicBezTo>
                  <a:cubicBezTo>
                    <a:pt x="1003" y="2373"/>
                    <a:pt x="1003" y="2373"/>
                    <a:pt x="1003" y="2373"/>
                  </a:cubicBezTo>
                  <a:cubicBezTo>
                    <a:pt x="1005" y="2362"/>
                    <a:pt x="1005" y="2362"/>
                    <a:pt x="1005" y="2362"/>
                  </a:cubicBezTo>
                  <a:cubicBezTo>
                    <a:pt x="1010" y="2360"/>
                    <a:pt x="1010" y="2360"/>
                    <a:pt x="1010" y="2360"/>
                  </a:cubicBezTo>
                  <a:cubicBezTo>
                    <a:pt x="1014" y="2367"/>
                    <a:pt x="1017" y="2373"/>
                    <a:pt x="1017" y="2380"/>
                  </a:cubicBezTo>
                  <a:cubicBezTo>
                    <a:pt x="1019" y="2387"/>
                    <a:pt x="1021" y="2393"/>
                    <a:pt x="1021" y="2400"/>
                  </a:cubicBezTo>
                  <a:cubicBezTo>
                    <a:pt x="1037" y="2411"/>
                    <a:pt x="1037" y="2411"/>
                    <a:pt x="1037" y="2411"/>
                  </a:cubicBezTo>
                  <a:cubicBezTo>
                    <a:pt x="1037" y="2416"/>
                    <a:pt x="1037" y="2416"/>
                    <a:pt x="1037" y="2416"/>
                  </a:cubicBezTo>
                  <a:cubicBezTo>
                    <a:pt x="1039" y="2416"/>
                    <a:pt x="1039" y="2416"/>
                    <a:pt x="1039" y="2416"/>
                  </a:cubicBezTo>
                  <a:cubicBezTo>
                    <a:pt x="1030" y="2429"/>
                    <a:pt x="1030" y="2429"/>
                    <a:pt x="1030" y="2429"/>
                  </a:cubicBezTo>
                  <a:cubicBezTo>
                    <a:pt x="1034" y="2445"/>
                    <a:pt x="1041" y="2462"/>
                    <a:pt x="1045" y="2476"/>
                  </a:cubicBezTo>
                  <a:lnTo>
                    <a:pt x="1045" y="2485"/>
                  </a:lnTo>
                  <a:close/>
                  <a:moveTo>
                    <a:pt x="981" y="2138"/>
                  </a:moveTo>
                  <a:cubicBezTo>
                    <a:pt x="1003" y="2134"/>
                    <a:pt x="1003" y="2134"/>
                    <a:pt x="1003" y="2134"/>
                  </a:cubicBezTo>
                  <a:cubicBezTo>
                    <a:pt x="1014" y="2136"/>
                    <a:pt x="1014" y="2136"/>
                    <a:pt x="1014" y="2136"/>
                  </a:cubicBezTo>
                  <a:cubicBezTo>
                    <a:pt x="1025" y="2136"/>
                    <a:pt x="1025" y="2136"/>
                    <a:pt x="1025" y="2136"/>
                  </a:cubicBezTo>
                  <a:cubicBezTo>
                    <a:pt x="1025" y="2149"/>
                    <a:pt x="1025" y="2149"/>
                    <a:pt x="1025" y="2149"/>
                  </a:cubicBezTo>
                  <a:cubicBezTo>
                    <a:pt x="1030" y="2147"/>
                    <a:pt x="1030" y="2147"/>
                    <a:pt x="1030" y="2147"/>
                  </a:cubicBezTo>
                  <a:cubicBezTo>
                    <a:pt x="1037" y="2151"/>
                    <a:pt x="1037" y="2151"/>
                    <a:pt x="1037" y="2151"/>
                  </a:cubicBezTo>
                  <a:cubicBezTo>
                    <a:pt x="1039" y="2156"/>
                    <a:pt x="1039" y="2156"/>
                    <a:pt x="1039" y="2156"/>
                  </a:cubicBezTo>
                  <a:cubicBezTo>
                    <a:pt x="1025" y="2158"/>
                    <a:pt x="1025" y="2158"/>
                    <a:pt x="1025" y="2158"/>
                  </a:cubicBezTo>
                  <a:cubicBezTo>
                    <a:pt x="1019" y="2169"/>
                    <a:pt x="1019" y="2169"/>
                    <a:pt x="1019" y="2169"/>
                  </a:cubicBezTo>
                  <a:cubicBezTo>
                    <a:pt x="1017" y="2180"/>
                    <a:pt x="1017" y="2180"/>
                    <a:pt x="1017" y="2180"/>
                  </a:cubicBezTo>
                  <a:cubicBezTo>
                    <a:pt x="1005" y="2180"/>
                    <a:pt x="1005" y="2180"/>
                    <a:pt x="1005" y="2180"/>
                  </a:cubicBezTo>
                  <a:cubicBezTo>
                    <a:pt x="1005" y="2189"/>
                    <a:pt x="1005" y="2189"/>
                    <a:pt x="1005" y="2189"/>
                  </a:cubicBezTo>
                  <a:cubicBezTo>
                    <a:pt x="1017" y="2191"/>
                    <a:pt x="1017" y="2191"/>
                    <a:pt x="1017" y="2191"/>
                  </a:cubicBezTo>
                  <a:cubicBezTo>
                    <a:pt x="1017" y="2200"/>
                    <a:pt x="1017" y="2200"/>
                    <a:pt x="1017" y="2200"/>
                  </a:cubicBezTo>
                  <a:cubicBezTo>
                    <a:pt x="1008" y="2200"/>
                    <a:pt x="1001" y="2200"/>
                    <a:pt x="994" y="2200"/>
                  </a:cubicBezTo>
                  <a:cubicBezTo>
                    <a:pt x="972" y="2200"/>
                    <a:pt x="972" y="2200"/>
                    <a:pt x="972" y="2200"/>
                  </a:cubicBezTo>
                  <a:cubicBezTo>
                    <a:pt x="972" y="2198"/>
                    <a:pt x="972" y="2194"/>
                    <a:pt x="972" y="2191"/>
                  </a:cubicBezTo>
                  <a:cubicBezTo>
                    <a:pt x="972" y="2185"/>
                    <a:pt x="972" y="2178"/>
                    <a:pt x="972" y="2171"/>
                  </a:cubicBezTo>
                  <a:cubicBezTo>
                    <a:pt x="974" y="2167"/>
                    <a:pt x="974" y="2167"/>
                    <a:pt x="974" y="2167"/>
                  </a:cubicBezTo>
                  <a:cubicBezTo>
                    <a:pt x="979" y="2165"/>
                    <a:pt x="979" y="2165"/>
                    <a:pt x="979" y="2165"/>
                  </a:cubicBezTo>
                  <a:cubicBezTo>
                    <a:pt x="972" y="2158"/>
                    <a:pt x="972" y="2158"/>
                    <a:pt x="972" y="2158"/>
                  </a:cubicBezTo>
                  <a:lnTo>
                    <a:pt x="981" y="2138"/>
                  </a:lnTo>
                  <a:close/>
                  <a:moveTo>
                    <a:pt x="1413" y="1140"/>
                  </a:moveTo>
                  <a:cubicBezTo>
                    <a:pt x="1395" y="1144"/>
                    <a:pt x="1395" y="1144"/>
                    <a:pt x="1395" y="1144"/>
                  </a:cubicBezTo>
                  <a:cubicBezTo>
                    <a:pt x="1382" y="1140"/>
                    <a:pt x="1382" y="1140"/>
                    <a:pt x="1382" y="1140"/>
                  </a:cubicBezTo>
                  <a:cubicBezTo>
                    <a:pt x="1380" y="1164"/>
                    <a:pt x="1380" y="1164"/>
                    <a:pt x="1380" y="1164"/>
                  </a:cubicBezTo>
                  <a:cubicBezTo>
                    <a:pt x="1397" y="1162"/>
                    <a:pt x="1397" y="1162"/>
                    <a:pt x="1397" y="1162"/>
                  </a:cubicBezTo>
                  <a:cubicBezTo>
                    <a:pt x="1397" y="1175"/>
                    <a:pt x="1397" y="1175"/>
                    <a:pt x="1397" y="1175"/>
                  </a:cubicBezTo>
                  <a:cubicBezTo>
                    <a:pt x="1393" y="1188"/>
                    <a:pt x="1393" y="1188"/>
                    <a:pt x="1393" y="1188"/>
                  </a:cubicBezTo>
                  <a:cubicBezTo>
                    <a:pt x="1404" y="1193"/>
                    <a:pt x="1404" y="1193"/>
                    <a:pt x="1404" y="1193"/>
                  </a:cubicBezTo>
                  <a:cubicBezTo>
                    <a:pt x="1408" y="1217"/>
                    <a:pt x="1408" y="1217"/>
                    <a:pt x="1408" y="1217"/>
                  </a:cubicBezTo>
                  <a:cubicBezTo>
                    <a:pt x="1408" y="1221"/>
                    <a:pt x="1408" y="1226"/>
                    <a:pt x="1406" y="1230"/>
                  </a:cubicBezTo>
                  <a:cubicBezTo>
                    <a:pt x="1406" y="1234"/>
                    <a:pt x="1402" y="1237"/>
                    <a:pt x="1400" y="1237"/>
                  </a:cubicBezTo>
                  <a:cubicBezTo>
                    <a:pt x="1395" y="1239"/>
                    <a:pt x="1384" y="1239"/>
                    <a:pt x="1371" y="1239"/>
                  </a:cubicBezTo>
                  <a:cubicBezTo>
                    <a:pt x="1349" y="1239"/>
                    <a:pt x="1349" y="1239"/>
                    <a:pt x="1349" y="1239"/>
                  </a:cubicBezTo>
                  <a:cubicBezTo>
                    <a:pt x="1340" y="1228"/>
                    <a:pt x="1340" y="1228"/>
                    <a:pt x="1340" y="1228"/>
                  </a:cubicBezTo>
                  <a:cubicBezTo>
                    <a:pt x="1320" y="1226"/>
                    <a:pt x="1320" y="1226"/>
                    <a:pt x="1320" y="1226"/>
                  </a:cubicBezTo>
                  <a:cubicBezTo>
                    <a:pt x="1316" y="1219"/>
                    <a:pt x="1312" y="1212"/>
                    <a:pt x="1309" y="1204"/>
                  </a:cubicBezTo>
                  <a:cubicBezTo>
                    <a:pt x="1307" y="1190"/>
                    <a:pt x="1305" y="1182"/>
                    <a:pt x="1307" y="1175"/>
                  </a:cubicBezTo>
                  <a:cubicBezTo>
                    <a:pt x="1316" y="1179"/>
                    <a:pt x="1316" y="1179"/>
                    <a:pt x="1316" y="1179"/>
                  </a:cubicBezTo>
                  <a:cubicBezTo>
                    <a:pt x="1318" y="1155"/>
                    <a:pt x="1318" y="1155"/>
                    <a:pt x="1318" y="1155"/>
                  </a:cubicBezTo>
                  <a:cubicBezTo>
                    <a:pt x="1325" y="1153"/>
                    <a:pt x="1325" y="1153"/>
                    <a:pt x="1325" y="1153"/>
                  </a:cubicBezTo>
                  <a:cubicBezTo>
                    <a:pt x="1334" y="1155"/>
                    <a:pt x="1334" y="1155"/>
                    <a:pt x="1334" y="1155"/>
                  </a:cubicBezTo>
                  <a:cubicBezTo>
                    <a:pt x="1334" y="1148"/>
                    <a:pt x="1334" y="1148"/>
                    <a:pt x="1334" y="1148"/>
                  </a:cubicBezTo>
                  <a:cubicBezTo>
                    <a:pt x="1320" y="1140"/>
                    <a:pt x="1320" y="1140"/>
                    <a:pt x="1320" y="1140"/>
                  </a:cubicBezTo>
                  <a:cubicBezTo>
                    <a:pt x="1312" y="1140"/>
                    <a:pt x="1312" y="1140"/>
                    <a:pt x="1312" y="1140"/>
                  </a:cubicBezTo>
                  <a:cubicBezTo>
                    <a:pt x="1294" y="1107"/>
                    <a:pt x="1294" y="1107"/>
                    <a:pt x="1294" y="1107"/>
                  </a:cubicBezTo>
                  <a:cubicBezTo>
                    <a:pt x="1283" y="1087"/>
                    <a:pt x="1283" y="1087"/>
                    <a:pt x="1283" y="1087"/>
                  </a:cubicBezTo>
                  <a:cubicBezTo>
                    <a:pt x="1274" y="1060"/>
                    <a:pt x="1274" y="1060"/>
                    <a:pt x="1274" y="1060"/>
                  </a:cubicBezTo>
                  <a:cubicBezTo>
                    <a:pt x="1267" y="1052"/>
                    <a:pt x="1267" y="1052"/>
                    <a:pt x="1267" y="1052"/>
                  </a:cubicBezTo>
                  <a:cubicBezTo>
                    <a:pt x="1267" y="1021"/>
                    <a:pt x="1267" y="1021"/>
                    <a:pt x="1267" y="1021"/>
                  </a:cubicBezTo>
                  <a:cubicBezTo>
                    <a:pt x="1276" y="1003"/>
                    <a:pt x="1276" y="1003"/>
                    <a:pt x="1276" y="1003"/>
                  </a:cubicBezTo>
                  <a:cubicBezTo>
                    <a:pt x="1294" y="1001"/>
                    <a:pt x="1294" y="1001"/>
                    <a:pt x="1294" y="1001"/>
                  </a:cubicBezTo>
                  <a:cubicBezTo>
                    <a:pt x="1303" y="981"/>
                    <a:pt x="1303" y="981"/>
                    <a:pt x="1303" y="981"/>
                  </a:cubicBezTo>
                  <a:cubicBezTo>
                    <a:pt x="1303" y="979"/>
                    <a:pt x="1303" y="979"/>
                    <a:pt x="1303" y="979"/>
                  </a:cubicBezTo>
                  <a:cubicBezTo>
                    <a:pt x="1307" y="977"/>
                    <a:pt x="1314" y="977"/>
                    <a:pt x="1318" y="975"/>
                  </a:cubicBezTo>
                  <a:cubicBezTo>
                    <a:pt x="1325" y="972"/>
                    <a:pt x="1329" y="968"/>
                    <a:pt x="1336" y="964"/>
                  </a:cubicBezTo>
                  <a:cubicBezTo>
                    <a:pt x="1342" y="966"/>
                    <a:pt x="1347" y="968"/>
                    <a:pt x="1351" y="968"/>
                  </a:cubicBezTo>
                  <a:cubicBezTo>
                    <a:pt x="1362" y="970"/>
                    <a:pt x="1369" y="972"/>
                    <a:pt x="1380" y="975"/>
                  </a:cubicBezTo>
                  <a:cubicBezTo>
                    <a:pt x="1393" y="990"/>
                    <a:pt x="1393" y="990"/>
                    <a:pt x="1393" y="990"/>
                  </a:cubicBezTo>
                  <a:cubicBezTo>
                    <a:pt x="1393" y="1014"/>
                    <a:pt x="1393" y="1014"/>
                    <a:pt x="1393" y="1014"/>
                  </a:cubicBezTo>
                  <a:cubicBezTo>
                    <a:pt x="1408" y="1030"/>
                    <a:pt x="1408" y="1030"/>
                    <a:pt x="1408" y="1030"/>
                  </a:cubicBezTo>
                  <a:cubicBezTo>
                    <a:pt x="1404" y="1034"/>
                    <a:pt x="1404" y="1034"/>
                    <a:pt x="1404" y="1034"/>
                  </a:cubicBezTo>
                  <a:cubicBezTo>
                    <a:pt x="1395" y="1032"/>
                    <a:pt x="1395" y="1032"/>
                    <a:pt x="1395" y="1032"/>
                  </a:cubicBezTo>
                  <a:cubicBezTo>
                    <a:pt x="1382" y="1045"/>
                    <a:pt x="1382" y="1045"/>
                    <a:pt x="1382" y="1045"/>
                  </a:cubicBezTo>
                  <a:cubicBezTo>
                    <a:pt x="1373" y="1043"/>
                    <a:pt x="1373" y="1043"/>
                    <a:pt x="1373" y="1043"/>
                  </a:cubicBezTo>
                  <a:cubicBezTo>
                    <a:pt x="1389" y="1023"/>
                    <a:pt x="1389" y="1023"/>
                    <a:pt x="1389" y="1023"/>
                  </a:cubicBezTo>
                  <a:cubicBezTo>
                    <a:pt x="1382" y="1023"/>
                    <a:pt x="1378" y="1023"/>
                    <a:pt x="1373" y="1021"/>
                  </a:cubicBezTo>
                  <a:cubicBezTo>
                    <a:pt x="1367" y="1021"/>
                    <a:pt x="1362" y="1019"/>
                    <a:pt x="1356" y="1016"/>
                  </a:cubicBezTo>
                  <a:cubicBezTo>
                    <a:pt x="1347" y="1032"/>
                    <a:pt x="1347" y="1032"/>
                    <a:pt x="1347" y="1032"/>
                  </a:cubicBezTo>
                  <a:cubicBezTo>
                    <a:pt x="1349" y="1047"/>
                    <a:pt x="1349" y="1047"/>
                    <a:pt x="1349" y="1047"/>
                  </a:cubicBezTo>
                  <a:cubicBezTo>
                    <a:pt x="1329" y="1047"/>
                    <a:pt x="1329" y="1047"/>
                    <a:pt x="1329" y="1047"/>
                  </a:cubicBezTo>
                  <a:cubicBezTo>
                    <a:pt x="1331" y="1056"/>
                    <a:pt x="1331" y="1056"/>
                    <a:pt x="1331" y="1056"/>
                  </a:cubicBezTo>
                  <a:cubicBezTo>
                    <a:pt x="1349" y="1065"/>
                    <a:pt x="1349" y="1065"/>
                    <a:pt x="1349" y="1065"/>
                  </a:cubicBezTo>
                  <a:cubicBezTo>
                    <a:pt x="1356" y="1091"/>
                    <a:pt x="1356" y="1091"/>
                    <a:pt x="1356" y="1091"/>
                  </a:cubicBezTo>
                  <a:cubicBezTo>
                    <a:pt x="1373" y="1098"/>
                    <a:pt x="1373" y="1098"/>
                    <a:pt x="1373" y="1098"/>
                  </a:cubicBezTo>
                  <a:cubicBezTo>
                    <a:pt x="1373" y="1100"/>
                    <a:pt x="1373" y="1100"/>
                    <a:pt x="1373" y="1100"/>
                  </a:cubicBezTo>
                  <a:cubicBezTo>
                    <a:pt x="1373" y="1122"/>
                    <a:pt x="1373" y="1122"/>
                    <a:pt x="1373" y="1122"/>
                  </a:cubicBezTo>
                  <a:cubicBezTo>
                    <a:pt x="1382" y="1129"/>
                    <a:pt x="1382" y="1129"/>
                    <a:pt x="1382" y="1129"/>
                  </a:cubicBezTo>
                  <a:cubicBezTo>
                    <a:pt x="1384" y="1102"/>
                    <a:pt x="1384" y="1102"/>
                    <a:pt x="1384" y="1102"/>
                  </a:cubicBezTo>
                  <a:cubicBezTo>
                    <a:pt x="1397" y="1100"/>
                    <a:pt x="1397" y="1100"/>
                    <a:pt x="1397" y="1100"/>
                  </a:cubicBezTo>
                  <a:cubicBezTo>
                    <a:pt x="1400" y="1111"/>
                    <a:pt x="1400" y="1111"/>
                    <a:pt x="1400" y="1111"/>
                  </a:cubicBezTo>
                  <a:cubicBezTo>
                    <a:pt x="1417" y="1124"/>
                    <a:pt x="1417" y="1124"/>
                    <a:pt x="1417" y="1124"/>
                  </a:cubicBezTo>
                  <a:lnTo>
                    <a:pt x="1413" y="1140"/>
                  </a:lnTo>
                  <a:close/>
                  <a:moveTo>
                    <a:pt x="1534" y="1054"/>
                  </a:moveTo>
                  <a:cubicBezTo>
                    <a:pt x="1532" y="1054"/>
                    <a:pt x="1532" y="1054"/>
                    <a:pt x="1532" y="1056"/>
                  </a:cubicBezTo>
                  <a:cubicBezTo>
                    <a:pt x="1527" y="1060"/>
                    <a:pt x="1523" y="1067"/>
                    <a:pt x="1521" y="1074"/>
                  </a:cubicBezTo>
                  <a:cubicBezTo>
                    <a:pt x="1514" y="1071"/>
                    <a:pt x="1510" y="1071"/>
                    <a:pt x="1503" y="1071"/>
                  </a:cubicBezTo>
                  <a:cubicBezTo>
                    <a:pt x="1501" y="1071"/>
                    <a:pt x="1496" y="1071"/>
                    <a:pt x="1494" y="1071"/>
                  </a:cubicBezTo>
                  <a:cubicBezTo>
                    <a:pt x="1485" y="1063"/>
                    <a:pt x="1485" y="1063"/>
                    <a:pt x="1485" y="1063"/>
                  </a:cubicBezTo>
                  <a:cubicBezTo>
                    <a:pt x="1490" y="1025"/>
                    <a:pt x="1490" y="1025"/>
                    <a:pt x="1490" y="1025"/>
                  </a:cubicBezTo>
                  <a:cubicBezTo>
                    <a:pt x="1499" y="1012"/>
                    <a:pt x="1499" y="1012"/>
                    <a:pt x="1499" y="1012"/>
                  </a:cubicBezTo>
                  <a:cubicBezTo>
                    <a:pt x="1510" y="1014"/>
                    <a:pt x="1510" y="1014"/>
                    <a:pt x="1510" y="1014"/>
                  </a:cubicBezTo>
                  <a:cubicBezTo>
                    <a:pt x="1514" y="1010"/>
                    <a:pt x="1518" y="1003"/>
                    <a:pt x="1523" y="999"/>
                  </a:cubicBezTo>
                  <a:cubicBezTo>
                    <a:pt x="1532" y="994"/>
                    <a:pt x="1538" y="990"/>
                    <a:pt x="1547" y="986"/>
                  </a:cubicBezTo>
                  <a:cubicBezTo>
                    <a:pt x="1547" y="990"/>
                    <a:pt x="1547" y="990"/>
                    <a:pt x="1547" y="990"/>
                  </a:cubicBezTo>
                  <a:cubicBezTo>
                    <a:pt x="1545" y="997"/>
                    <a:pt x="1540" y="1001"/>
                    <a:pt x="1536" y="1008"/>
                  </a:cubicBezTo>
                  <a:cubicBezTo>
                    <a:pt x="1536" y="1010"/>
                    <a:pt x="1534" y="1014"/>
                    <a:pt x="1534" y="1014"/>
                  </a:cubicBezTo>
                  <a:cubicBezTo>
                    <a:pt x="1551" y="1034"/>
                    <a:pt x="1551" y="1034"/>
                    <a:pt x="1551" y="1034"/>
                  </a:cubicBezTo>
                  <a:lnTo>
                    <a:pt x="1534" y="1054"/>
                  </a:lnTo>
                  <a:close/>
                  <a:moveTo>
                    <a:pt x="1884" y="988"/>
                  </a:moveTo>
                  <a:cubicBezTo>
                    <a:pt x="1873" y="999"/>
                    <a:pt x="1873" y="999"/>
                    <a:pt x="1873" y="999"/>
                  </a:cubicBezTo>
                  <a:cubicBezTo>
                    <a:pt x="1849" y="999"/>
                    <a:pt x="1824" y="999"/>
                    <a:pt x="1800" y="999"/>
                  </a:cubicBezTo>
                  <a:cubicBezTo>
                    <a:pt x="1796" y="1034"/>
                    <a:pt x="1796" y="1034"/>
                    <a:pt x="1796" y="1034"/>
                  </a:cubicBezTo>
                  <a:cubicBezTo>
                    <a:pt x="1789" y="1036"/>
                    <a:pt x="1789" y="1036"/>
                    <a:pt x="1789" y="1036"/>
                  </a:cubicBezTo>
                  <a:cubicBezTo>
                    <a:pt x="1783" y="1021"/>
                    <a:pt x="1783" y="1021"/>
                    <a:pt x="1783" y="1021"/>
                  </a:cubicBezTo>
                  <a:cubicBezTo>
                    <a:pt x="1772" y="1012"/>
                    <a:pt x="1772" y="1012"/>
                    <a:pt x="1772" y="1012"/>
                  </a:cubicBezTo>
                  <a:cubicBezTo>
                    <a:pt x="1772" y="1001"/>
                    <a:pt x="1772" y="1001"/>
                    <a:pt x="1772" y="1001"/>
                  </a:cubicBezTo>
                  <a:cubicBezTo>
                    <a:pt x="1787" y="983"/>
                    <a:pt x="1787" y="983"/>
                    <a:pt x="1787" y="983"/>
                  </a:cubicBezTo>
                  <a:cubicBezTo>
                    <a:pt x="1813" y="983"/>
                    <a:pt x="1842" y="983"/>
                    <a:pt x="1871" y="983"/>
                  </a:cubicBezTo>
                  <a:cubicBezTo>
                    <a:pt x="1882" y="972"/>
                    <a:pt x="1882" y="972"/>
                    <a:pt x="1882" y="972"/>
                  </a:cubicBezTo>
                  <a:cubicBezTo>
                    <a:pt x="1890" y="972"/>
                    <a:pt x="1890" y="972"/>
                    <a:pt x="1890" y="972"/>
                  </a:cubicBezTo>
                  <a:lnTo>
                    <a:pt x="1884" y="988"/>
                  </a:lnTo>
                  <a:close/>
                  <a:moveTo>
                    <a:pt x="2465" y="766"/>
                  </a:moveTo>
                  <a:cubicBezTo>
                    <a:pt x="2465" y="772"/>
                    <a:pt x="2463" y="777"/>
                    <a:pt x="2458" y="779"/>
                  </a:cubicBezTo>
                  <a:cubicBezTo>
                    <a:pt x="2458" y="781"/>
                    <a:pt x="2454" y="785"/>
                    <a:pt x="2452" y="794"/>
                  </a:cubicBezTo>
                  <a:cubicBezTo>
                    <a:pt x="2450" y="801"/>
                    <a:pt x="2445" y="805"/>
                    <a:pt x="2436" y="810"/>
                  </a:cubicBezTo>
                  <a:cubicBezTo>
                    <a:pt x="2425" y="816"/>
                    <a:pt x="2421" y="818"/>
                    <a:pt x="2417" y="823"/>
                  </a:cubicBezTo>
                  <a:cubicBezTo>
                    <a:pt x="2403" y="838"/>
                    <a:pt x="2403" y="838"/>
                    <a:pt x="2403" y="838"/>
                  </a:cubicBezTo>
                  <a:cubicBezTo>
                    <a:pt x="2397" y="843"/>
                    <a:pt x="2392" y="845"/>
                    <a:pt x="2384" y="845"/>
                  </a:cubicBezTo>
                  <a:cubicBezTo>
                    <a:pt x="2375" y="845"/>
                    <a:pt x="2375" y="845"/>
                    <a:pt x="2375" y="845"/>
                  </a:cubicBezTo>
                  <a:cubicBezTo>
                    <a:pt x="2370" y="843"/>
                    <a:pt x="2370" y="840"/>
                    <a:pt x="2375" y="838"/>
                  </a:cubicBezTo>
                  <a:cubicBezTo>
                    <a:pt x="2388" y="832"/>
                    <a:pt x="2388" y="832"/>
                    <a:pt x="2388" y="832"/>
                  </a:cubicBezTo>
                  <a:cubicBezTo>
                    <a:pt x="2388" y="832"/>
                    <a:pt x="2392" y="829"/>
                    <a:pt x="2399" y="823"/>
                  </a:cubicBezTo>
                  <a:cubicBezTo>
                    <a:pt x="2412" y="807"/>
                    <a:pt x="2412" y="807"/>
                    <a:pt x="2412" y="807"/>
                  </a:cubicBezTo>
                  <a:cubicBezTo>
                    <a:pt x="2417" y="803"/>
                    <a:pt x="2421" y="799"/>
                    <a:pt x="2423" y="792"/>
                  </a:cubicBezTo>
                  <a:cubicBezTo>
                    <a:pt x="2425" y="788"/>
                    <a:pt x="2428" y="785"/>
                    <a:pt x="2432" y="781"/>
                  </a:cubicBezTo>
                  <a:cubicBezTo>
                    <a:pt x="2443" y="772"/>
                    <a:pt x="2450" y="759"/>
                    <a:pt x="2456" y="737"/>
                  </a:cubicBezTo>
                  <a:cubicBezTo>
                    <a:pt x="2461" y="715"/>
                    <a:pt x="2465" y="708"/>
                    <a:pt x="2474" y="711"/>
                  </a:cubicBezTo>
                  <a:lnTo>
                    <a:pt x="2465" y="766"/>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41" name="Freeform 32"/>
            <p:cNvSpPr>
              <a:spLocks/>
            </p:cNvSpPr>
            <p:nvPr/>
          </p:nvSpPr>
          <p:spPr bwMode="auto">
            <a:xfrm>
              <a:off x="5537206" y="2736853"/>
              <a:ext cx="128588" cy="84138"/>
            </a:xfrm>
            <a:custGeom>
              <a:avLst/>
              <a:gdLst>
                <a:gd name="T0" fmla="*/ 182 w 188"/>
                <a:gd name="T1" fmla="*/ 58 h 122"/>
                <a:gd name="T2" fmla="*/ 188 w 188"/>
                <a:gd name="T3" fmla="*/ 44 h 122"/>
                <a:gd name="T4" fmla="*/ 171 w 188"/>
                <a:gd name="T5" fmla="*/ 26 h 122"/>
                <a:gd name="T6" fmla="*/ 188 w 188"/>
                <a:gd name="T7" fmla="*/ 6 h 122"/>
                <a:gd name="T8" fmla="*/ 162 w 188"/>
                <a:gd name="T9" fmla="*/ 13 h 122"/>
                <a:gd name="T10" fmla="*/ 155 w 188"/>
                <a:gd name="T11" fmla="*/ 2 h 122"/>
                <a:gd name="T12" fmla="*/ 142 w 188"/>
                <a:gd name="T13" fmla="*/ 4 h 122"/>
                <a:gd name="T14" fmla="*/ 138 w 188"/>
                <a:gd name="T15" fmla="*/ 22 h 122"/>
                <a:gd name="T16" fmla="*/ 107 w 188"/>
                <a:gd name="T17" fmla="*/ 31 h 122"/>
                <a:gd name="T18" fmla="*/ 98 w 188"/>
                <a:gd name="T19" fmla="*/ 20 h 122"/>
                <a:gd name="T20" fmla="*/ 87 w 188"/>
                <a:gd name="T21" fmla="*/ 33 h 122"/>
                <a:gd name="T22" fmla="*/ 81 w 188"/>
                <a:gd name="T23" fmla="*/ 24 h 122"/>
                <a:gd name="T24" fmla="*/ 59 w 188"/>
                <a:gd name="T25" fmla="*/ 42 h 122"/>
                <a:gd name="T26" fmla="*/ 54 w 188"/>
                <a:gd name="T27" fmla="*/ 20 h 122"/>
                <a:gd name="T28" fmla="*/ 30 w 188"/>
                <a:gd name="T29" fmla="*/ 0 h 122"/>
                <a:gd name="T30" fmla="*/ 24 w 188"/>
                <a:gd name="T31" fmla="*/ 6 h 122"/>
                <a:gd name="T32" fmla="*/ 28 w 188"/>
                <a:gd name="T33" fmla="*/ 20 h 122"/>
                <a:gd name="T34" fmla="*/ 15 w 188"/>
                <a:gd name="T35" fmla="*/ 20 h 122"/>
                <a:gd name="T36" fmla="*/ 17 w 188"/>
                <a:gd name="T37" fmla="*/ 35 h 122"/>
                <a:gd name="T38" fmla="*/ 0 w 188"/>
                <a:gd name="T39" fmla="*/ 35 h 122"/>
                <a:gd name="T40" fmla="*/ 0 w 188"/>
                <a:gd name="T41" fmla="*/ 49 h 122"/>
                <a:gd name="T42" fmla="*/ 33 w 188"/>
                <a:gd name="T43" fmla="*/ 49 h 122"/>
                <a:gd name="T44" fmla="*/ 41 w 188"/>
                <a:gd name="T45" fmla="*/ 58 h 122"/>
                <a:gd name="T46" fmla="*/ 11 w 188"/>
                <a:gd name="T47" fmla="*/ 69 h 122"/>
                <a:gd name="T48" fmla="*/ 11 w 188"/>
                <a:gd name="T49" fmla="*/ 75 h 122"/>
                <a:gd name="T50" fmla="*/ 41 w 188"/>
                <a:gd name="T51" fmla="*/ 73 h 122"/>
                <a:gd name="T52" fmla="*/ 48 w 188"/>
                <a:gd name="T53" fmla="*/ 84 h 122"/>
                <a:gd name="T54" fmla="*/ 26 w 188"/>
                <a:gd name="T55" fmla="*/ 95 h 122"/>
                <a:gd name="T56" fmla="*/ 90 w 188"/>
                <a:gd name="T57" fmla="*/ 122 h 122"/>
                <a:gd name="T58" fmla="*/ 116 w 188"/>
                <a:gd name="T59" fmla="*/ 120 h 122"/>
                <a:gd name="T60" fmla="*/ 180 w 188"/>
                <a:gd name="T61" fmla="*/ 80 h 122"/>
                <a:gd name="T62" fmla="*/ 182 w 188"/>
                <a:gd name="T63" fmla="*/ 5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8" h="122">
                  <a:moveTo>
                    <a:pt x="182" y="58"/>
                  </a:moveTo>
                  <a:cubicBezTo>
                    <a:pt x="184" y="53"/>
                    <a:pt x="186" y="49"/>
                    <a:pt x="188" y="44"/>
                  </a:cubicBezTo>
                  <a:cubicBezTo>
                    <a:pt x="171" y="26"/>
                    <a:pt x="171" y="26"/>
                    <a:pt x="171" y="26"/>
                  </a:cubicBezTo>
                  <a:cubicBezTo>
                    <a:pt x="188" y="6"/>
                    <a:pt x="188" y="6"/>
                    <a:pt x="188" y="6"/>
                  </a:cubicBezTo>
                  <a:cubicBezTo>
                    <a:pt x="162" y="13"/>
                    <a:pt x="162" y="13"/>
                    <a:pt x="162" y="13"/>
                  </a:cubicBezTo>
                  <a:cubicBezTo>
                    <a:pt x="155" y="2"/>
                    <a:pt x="155" y="2"/>
                    <a:pt x="155" y="2"/>
                  </a:cubicBezTo>
                  <a:cubicBezTo>
                    <a:pt x="142" y="4"/>
                    <a:pt x="142" y="4"/>
                    <a:pt x="142" y="4"/>
                  </a:cubicBezTo>
                  <a:cubicBezTo>
                    <a:pt x="138" y="22"/>
                    <a:pt x="138" y="22"/>
                    <a:pt x="138" y="22"/>
                  </a:cubicBezTo>
                  <a:cubicBezTo>
                    <a:pt x="107" y="31"/>
                    <a:pt x="107" y="31"/>
                    <a:pt x="107" y="31"/>
                  </a:cubicBezTo>
                  <a:cubicBezTo>
                    <a:pt x="98" y="20"/>
                    <a:pt x="98" y="20"/>
                    <a:pt x="98" y="20"/>
                  </a:cubicBezTo>
                  <a:cubicBezTo>
                    <a:pt x="87" y="33"/>
                    <a:pt x="87" y="33"/>
                    <a:pt x="87" y="33"/>
                  </a:cubicBezTo>
                  <a:cubicBezTo>
                    <a:pt x="81" y="24"/>
                    <a:pt x="81" y="24"/>
                    <a:pt x="81" y="24"/>
                  </a:cubicBezTo>
                  <a:cubicBezTo>
                    <a:pt x="59" y="42"/>
                    <a:pt x="59" y="42"/>
                    <a:pt x="59" y="42"/>
                  </a:cubicBezTo>
                  <a:cubicBezTo>
                    <a:pt x="54" y="20"/>
                    <a:pt x="54" y="20"/>
                    <a:pt x="54" y="20"/>
                  </a:cubicBezTo>
                  <a:cubicBezTo>
                    <a:pt x="30" y="0"/>
                    <a:pt x="30" y="0"/>
                    <a:pt x="30" y="0"/>
                  </a:cubicBezTo>
                  <a:cubicBezTo>
                    <a:pt x="24" y="6"/>
                    <a:pt x="24" y="6"/>
                    <a:pt x="24" y="6"/>
                  </a:cubicBezTo>
                  <a:cubicBezTo>
                    <a:pt x="28" y="20"/>
                    <a:pt x="28" y="20"/>
                    <a:pt x="28" y="20"/>
                  </a:cubicBezTo>
                  <a:cubicBezTo>
                    <a:pt x="15" y="20"/>
                    <a:pt x="15" y="20"/>
                    <a:pt x="15" y="20"/>
                  </a:cubicBezTo>
                  <a:cubicBezTo>
                    <a:pt x="17" y="35"/>
                    <a:pt x="17" y="35"/>
                    <a:pt x="17" y="35"/>
                  </a:cubicBezTo>
                  <a:cubicBezTo>
                    <a:pt x="0" y="35"/>
                    <a:pt x="0" y="35"/>
                    <a:pt x="0" y="35"/>
                  </a:cubicBezTo>
                  <a:cubicBezTo>
                    <a:pt x="0" y="49"/>
                    <a:pt x="0" y="49"/>
                    <a:pt x="0" y="49"/>
                  </a:cubicBezTo>
                  <a:cubicBezTo>
                    <a:pt x="33" y="49"/>
                    <a:pt x="33" y="49"/>
                    <a:pt x="33" y="49"/>
                  </a:cubicBezTo>
                  <a:cubicBezTo>
                    <a:pt x="41" y="58"/>
                    <a:pt x="41" y="58"/>
                    <a:pt x="41" y="58"/>
                  </a:cubicBezTo>
                  <a:cubicBezTo>
                    <a:pt x="11" y="69"/>
                    <a:pt x="11" y="69"/>
                    <a:pt x="11" y="69"/>
                  </a:cubicBezTo>
                  <a:cubicBezTo>
                    <a:pt x="11" y="75"/>
                    <a:pt x="11" y="75"/>
                    <a:pt x="11" y="75"/>
                  </a:cubicBezTo>
                  <a:cubicBezTo>
                    <a:pt x="41" y="73"/>
                    <a:pt x="41" y="73"/>
                    <a:pt x="41" y="73"/>
                  </a:cubicBezTo>
                  <a:cubicBezTo>
                    <a:pt x="48" y="84"/>
                    <a:pt x="48" y="84"/>
                    <a:pt x="48" y="84"/>
                  </a:cubicBezTo>
                  <a:cubicBezTo>
                    <a:pt x="26" y="95"/>
                    <a:pt x="26" y="95"/>
                    <a:pt x="26" y="95"/>
                  </a:cubicBezTo>
                  <a:cubicBezTo>
                    <a:pt x="48" y="102"/>
                    <a:pt x="68" y="113"/>
                    <a:pt x="90" y="122"/>
                  </a:cubicBezTo>
                  <a:cubicBezTo>
                    <a:pt x="116" y="120"/>
                    <a:pt x="116" y="120"/>
                    <a:pt x="116" y="120"/>
                  </a:cubicBezTo>
                  <a:cubicBezTo>
                    <a:pt x="180" y="80"/>
                    <a:pt x="180" y="80"/>
                    <a:pt x="180" y="80"/>
                  </a:cubicBezTo>
                  <a:cubicBezTo>
                    <a:pt x="182" y="73"/>
                    <a:pt x="182" y="66"/>
                    <a:pt x="182" y="58"/>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42" name="Freeform 33"/>
            <p:cNvSpPr>
              <a:spLocks/>
            </p:cNvSpPr>
            <p:nvPr/>
          </p:nvSpPr>
          <p:spPr bwMode="auto">
            <a:xfrm>
              <a:off x="5721356" y="2990853"/>
              <a:ext cx="60325" cy="80963"/>
            </a:xfrm>
            <a:custGeom>
              <a:avLst/>
              <a:gdLst>
                <a:gd name="T0" fmla="*/ 2 w 38"/>
                <a:gd name="T1" fmla="*/ 28 h 51"/>
                <a:gd name="T2" fmla="*/ 12 w 38"/>
                <a:gd name="T3" fmla="*/ 26 h 51"/>
                <a:gd name="T4" fmla="*/ 11 w 38"/>
                <a:gd name="T5" fmla="*/ 31 h 51"/>
                <a:gd name="T6" fmla="*/ 2 w 38"/>
                <a:gd name="T7" fmla="*/ 34 h 51"/>
                <a:gd name="T8" fmla="*/ 1 w 38"/>
                <a:gd name="T9" fmla="*/ 39 h 51"/>
                <a:gd name="T10" fmla="*/ 10 w 38"/>
                <a:gd name="T11" fmla="*/ 39 h 51"/>
                <a:gd name="T12" fmla="*/ 0 w 38"/>
                <a:gd name="T13" fmla="*/ 44 h 51"/>
                <a:gd name="T14" fmla="*/ 1 w 38"/>
                <a:gd name="T15" fmla="*/ 51 h 51"/>
                <a:gd name="T16" fmla="*/ 15 w 38"/>
                <a:gd name="T17" fmla="*/ 49 h 51"/>
                <a:gd name="T18" fmla="*/ 23 w 38"/>
                <a:gd name="T19" fmla="*/ 42 h 51"/>
                <a:gd name="T20" fmla="*/ 29 w 38"/>
                <a:gd name="T21" fmla="*/ 41 h 51"/>
                <a:gd name="T22" fmla="*/ 33 w 38"/>
                <a:gd name="T23" fmla="*/ 37 h 51"/>
                <a:gd name="T24" fmla="*/ 32 w 38"/>
                <a:gd name="T25" fmla="*/ 21 h 51"/>
                <a:gd name="T26" fmla="*/ 35 w 38"/>
                <a:gd name="T27" fmla="*/ 17 h 51"/>
                <a:gd name="T28" fmla="*/ 37 w 38"/>
                <a:gd name="T29" fmla="*/ 16 h 51"/>
                <a:gd name="T30" fmla="*/ 37 w 38"/>
                <a:gd name="T31" fmla="*/ 16 h 51"/>
                <a:gd name="T32" fmla="*/ 38 w 38"/>
                <a:gd name="T33" fmla="*/ 14 h 51"/>
                <a:gd name="T34" fmla="*/ 38 w 38"/>
                <a:gd name="T35" fmla="*/ 14 h 51"/>
                <a:gd name="T36" fmla="*/ 38 w 38"/>
                <a:gd name="T37" fmla="*/ 14 h 51"/>
                <a:gd name="T38" fmla="*/ 38 w 38"/>
                <a:gd name="T39" fmla="*/ 14 h 51"/>
                <a:gd name="T40" fmla="*/ 31 w 38"/>
                <a:gd name="T41" fmla="*/ 2 h 51"/>
                <a:gd name="T42" fmla="*/ 26 w 38"/>
                <a:gd name="T43" fmla="*/ 3 h 51"/>
                <a:gd name="T44" fmla="*/ 24 w 38"/>
                <a:gd name="T45" fmla="*/ 1 h 51"/>
                <a:gd name="T46" fmla="*/ 24 w 38"/>
                <a:gd name="T47" fmla="*/ 1 h 51"/>
                <a:gd name="T48" fmla="*/ 19 w 38"/>
                <a:gd name="T49" fmla="*/ 0 h 51"/>
                <a:gd name="T50" fmla="*/ 13 w 38"/>
                <a:gd name="T51" fmla="*/ 7 h 51"/>
                <a:gd name="T52" fmla="*/ 16 w 38"/>
                <a:gd name="T53" fmla="*/ 10 h 51"/>
                <a:gd name="T54" fmla="*/ 15 w 38"/>
                <a:gd name="T55" fmla="*/ 12 h 51"/>
                <a:gd name="T56" fmla="*/ 15 w 38"/>
                <a:gd name="T57" fmla="*/ 14 h 51"/>
                <a:gd name="T58" fmla="*/ 3 w 38"/>
                <a:gd name="T59" fmla="*/ 14 h 51"/>
                <a:gd name="T60" fmla="*/ 1 w 38"/>
                <a:gd name="T61" fmla="*/ 18 h 51"/>
                <a:gd name="T62" fmla="*/ 5 w 38"/>
                <a:gd name="T63" fmla="*/ 20 h 51"/>
                <a:gd name="T64" fmla="*/ 0 w 38"/>
                <a:gd name="T65" fmla="*/ 26 h 51"/>
                <a:gd name="T66" fmla="*/ 2 w 38"/>
                <a:gd name="T67" fmla="*/ 28 h 51"/>
                <a:gd name="T68" fmla="*/ 2 w 38"/>
                <a:gd name="T69" fmla="*/ 28 h 51"/>
                <a:gd name="T70" fmla="*/ 2 w 38"/>
                <a:gd name="T71"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 h="51">
                  <a:moveTo>
                    <a:pt x="2" y="28"/>
                  </a:moveTo>
                  <a:lnTo>
                    <a:pt x="12" y="26"/>
                  </a:lnTo>
                  <a:lnTo>
                    <a:pt x="11" y="31"/>
                  </a:lnTo>
                  <a:lnTo>
                    <a:pt x="2" y="34"/>
                  </a:lnTo>
                  <a:lnTo>
                    <a:pt x="1" y="39"/>
                  </a:lnTo>
                  <a:lnTo>
                    <a:pt x="10" y="39"/>
                  </a:lnTo>
                  <a:lnTo>
                    <a:pt x="0" y="44"/>
                  </a:lnTo>
                  <a:lnTo>
                    <a:pt x="1" y="51"/>
                  </a:lnTo>
                  <a:lnTo>
                    <a:pt x="15" y="49"/>
                  </a:lnTo>
                  <a:lnTo>
                    <a:pt x="23" y="42"/>
                  </a:lnTo>
                  <a:lnTo>
                    <a:pt x="29" y="41"/>
                  </a:lnTo>
                  <a:lnTo>
                    <a:pt x="33" y="37"/>
                  </a:lnTo>
                  <a:lnTo>
                    <a:pt x="32" y="21"/>
                  </a:lnTo>
                  <a:lnTo>
                    <a:pt x="35" y="17"/>
                  </a:lnTo>
                  <a:lnTo>
                    <a:pt x="37" y="16"/>
                  </a:lnTo>
                  <a:lnTo>
                    <a:pt x="37" y="16"/>
                  </a:lnTo>
                  <a:lnTo>
                    <a:pt x="38" y="14"/>
                  </a:lnTo>
                  <a:lnTo>
                    <a:pt x="38" y="14"/>
                  </a:lnTo>
                  <a:lnTo>
                    <a:pt x="38" y="14"/>
                  </a:lnTo>
                  <a:lnTo>
                    <a:pt x="38" y="14"/>
                  </a:lnTo>
                  <a:lnTo>
                    <a:pt x="31" y="2"/>
                  </a:lnTo>
                  <a:lnTo>
                    <a:pt x="26" y="3"/>
                  </a:lnTo>
                  <a:lnTo>
                    <a:pt x="24" y="1"/>
                  </a:lnTo>
                  <a:lnTo>
                    <a:pt x="24" y="1"/>
                  </a:lnTo>
                  <a:lnTo>
                    <a:pt x="19" y="0"/>
                  </a:lnTo>
                  <a:lnTo>
                    <a:pt x="13" y="7"/>
                  </a:lnTo>
                  <a:lnTo>
                    <a:pt x="16" y="10"/>
                  </a:lnTo>
                  <a:lnTo>
                    <a:pt x="15" y="12"/>
                  </a:lnTo>
                  <a:lnTo>
                    <a:pt x="15" y="14"/>
                  </a:lnTo>
                  <a:lnTo>
                    <a:pt x="3" y="14"/>
                  </a:lnTo>
                  <a:lnTo>
                    <a:pt x="1" y="18"/>
                  </a:lnTo>
                  <a:lnTo>
                    <a:pt x="5" y="20"/>
                  </a:lnTo>
                  <a:lnTo>
                    <a:pt x="0" y="26"/>
                  </a:lnTo>
                  <a:lnTo>
                    <a:pt x="2" y="28"/>
                  </a:lnTo>
                  <a:lnTo>
                    <a:pt x="2" y="28"/>
                  </a:lnTo>
                  <a:lnTo>
                    <a:pt x="2" y="28"/>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43" name="Freeform 34"/>
            <p:cNvSpPr>
              <a:spLocks/>
            </p:cNvSpPr>
            <p:nvPr/>
          </p:nvSpPr>
          <p:spPr bwMode="auto">
            <a:xfrm>
              <a:off x="6156332" y="2897191"/>
              <a:ext cx="12700" cy="11113"/>
            </a:xfrm>
            <a:custGeom>
              <a:avLst/>
              <a:gdLst>
                <a:gd name="T0" fmla="*/ 8 w 8"/>
                <a:gd name="T1" fmla="*/ 0 h 7"/>
                <a:gd name="T2" fmla="*/ 0 w 8"/>
                <a:gd name="T3" fmla="*/ 2 h 7"/>
                <a:gd name="T4" fmla="*/ 3 w 8"/>
                <a:gd name="T5" fmla="*/ 7 h 7"/>
                <a:gd name="T6" fmla="*/ 8 w 8"/>
                <a:gd name="T7" fmla="*/ 2 h 7"/>
                <a:gd name="T8" fmla="*/ 8 w 8"/>
                <a:gd name="T9" fmla="*/ 0 h 7"/>
                <a:gd name="T10" fmla="*/ 8 w 8"/>
                <a:gd name="T11" fmla="*/ 0 h 7"/>
                <a:gd name="T12" fmla="*/ 8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8" y="0"/>
                  </a:moveTo>
                  <a:lnTo>
                    <a:pt x="0" y="2"/>
                  </a:lnTo>
                  <a:lnTo>
                    <a:pt x="3" y="7"/>
                  </a:lnTo>
                  <a:lnTo>
                    <a:pt x="8" y="2"/>
                  </a:lnTo>
                  <a:lnTo>
                    <a:pt x="8" y="0"/>
                  </a:lnTo>
                  <a:lnTo>
                    <a:pt x="8" y="0"/>
                  </a:lnTo>
                  <a:lnTo>
                    <a:pt x="8" y="0"/>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44" name="Freeform 35"/>
            <p:cNvSpPr>
              <a:spLocks/>
            </p:cNvSpPr>
            <p:nvPr/>
          </p:nvSpPr>
          <p:spPr bwMode="auto">
            <a:xfrm>
              <a:off x="6148394" y="2913066"/>
              <a:ext cx="19050" cy="17463"/>
            </a:xfrm>
            <a:custGeom>
              <a:avLst/>
              <a:gdLst>
                <a:gd name="T0" fmla="*/ 3 w 12"/>
                <a:gd name="T1" fmla="*/ 11 h 11"/>
                <a:gd name="T2" fmla="*/ 12 w 12"/>
                <a:gd name="T3" fmla="*/ 3 h 11"/>
                <a:gd name="T4" fmla="*/ 9 w 12"/>
                <a:gd name="T5" fmla="*/ 0 h 11"/>
                <a:gd name="T6" fmla="*/ 0 w 12"/>
                <a:gd name="T7" fmla="*/ 3 h 11"/>
                <a:gd name="T8" fmla="*/ 3 w 12"/>
                <a:gd name="T9" fmla="*/ 11 h 11"/>
                <a:gd name="T10" fmla="*/ 3 w 12"/>
                <a:gd name="T11" fmla="*/ 11 h 11"/>
                <a:gd name="T12" fmla="*/ 3 w 12"/>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2" h="11">
                  <a:moveTo>
                    <a:pt x="3" y="11"/>
                  </a:moveTo>
                  <a:lnTo>
                    <a:pt x="12" y="3"/>
                  </a:lnTo>
                  <a:lnTo>
                    <a:pt x="9" y="0"/>
                  </a:lnTo>
                  <a:lnTo>
                    <a:pt x="0" y="3"/>
                  </a:lnTo>
                  <a:lnTo>
                    <a:pt x="3" y="11"/>
                  </a:lnTo>
                  <a:lnTo>
                    <a:pt x="3" y="11"/>
                  </a:lnTo>
                  <a:lnTo>
                    <a:pt x="3" y="11"/>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45" name="Freeform 36"/>
            <p:cNvSpPr>
              <a:spLocks/>
            </p:cNvSpPr>
            <p:nvPr/>
          </p:nvSpPr>
          <p:spPr bwMode="auto">
            <a:xfrm>
              <a:off x="4875218" y="2370140"/>
              <a:ext cx="649288" cy="538163"/>
            </a:xfrm>
            <a:custGeom>
              <a:avLst/>
              <a:gdLst>
                <a:gd name="T0" fmla="*/ 937 w 946"/>
                <a:gd name="T1" fmla="*/ 376 h 783"/>
                <a:gd name="T2" fmla="*/ 873 w 946"/>
                <a:gd name="T3" fmla="*/ 330 h 783"/>
                <a:gd name="T4" fmla="*/ 884 w 946"/>
                <a:gd name="T5" fmla="*/ 299 h 783"/>
                <a:gd name="T6" fmla="*/ 875 w 946"/>
                <a:gd name="T7" fmla="*/ 286 h 783"/>
                <a:gd name="T8" fmla="*/ 834 w 946"/>
                <a:gd name="T9" fmla="*/ 259 h 783"/>
                <a:gd name="T10" fmla="*/ 840 w 946"/>
                <a:gd name="T11" fmla="*/ 209 h 783"/>
                <a:gd name="T12" fmla="*/ 809 w 946"/>
                <a:gd name="T13" fmla="*/ 198 h 783"/>
                <a:gd name="T14" fmla="*/ 772 w 946"/>
                <a:gd name="T15" fmla="*/ 191 h 783"/>
                <a:gd name="T16" fmla="*/ 785 w 946"/>
                <a:gd name="T17" fmla="*/ 156 h 783"/>
                <a:gd name="T18" fmla="*/ 684 w 946"/>
                <a:gd name="T19" fmla="*/ 119 h 783"/>
                <a:gd name="T20" fmla="*/ 598 w 946"/>
                <a:gd name="T21" fmla="*/ 90 h 783"/>
                <a:gd name="T22" fmla="*/ 587 w 946"/>
                <a:gd name="T23" fmla="*/ 70 h 783"/>
                <a:gd name="T24" fmla="*/ 567 w 946"/>
                <a:gd name="T25" fmla="*/ 55 h 783"/>
                <a:gd name="T26" fmla="*/ 510 w 946"/>
                <a:gd name="T27" fmla="*/ 33 h 783"/>
                <a:gd name="T28" fmla="*/ 506 w 946"/>
                <a:gd name="T29" fmla="*/ 83 h 783"/>
                <a:gd name="T30" fmla="*/ 473 w 946"/>
                <a:gd name="T31" fmla="*/ 41 h 783"/>
                <a:gd name="T32" fmla="*/ 411 w 946"/>
                <a:gd name="T33" fmla="*/ 59 h 783"/>
                <a:gd name="T34" fmla="*/ 433 w 946"/>
                <a:gd name="T35" fmla="*/ 28 h 783"/>
                <a:gd name="T36" fmla="*/ 312 w 946"/>
                <a:gd name="T37" fmla="*/ 8 h 783"/>
                <a:gd name="T38" fmla="*/ 207 w 946"/>
                <a:gd name="T39" fmla="*/ 26 h 783"/>
                <a:gd name="T40" fmla="*/ 224 w 946"/>
                <a:gd name="T41" fmla="*/ 48 h 783"/>
                <a:gd name="T42" fmla="*/ 246 w 946"/>
                <a:gd name="T43" fmla="*/ 81 h 783"/>
                <a:gd name="T44" fmla="*/ 187 w 946"/>
                <a:gd name="T45" fmla="*/ 68 h 783"/>
                <a:gd name="T46" fmla="*/ 171 w 946"/>
                <a:gd name="T47" fmla="*/ 90 h 783"/>
                <a:gd name="T48" fmla="*/ 64 w 946"/>
                <a:gd name="T49" fmla="*/ 61 h 783"/>
                <a:gd name="T50" fmla="*/ 75 w 946"/>
                <a:gd name="T51" fmla="*/ 81 h 783"/>
                <a:gd name="T52" fmla="*/ 33 w 946"/>
                <a:gd name="T53" fmla="*/ 123 h 783"/>
                <a:gd name="T54" fmla="*/ 79 w 946"/>
                <a:gd name="T55" fmla="*/ 141 h 783"/>
                <a:gd name="T56" fmla="*/ 13 w 946"/>
                <a:gd name="T57" fmla="*/ 180 h 783"/>
                <a:gd name="T58" fmla="*/ 2 w 946"/>
                <a:gd name="T59" fmla="*/ 196 h 783"/>
                <a:gd name="T60" fmla="*/ 53 w 946"/>
                <a:gd name="T61" fmla="*/ 185 h 783"/>
                <a:gd name="T62" fmla="*/ 61 w 946"/>
                <a:gd name="T63" fmla="*/ 204 h 783"/>
                <a:gd name="T64" fmla="*/ 61 w 946"/>
                <a:gd name="T65" fmla="*/ 220 h 783"/>
                <a:gd name="T66" fmla="*/ 83 w 946"/>
                <a:gd name="T67" fmla="*/ 226 h 783"/>
                <a:gd name="T68" fmla="*/ 116 w 946"/>
                <a:gd name="T69" fmla="*/ 222 h 783"/>
                <a:gd name="T70" fmla="*/ 237 w 946"/>
                <a:gd name="T71" fmla="*/ 244 h 783"/>
                <a:gd name="T72" fmla="*/ 268 w 946"/>
                <a:gd name="T73" fmla="*/ 279 h 783"/>
                <a:gd name="T74" fmla="*/ 292 w 946"/>
                <a:gd name="T75" fmla="*/ 299 h 783"/>
                <a:gd name="T76" fmla="*/ 317 w 946"/>
                <a:gd name="T77" fmla="*/ 334 h 783"/>
                <a:gd name="T78" fmla="*/ 354 w 946"/>
                <a:gd name="T79" fmla="*/ 350 h 783"/>
                <a:gd name="T80" fmla="*/ 372 w 946"/>
                <a:gd name="T81" fmla="*/ 345 h 783"/>
                <a:gd name="T82" fmla="*/ 433 w 946"/>
                <a:gd name="T83" fmla="*/ 383 h 783"/>
                <a:gd name="T84" fmla="*/ 374 w 946"/>
                <a:gd name="T85" fmla="*/ 385 h 783"/>
                <a:gd name="T86" fmla="*/ 444 w 946"/>
                <a:gd name="T87" fmla="*/ 464 h 783"/>
                <a:gd name="T88" fmla="*/ 433 w 946"/>
                <a:gd name="T89" fmla="*/ 592 h 783"/>
                <a:gd name="T90" fmla="*/ 453 w 946"/>
                <a:gd name="T91" fmla="*/ 625 h 783"/>
                <a:gd name="T92" fmla="*/ 510 w 946"/>
                <a:gd name="T93" fmla="*/ 704 h 783"/>
                <a:gd name="T94" fmla="*/ 583 w 946"/>
                <a:gd name="T95" fmla="*/ 770 h 783"/>
                <a:gd name="T96" fmla="*/ 627 w 946"/>
                <a:gd name="T97" fmla="*/ 753 h 783"/>
                <a:gd name="T98" fmla="*/ 633 w 946"/>
                <a:gd name="T99" fmla="*/ 711 h 783"/>
                <a:gd name="T100" fmla="*/ 669 w 946"/>
                <a:gd name="T101" fmla="*/ 603 h 783"/>
                <a:gd name="T102" fmla="*/ 715 w 946"/>
                <a:gd name="T103" fmla="*/ 565 h 783"/>
                <a:gd name="T104" fmla="*/ 776 w 946"/>
                <a:gd name="T105" fmla="*/ 537 h 783"/>
                <a:gd name="T106" fmla="*/ 798 w 946"/>
                <a:gd name="T107" fmla="*/ 495 h 783"/>
                <a:gd name="T108" fmla="*/ 845 w 946"/>
                <a:gd name="T109" fmla="*/ 471 h 783"/>
                <a:gd name="T110" fmla="*/ 946 w 946"/>
                <a:gd name="T111" fmla="*/ 398 h 783"/>
                <a:gd name="T112" fmla="*/ 862 w 946"/>
                <a:gd name="T113" fmla="*/ 352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6" h="783">
                  <a:moveTo>
                    <a:pt x="862" y="352"/>
                  </a:moveTo>
                  <a:cubicBezTo>
                    <a:pt x="889" y="359"/>
                    <a:pt x="913" y="367"/>
                    <a:pt x="937" y="376"/>
                  </a:cubicBezTo>
                  <a:cubicBezTo>
                    <a:pt x="926" y="352"/>
                    <a:pt x="926" y="352"/>
                    <a:pt x="926" y="352"/>
                  </a:cubicBezTo>
                  <a:cubicBezTo>
                    <a:pt x="873" y="330"/>
                    <a:pt x="873" y="330"/>
                    <a:pt x="873" y="330"/>
                  </a:cubicBezTo>
                  <a:cubicBezTo>
                    <a:pt x="904" y="325"/>
                    <a:pt x="904" y="325"/>
                    <a:pt x="904" y="325"/>
                  </a:cubicBezTo>
                  <a:cubicBezTo>
                    <a:pt x="884" y="299"/>
                    <a:pt x="884" y="299"/>
                    <a:pt x="884" y="299"/>
                  </a:cubicBezTo>
                  <a:cubicBezTo>
                    <a:pt x="851" y="290"/>
                    <a:pt x="851" y="290"/>
                    <a:pt x="851" y="290"/>
                  </a:cubicBezTo>
                  <a:cubicBezTo>
                    <a:pt x="875" y="286"/>
                    <a:pt x="875" y="286"/>
                    <a:pt x="875" y="286"/>
                  </a:cubicBezTo>
                  <a:cubicBezTo>
                    <a:pt x="864" y="257"/>
                    <a:pt x="864" y="257"/>
                    <a:pt x="864" y="257"/>
                  </a:cubicBezTo>
                  <a:cubicBezTo>
                    <a:pt x="834" y="259"/>
                    <a:pt x="834" y="259"/>
                    <a:pt x="834" y="259"/>
                  </a:cubicBezTo>
                  <a:cubicBezTo>
                    <a:pt x="853" y="220"/>
                    <a:pt x="853" y="220"/>
                    <a:pt x="853" y="220"/>
                  </a:cubicBezTo>
                  <a:cubicBezTo>
                    <a:pt x="840" y="209"/>
                    <a:pt x="840" y="209"/>
                    <a:pt x="840" y="209"/>
                  </a:cubicBezTo>
                  <a:cubicBezTo>
                    <a:pt x="805" y="213"/>
                    <a:pt x="805" y="213"/>
                    <a:pt x="805" y="213"/>
                  </a:cubicBezTo>
                  <a:cubicBezTo>
                    <a:pt x="809" y="198"/>
                    <a:pt x="809" y="198"/>
                    <a:pt x="809" y="198"/>
                  </a:cubicBezTo>
                  <a:cubicBezTo>
                    <a:pt x="790" y="182"/>
                    <a:pt x="790" y="182"/>
                    <a:pt x="790" y="182"/>
                  </a:cubicBezTo>
                  <a:cubicBezTo>
                    <a:pt x="772" y="191"/>
                    <a:pt x="772" y="191"/>
                    <a:pt x="772" y="191"/>
                  </a:cubicBezTo>
                  <a:cubicBezTo>
                    <a:pt x="763" y="171"/>
                    <a:pt x="763" y="171"/>
                    <a:pt x="763" y="171"/>
                  </a:cubicBezTo>
                  <a:cubicBezTo>
                    <a:pt x="785" y="156"/>
                    <a:pt x="785" y="156"/>
                    <a:pt x="785" y="156"/>
                  </a:cubicBezTo>
                  <a:cubicBezTo>
                    <a:pt x="768" y="147"/>
                    <a:pt x="768" y="147"/>
                    <a:pt x="768" y="147"/>
                  </a:cubicBezTo>
                  <a:cubicBezTo>
                    <a:pt x="739" y="138"/>
                    <a:pt x="713" y="130"/>
                    <a:pt x="684" y="119"/>
                  </a:cubicBezTo>
                  <a:cubicBezTo>
                    <a:pt x="662" y="107"/>
                    <a:pt x="642" y="99"/>
                    <a:pt x="622" y="85"/>
                  </a:cubicBezTo>
                  <a:cubicBezTo>
                    <a:pt x="598" y="90"/>
                    <a:pt x="598" y="90"/>
                    <a:pt x="598" y="90"/>
                  </a:cubicBezTo>
                  <a:cubicBezTo>
                    <a:pt x="598" y="77"/>
                    <a:pt x="598" y="77"/>
                    <a:pt x="598" y="77"/>
                  </a:cubicBezTo>
                  <a:cubicBezTo>
                    <a:pt x="587" y="70"/>
                    <a:pt x="587" y="70"/>
                    <a:pt x="587" y="70"/>
                  </a:cubicBezTo>
                  <a:cubicBezTo>
                    <a:pt x="574" y="77"/>
                    <a:pt x="574" y="77"/>
                    <a:pt x="574" y="77"/>
                  </a:cubicBezTo>
                  <a:cubicBezTo>
                    <a:pt x="567" y="55"/>
                    <a:pt x="567" y="55"/>
                    <a:pt x="567" y="55"/>
                  </a:cubicBezTo>
                  <a:cubicBezTo>
                    <a:pt x="537" y="28"/>
                    <a:pt x="537" y="28"/>
                    <a:pt x="537" y="28"/>
                  </a:cubicBezTo>
                  <a:cubicBezTo>
                    <a:pt x="510" y="33"/>
                    <a:pt x="510" y="33"/>
                    <a:pt x="510" y="33"/>
                  </a:cubicBezTo>
                  <a:cubicBezTo>
                    <a:pt x="508" y="41"/>
                    <a:pt x="506" y="50"/>
                    <a:pt x="506" y="57"/>
                  </a:cubicBezTo>
                  <a:cubicBezTo>
                    <a:pt x="504" y="66"/>
                    <a:pt x="504" y="74"/>
                    <a:pt x="506" y="83"/>
                  </a:cubicBezTo>
                  <a:cubicBezTo>
                    <a:pt x="497" y="77"/>
                    <a:pt x="490" y="70"/>
                    <a:pt x="484" y="59"/>
                  </a:cubicBezTo>
                  <a:cubicBezTo>
                    <a:pt x="479" y="55"/>
                    <a:pt x="477" y="48"/>
                    <a:pt x="473" y="41"/>
                  </a:cubicBezTo>
                  <a:cubicBezTo>
                    <a:pt x="457" y="37"/>
                    <a:pt x="457" y="37"/>
                    <a:pt x="457" y="37"/>
                  </a:cubicBezTo>
                  <a:cubicBezTo>
                    <a:pt x="411" y="59"/>
                    <a:pt x="411" y="59"/>
                    <a:pt x="411" y="59"/>
                  </a:cubicBezTo>
                  <a:cubicBezTo>
                    <a:pt x="409" y="50"/>
                    <a:pt x="409" y="50"/>
                    <a:pt x="409" y="50"/>
                  </a:cubicBezTo>
                  <a:cubicBezTo>
                    <a:pt x="433" y="28"/>
                    <a:pt x="433" y="28"/>
                    <a:pt x="433" y="28"/>
                  </a:cubicBezTo>
                  <a:cubicBezTo>
                    <a:pt x="416" y="4"/>
                    <a:pt x="416" y="4"/>
                    <a:pt x="416" y="4"/>
                  </a:cubicBezTo>
                  <a:cubicBezTo>
                    <a:pt x="380" y="6"/>
                    <a:pt x="347" y="6"/>
                    <a:pt x="312" y="8"/>
                  </a:cubicBezTo>
                  <a:cubicBezTo>
                    <a:pt x="317" y="0"/>
                    <a:pt x="317" y="0"/>
                    <a:pt x="317" y="0"/>
                  </a:cubicBezTo>
                  <a:cubicBezTo>
                    <a:pt x="279" y="8"/>
                    <a:pt x="242" y="17"/>
                    <a:pt x="207" y="26"/>
                  </a:cubicBezTo>
                  <a:cubicBezTo>
                    <a:pt x="204" y="44"/>
                    <a:pt x="204" y="44"/>
                    <a:pt x="204" y="44"/>
                  </a:cubicBezTo>
                  <a:cubicBezTo>
                    <a:pt x="224" y="48"/>
                    <a:pt x="224" y="48"/>
                    <a:pt x="224" y="48"/>
                  </a:cubicBezTo>
                  <a:cubicBezTo>
                    <a:pt x="213" y="59"/>
                    <a:pt x="213" y="59"/>
                    <a:pt x="213" y="59"/>
                  </a:cubicBezTo>
                  <a:cubicBezTo>
                    <a:pt x="246" y="81"/>
                    <a:pt x="246" y="81"/>
                    <a:pt x="246" y="81"/>
                  </a:cubicBezTo>
                  <a:cubicBezTo>
                    <a:pt x="237" y="81"/>
                    <a:pt x="231" y="81"/>
                    <a:pt x="224" y="79"/>
                  </a:cubicBezTo>
                  <a:cubicBezTo>
                    <a:pt x="211" y="77"/>
                    <a:pt x="198" y="72"/>
                    <a:pt x="187" y="68"/>
                  </a:cubicBezTo>
                  <a:cubicBezTo>
                    <a:pt x="171" y="72"/>
                    <a:pt x="171" y="72"/>
                    <a:pt x="171" y="72"/>
                  </a:cubicBezTo>
                  <a:cubicBezTo>
                    <a:pt x="171" y="90"/>
                    <a:pt x="171" y="90"/>
                    <a:pt x="171" y="90"/>
                  </a:cubicBezTo>
                  <a:cubicBezTo>
                    <a:pt x="103" y="59"/>
                    <a:pt x="103" y="59"/>
                    <a:pt x="103" y="59"/>
                  </a:cubicBezTo>
                  <a:cubicBezTo>
                    <a:pt x="64" y="61"/>
                    <a:pt x="64" y="61"/>
                    <a:pt x="64" y="61"/>
                  </a:cubicBezTo>
                  <a:cubicBezTo>
                    <a:pt x="57" y="72"/>
                    <a:pt x="57" y="72"/>
                    <a:pt x="57" y="72"/>
                  </a:cubicBezTo>
                  <a:cubicBezTo>
                    <a:pt x="75" y="81"/>
                    <a:pt x="75" y="81"/>
                    <a:pt x="75" y="81"/>
                  </a:cubicBezTo>
                  <a:cubicBezTo>
                    <a:pt x="48" y="90"/>
                    <a:pt x="48" y="90"/>
                    <a:pt x="48" y="90"/>
                  </a:cubicBezTo>
                  <a:cubicBezTo>
                    <a:pt x="33" y="123"/>
                    <a:pt x="33" y="123"/>
                    <a:pt x="33" y="123"/>
                  </a:cubicBezTo>
                  <a:cubicBezTo>
                    <a:pt x="79" y="123"/>
                    <a:pt x="79" y="123"/>
                    <a:pt x="79" y="123"/>
                  </a:cubicBezTo>
                  <a:cubicBezTo>
                    <a:pt x="79" y="141"/>
                    <a:pt x="79" y="141"/>
                    <a:pt x="79" y="141"/>
                  </a:cubicBezTo>
                  <a:cubicBezTo>
                    <a:pt x="33" y="156"/>
                    <a:pt x="33" y="156"/>
                    <a:pt x="33" y="156"/>
                  </a:cubicBezTo>
                  <a:cubicBezTo>
                    <a:pt x="13" y="180"/>
                    <a:pt x="13" y="180"/>
                    <a:pt x="13" y="180"/>
                  </a:cubicBezTo>
                  <a:cubicBezTo>
                    <a:pt x="0" y="180"/>
                    <a:pt x="0" y="180"/>
                    <a:pt x="0" y="180"/>
                  </a:cubicBezTo>
                  <a:cubicBezTo>
                    <a:pt x="2" y="196"/>
                    <a:pt x="2" y="196"/>
                    <a:pt x="2" y="196"/>
                  </a:cubicBezTo>
                  <a:cubicBezTo>
                    <a:pt x="33" y="196"/>
                    <a:pt x="33" y="196"/>
                    <a:pt x="33" y="196"/>
                  </a:cubicBezTo>
                  <a:cubicBezTo>
                    <a:pt x="53" y="185"/>
                    <a:pt x="53" y="185"/>
                    <a:pt x="53" y="185"/>
                  </a:cubicBezTo>
                  <a:cubicBezTo>
                    <a:pt x="75" y="185"/>
                    <a:pt x="75" y="185"/>
                    <a:pt x="75" y="185"/>
                  </a:cubicBezTo>
                  <a:cubicBezTo>
                    <a:pt x="61" y="204"/>
                    <a:pt x="61" y="204"/>
                    <a:pt x="61" y="204"/>
                  </a:cubicBezTo>
                  <a:cubicBezTo>
                    <a:pt x="35" y="211"/>
                    <a:pt x="35" y="211"/>
                    <a:pt x="35" y="211"/>
                  </a:cubicBezTo>
                  <a:cubicBezTo>
                    <a:pt x="61" y="220"/>
                    <a:pt x="61" y="220"/>
                    <a:pt x="61" y="220"/>
                  </a:cubicBezTo>
                  <a:cubicBezTo>
                    <a:pt x="79" y="215"/>
                    <a:pt x="79" y="215"/>
                    <a:pt x="79" y="215"/>
                  </a:cubicBezTo>
                  <a:cubicBezTo>
                    <a:pt x="83" y="226"/>
                    <a:pt x="83" y="226"/>
                    <a:pt x="83" y="226"/>
                  </a:cubicBezTo>
                  <a:cubicBezTo>
                    <a:pt x="119" y="235"/>
                    <a:pt x="119" y="235"/>
                    <a:pt x="119" y="235"/>
                  </a:cubicBezTo>
                  <a:cubicBezTo>
                    <a:pt x="116" y="222"/>
                    <a:pt x="116" y="222"/>
                    <a:pt x="116" y="222"/>
                  </a:cubicBezTo>
                  <a:cubicBezTo>
                    <a:pt x="198" y="218"/>
                    <a:pt x="198" y="218"/>
                    <a:pt x="198" y="218"/>
                  </a:cubicBezTo>
                  <a:cubicBezTo>
                    <a:pt x="237" y="244"/>
                    <a:pt x="237" y="244"/>
                    <a:pt x="237" y="244"/>
                  </a:cubicBezTo>
                  <a:cubicBezTo>
                    <a:pt x="248" y="244"/>
                    <a:pt x="248" y="244"/>
                    <a:pt x="248" y="244"/>
                  </a:cubicBezTo>
                  <a:cubicBezTo>
                    <a:pt x="268" y="279"/>
                    <a:pt x="268" y="279"/>
                    <a:pt x="268" y="279"/>
                  </a:cubicBezTo>
                  <a:cubicBezTo>
                    <a:pt x="288" y="284"/>
                    <a:pt x="288" y="284"/>
                    <a:pt x="288" y="284"/>
                  </a:cubicBezTo>
                  <a:cubicBezTo>
                    <a:pt x="292" y="299"/>
                    <a:pt x="292" y="299"/>
                    <a:pt x="292" y="299"/>
                  </a:cubicBezTo>
                  <a:cubicBezTo>
                    <a:pt x="317" y="314"/>
                    <a:pt x="317" y="314"/>
                    <a:pt x="317" y="314"/>
                  </a:cubicBezTo>
                  <a:cubicBezTo>
                    <a:pt x="317" y="334"/>
                    <a:pt x="317" y="334"/>
                    <a:pt x="317" y="334"/>
                  </a:cubicBezTo>
                  <a:cubicBezTo>
                    <a:pt x="328" y="352"/>
                    <a:pt x="328" y="352"/>
                    <a:pt x="328" y="352"/>
                  </a:cubicBezTo>
                  <a:cubicBezTo>
                    <a:pt x="354" y="350"/>
                    <a:pt x="354" y="350"/>
                    <a:pt x="354" y="350"/>
                  </a:cubicBezTo>
                  <a:cubicBezTo>
                    <a:pt x="365" y="323"/>
                    <a:pt x="365" y="323"/>
                    <a:pt x="365" y="323"/>
                  </a:cubicBezTo>
                  <a:cubicBezTo>
                    <a:pt x="372" y="345"/>
                    <a:pt x="372" y="345"/>
                    <a:pt x="372" y="345"/>
                  </a:cubicBezTo>
                  <a:cubicBezTo>
                    <a:pt x="400" y="350"/>
                    <a:pt x="400" y="350"/>
                    <a:pt x="400" y="350"/>
                  </a:cubicBezTo>
                  <a:cubicBezTo>
                    <a:pt x="433" y="383"/>
                    <a:pt x="433" y="383"/>
                    <a:pt x="433" y="383"/>
                  </a:cubicBezTo>
                  <a:cubicBezTo>
                    <a:pt x="413" y="378"/>
                    <a:pt x="394" y="374"/>
                    <a:pt x="372" y="370"/>
                  </a:cubicBezTo>
                  <a:cubicBezTo>
                    <a:pt x="374" y="385"/>
                    <a:pt x="374" y="385"/>
                    <a:pt x="374" y="385"/>
                  </a:cubicBezTo>
                  <a:cubicBezTo>
                    <a:pt x="440" y="422"/>
                    <a:pt x="440" y="422"/>
                    <a:pt x="440" y="422"/>
                  </a:cubicBezTo>
                  <a:cubicBezTo>
                    <a:pt x="444" y="464"/>
                    <a:pt x="444" y="464"/>
                    <a:pt x="444" y="464"/>
                  </a:cubicBezTo>
                  <a:cubicBezTo>
                    <a:pt x="413" y="477"/>
                    <a:pt x="413" y="477"/>
                    <a:pt x="413" y="477"/>
                  </a:cubicBezTo>
                  <a:cubicBezTo>
                    <a:pt x="420" y="515"/>
                    <a:pt x="427" y="554"/>
                    <a:pt x="433" y="592"/>
                  </a:cubicBezTo>
                  <a:cubicBezTo>
                    <a:pt x="460" y="607"/>
                    <a:pt x="460" y="607"/>
                    <a:pt x="460" y="607"/>
                  </a:cubicBezTo>
                  <a:cubicBezTo>
                    <a:pt x="453" y="625"/>
                    <a:pt x="453" y="625"/>
                    <a:pt x="453" y="625"/>
                  </a:cubicBezTo>
                  <a:cubicBezTo>
                    <a:pt x="493" y="700"/>
                    <a:pt x="493" y="700"/>
                    <a:pt x="493" y="700"/>
                  </a:cubicBezTo>
                  <a:cubicBezTo>
                    <a:pt x="510" y="704"/>
                    <a:pt x="510" y="704"/>
                    <a:pt x="510" y="704"/>
                  </a:cubicBezTo>
                  <a:cubicBezTo>
                    <a:pt x="512" y="724"/>
                    <a:pt x="512" y="724"/>
                    <a:pt x="512" y="724"/>
                  </a:cubicBezTo>
                  <a:cubicBezTo>
                    <a:pt x="583" y="770"/>
                    <a:pt x="583" y="770"/>
                    <a:pt x="583" y="770"/>
                  </a:cubicBezTo>
                  <a:cubicBezTo>
                    <a:pt x="618" y="783"/>
                    <a:pt x="618" y="783"/>
                    <a:pt x="618" y="783"/>
                  </a:cubicBezTo>
                  <a:cubicBezTo>
                    <a:pt x="627" y="753"/>
                    <a:pt x="627" y="753"/>
                    <a:pt x="627" y="753"/>
                  </a:cubicBezTo>
                  <a:cubicBezTo>
                    <a:pt x="618" y="739"/>
                    <a:pt x="618" y="739"/>
                    <a:pt x="618" y="739"/>
                  </a:cubicBezTo>
                  <a:cubicBezTo>
                    <a:pt x="633" y="711"/>
                    <a:pt x="633" y="711"/>
                    <a:pt x="633" y="711"/>
                  </a:cubicBezTo>
                  <a:cubicBezTo>
                    <a:pt x="631" y="667"/>
                    <a:pt x="631" y="667"/>
                    <a:pt x="631" y="667"/>
                  </a:cubicBezTo>
                  <a:cubicBezTo>
                    <a:pt x="644" y="645"/>
                    <a:pt x="655" y="625"/>
                    <a:pt x="669" y="603"/>
                  </a:cubicBezTo>
                  <a:cubicBezTo>
                    <a:pt x="680" y="596"/>
                    <a:pt x="691" y="588"/>
                    <a:pt x="702" y="579"/>
                  </a:cubicBezTo>
                  <a:cubicBezTo>
                    <a:pt x="706" y="577"/>
                    <a:pt x="710" y="572"/>
                    <a:pt x="715" y="565"/>
                  </a:cubicBezTo>
                  <a:cubicBezTo>
                    <a:pt x="719" y="579"/>
                    <a:pt x="719" y="579"/>
                    <a:pt x="719" y="579"/>
                  </a:cubicBezTo>
                  <a:cubicBezTo>
                    <a:pt x="776" y="537"/>
                    <a:pt x="776" y="537"/>
                    <a:pt x="776" y="537"/>
                  </a:cubicBezTo>
                  <a:cubicBezTo>
                    <a:pt x="785" y="508"/>
                    <a:pt x="785" y="508"/>
                    <a:pt x="785" y="508"/>
                  </a:cubicBezTo>
                  <a:cubicBezTo>
                    <a:pt x="798" y="495"/>
                    <a:pt x="798" y="495"/>
                    <a:pt x="798" y="495"/>
                  </a:cubicBezTo>
                  <a:cubicBezTo>
                    <a:pt x="796" y="473"/>
                    <a:pt x="796" y="473"/>
                    <a:pt x="796" y="473"/>
                  </a:cubicBezTo>
                  <a:cubicBezTo>
                    <a:pt x="845" y="471"/>
                    <a:pt x="845" y="471"/>
                    <a:pt x="845" y="471"/>
                  </a:cubicBezTo>
                  <a:cubicBezTo>
                    <a:pt x="928" y="422"/>
                    <a:pt x="928" y="422"/>
                    <a:pt x="928" y="422"/>
                  </a:cubicBezTo>
                  <a:cubicBezTo>
                    <a:pt x="946" y="398"/>
                    <a:pt x="946" y="398"/>
                    <a:pt x="946" y="398"/>
                  </a:cubicBezTo>
                  <a:cubicBezTo>
                    <a:pt x="904" y="392"/>
                    <a:pt x="904" y="392"/>
                    <a:pt x="904" y="392"/>
                  </a:cubicBezTo>
                  <a:cubicBezTo>
                    <a:pt x="862" y="352"/>
                    <a:pt x="862" y="352"/>
                    <a:pt x="862" y="352"/>
                  </a:cubicBezTo>
                  <a:cubicBezTo>
                    <a:pt x="862" y="352"/>
                    <a:pt x="862" y="352"/>
                    <a:pt x="862" y="352"/>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46" name="Freeform 37"/>
            <p:cNvSpPr>
              <a:spLocks/>
            </p:cNvSpPr>
            <p:nvPr/>
          </p:nvSpPr>
          <p:spPr bwMode="auto">
            <a:xfrm>
              <a:off x="5994406" y="2981328"/>
              <a:ext cx="9525" cy="19050"/>
            </a:xfrm>
            <a:custGeom>
              <a:avLst/>
              <a:gdLst>
                <a:gd name="T0" fmla="*/ 0 w 6"/>
                <a:gd name="T1" fmla="*/ 4 h 12"/>
                <a:gd name="T2" fmla="*/ 1 w 6"/>
                <a:gd name="T3" fmla="*/ 12 h 12"/>
                <a:gd name="T4" fmla="*/ 6 w 6"/>
                <a:gd name="T5" fmla="*/ 8 h 12"/>
                <a:gd name="T6" fmla="*/ 6 w 6"/>
                <a:gd name="T7" fmla="*/ 4 h 12"/>
                <a:gd name="T8" fmla="*/ 4 w 6"/>
                <a:gd name="T9" fmla="*/ 0 h 12"/>
                <a:gd name="T10" fmla="*/ 0 w 6"/>
                <a:gd name="T11" fmla="*/ 4 h 12"/>
                <a:gd name="T12" fmla="*/ 0 w 6"/>
                <a:gd name="T13" fmla="*/ 4 h 12"/>
                <a:gd name="T14" fmla="*/ 0 w 6"/>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2">
                  <a:moveTo>
                    <a:pt x="0" y="4"/>
                  </a:moveTo>
                  <a:lnTo>
                    <a:pt x="1" y="12"/>
                  </a:lnTo>
                  <a:lnTo>
                    <a:pt x="6" y="8"/>
                  </a:lnTo>
                  <a:lnTo>
                    <a:pt x="6" y="4"/>
                  </a:lnTo>
                  <a:lnTo>
                    <a:pt x="4" y="0"/>
                  </a:lnTo>
                  <a:lnTo>
                    <a:pt x="0" y="4"/>
                  </a:lnTo>
                  <a:lnTo>
                    <a:pt x="0" y="4"/>
                  </a:lnTo>
                  <a:lnTo>
                    <a:pt x="0" y="4"/>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47" name="Freeform 38"/>
            <p:cNvSpPr>
              <a:spLocks/>
            </p:cNvSpPr>
            <p:nvPr/>
          </p:nvSpPr>
          <p:spPr bwMode="auto">
            <a:xfrm>
              <a:off x="6008694" y="2976566"/>
              <a:ext cx="15875" cy="23813"/>
            </a:xfrm>
            <a:custGeom>
              <a:avLst/>
              <a:gdLst>
                <a:gd name="T0" fmla="*/ 14 w 22"/>
                <a:gd name="T1" fmla="*/ 34 h 34"/>
                <a:gd name="T2" fmla="*/ 22 w 22"/>
                <a:gd name="T3" fmla="*/ 20 h 34"/>
                <a:gd name="T4" fmla="*/ 20 w 22"/>
                <a:gd name="T5" fmla="*/ 3 h 34"/>
                <a:gd name="T6" fmla="*/ 14 w 22"/>
                <a:gd name="T7" fmla="*/ 0 h 34"/>
                <a:gd name="T8" fmla="*/ 12 w 22"/>
                <a:gd name="T9" fmla="*/ 9 h 34"/>
                <a:gd name="T10" fmla="*/ 6 w 22"/>
                <a:gd name="T11" fmla="*/ 5 h 34"/>
                <a:gd name="T12" fmla="*/ 4 w 22"/>
                <a:gd name="T13" fmla="*/ 9 h 34"/>
                <a:gd name="T14" fmla="*/ 0 w 22"/>
                <a:gd name="T15" fmla="*/ 25 h 34"/>
                <a:gd name="T16" fmla="*/ 10 w 22"/>
                <a:gd name="T17" fmla="*/ 25 h 34"/>
                <a:gd name="T18" fmla="*/ 8 w 22"/>
                <a:gd name="T19" fmla="*/ 34 h 34"/>
                <a:gd name="T20" fmla="*/ 14 w 22"/>
                <a:gd name="T21" fmla="*/ 34 h 34"/>
                <a:gd name="T22" fmla="*/ 14 w 22"/>
                <a:gd name="T23"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4">
                  <a:moveTo>
                    <a:pt x="14" y="34"/>
                  </a:moveTo>
                  <a:cubicBezTo>
                    <a:pt x="22" y="20"/>
                    <a:pt x="22" y="20"/>
                    <a:pt x="22" y="20"/>
                  </a:cubicBezTo>
                  <a:cubicBezTo>
                    <a:pt x="20" y="3"/>
                    <a:pt x="20" y="3"/>
                    <a:pt x="20" y="3"/>
                  </a:cubicBezTo>
                  <a:cubicBezTo>
                    <a:pt x="14" y="0"/>
                    <a:pt x="14" y="0"/>
                    <a:pt x="14" y="0"/>
                  </a:cubicBezTo>
                  <a:cubicBezTo>
                    <a:pt x="12" y="9"/>
                    <a:pt x="12" y="9"/>
                    <a:pt x="12" y="9"/>
                  </a:cubicBezTo>
                  <a:cubicBezTo>
                    <a:pt x="6" y="5"/>
                    <a:pt x="6" y="5"/>
                    <a:pt x="6" y="5"/>
                  </a:cubicBezTo>
                  <a:cubicBezTo>
                    <a:pt x="4" y="7"/>
                    <a:pt x="4" y="7"/>
                    <a:pt x="4" y="9"/>
                  </a:cubicBezTo>
                  <a:cubicBezTo>
                    <a:pt x="2" y="16"/>
                    <a:pt x="2" y="20"/>
                    <a:pt x="0" y="25"/>
                  </a:cubicBezTo>
                  <a:cubicBezTo>
                    <a:pt x="10" y="25"/>
                    <a:pt x="10" y="25"/>
                    <a:pt x="10" y="25"/>
                  </a:cubicBezTo>
                  <a:cubicBezTo>
                    <a:pt x="8" y="34"/>
                    <a:pt x="8" y="34"/>
                    <a:pt x="8" y="34"/>
                  </a:cubicBezTo>
                  <a:cubicBezTo>
                    <a:pt x="14" y="34"/>
                    <a:pt x="14" y="34"/>
                    <a:pt x="14" y="34"/>
                  </a:cubicBezTo>
                  <a:cubicBezTo>
                    <a:pt x="14" y="34"/>
                    <a:pt x="14" y="34"/>
                    <a:pt x="14" y="34"/>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48" name="Freeform 39"/>
            <p:cNvSpPr>
              <a:spLocks/>
            </p:cNvSpPr>
            <p:nvPr/>
          </p:nvSpPr>
          <p:spPr bwMode="auto">
            <a:xfrm>
              <a:off x="7188208" y="3579816"/>
              <a:ext cx="128588" cy="233363"/>
            </a:xfrm>
            <a:custGeom>
              <a:avLst/>
              <a:gdLst>
                <a:gd name="T0" fmla="*/ 174 w 187"/>
                <a:gd name="T1" fmla="*/ 175 h 340"/>
                <a:gd name="T2" fmla="*/ 139 w 187"/>
                <a:gd name="T3" fmla="*/ 128 h 340"/>
                <a:gd name="T4" fmla="*/ 156 w 187"/>
                <a:gd name="T5" fmla="*/ 52 h 340"/>
                <a:gd name="T6" fmla="*/ 158 w 187"/>
                <a:gd name="T7" fmla="*/ 48 h 340"/>
                <a:gd name="T8" fmla="*/ 162 w 187"/>
                <a:gd name="T9" fmla="*/ 47 h 340"/>
                <a:gd name="T10" fmla="*/ 138 w 187"/>
                <a:gd name="T11" fmla="*/ 35 h 340"/>
                <a:gd name="T12" fmla="*/ 143 w 187"/>
                <a:gd name="T13" fmla="*/ 11 h 340"/>
                <a:gd name="T14" fmla="*/ 125 w 187"/>
                <a:gd name="T15" fmla="*/ 13 h 340"/>
                <a:gd name="T16" fmla="*/ 108 w 187"/>
                <a:gd name="T17" fmla="*/ 0 h 340"/>
                <a:gd name="T18" fmla="*/ 98 w 187"/>
                <a:gd name="T19" fmla="*/ 17 h 340"/>
                <a:gd name="T20" fmla="*/ 78 w 187"/>
                <a:gd name="T21" fmla="*/ 18 h 340"/>
                <a:gd name="T22" fmla="*/ 65 w 187"/>
                <a:gd name="T23" fmla="*/ 15 h 340"/>
                <a:gd name="T24" fmla="*/ 49 w 187"/>
                <a:gd name="T25" fmla="*/ 14 h 340"/>
                <a:gd name="T26" fmla="*/ 28 w 187"/>
                <a:gd name="T27" fmla="*/ 23 h 340"/>
                <a:gd name="T28" fmla="*/ 22 w 187"/>
                <a:gd name="T29" fmla="*/ 47 h 340"/>
                <a:gd name="T30" fmla="*/ 0 w 187"/>
                <a:gd name="T31" fmla="*/ 64 h 340"/>
                <a:gd name="T32" fmla="*/ 7 w 187"/>
                <a:gd name="T33" fmla="*/ 75 h 340"/>
                <a:gd name="T34" fmla="*/ 5 w 187"/>
                <a:gd name="T35" fmla="*/ 85 h 340"/>
                <a:gd name="T36" fmla="*/ 18 w 187"/>
                <a:gd name="T37" fmla="*/ 95 h 340"/>
                <a:gd name="T38" fmla="*/ 23 w 187"/>
                <a:gd name="T39" fmla="*/ 91 h 340"/>
                <a:gd name="T40" fmla="*/ 24 w 187"/>
                <a:gd name="T41" fmla="*/ 108 h 340"/>
                <a:gd name="T42" fmla="*/ 16 w 187"/>
                <a:gd name="T43" fmla="*/ 129 h 340"/>
                <a:gd name="T44" fmla="*/ 31 w 187"/>
                <a:gd name="T45" fmla="*/ 134 h 340"/>
                <a:gd name="T46" fmla="*/ 56 w 187"/>
                <a:gd name="T47" fmla="*/ 133 h 340"/>
                <a:gd name="T48" fmla="*/ 71 w 187"/>
                <a:gd name="T49" fmla="*/ 118 h 340"/>
                <a:gd name="T50" fmla="*/ 97 w 187"/>
                <a:gd name="T51" fmla="*/ 139 h 340"/>
                <a:gd name="T52" fmla="*/ 105 w 187"/>
                <a:gd name="T53" fmla="*/ 171 h 340"/>
                <a:gd name="T54" fmla="*/ 103 w 187"/>
                <a:gd name="T55" fmla="*/ 203 h 340"/>
                <a:gd name="T56" fmla="*/ 57 w 187"/>
                <a:gd name="T57" fmla="*/ 207 h 340"/>
                <a:gd name="T58" fmla="*/ 56 w 187"/>
                <a:gd name="T59" fmla="*/ 208 h 340"/>
                <a:gd name="T60" fmla="*/ 47 w 187"/>
                <a:gd name="T61" fmla="*/ 222 h 340"/>
                <a:gd name="T62" fmla="*/ 54 w 187"/>
                <a:gd name="T63" fmla="*/ 247 h 340"/>
                <a:gd name="T64" fmla="*/ 56 w 187"/>
                <a:gd name="T65" fmla="*/ 263 h 340"/>
                <a:gd name="T66" fmla="*/ 56 w 187"/>
                <a:gd name="T67" fmla="*/ 265 h 340"/>
                <a:gd name="T68" fmla="*/ 72 w 187"/>
                <a:gd name="T69" fmla="*/ 287 h 340"/>
                <a:gd name="T70" fmla="*/ 79 w 187"/>
                <a:gd name="T71" fmla="*/ 283 h 340"/>
                <a:gd name="T72" fmla="*/ 74 w 187"/>
                <a:gd name="T73" fmla="*/ 293 h 340"/>
                <a:gd name="T74" fmla="*/ 85 w 187"/>
                <a:gd name="T75" fmla="*/ 298 h 340"/>
                <a:gd name="T76" fmla="*/ 92 w 187"/>
                <a:gd name="T77" fmla="*/ 298 h 340"/>
                <a:gd name="T78" fmla="*/ 93 w 187"/>
                <a:gd name="T79" fmla="*/ 308 h 340"/>
                <a:gd name="T80" fmla="*/ 85 w 187"/>
                <a:gd name="T81" fmla="*/ 337 h 340"/>
                <a:gd name="T82" fmla="*/ 103 w 187"/>
                <a:gd name="T83" fmla="*/ 331 h 340"/>
                <a:gd name="T84" fmla="*/ 119 w 187"/>
                <a:gd name="T85" fmla="*/ 316 h 340"/>
                <a:gd name="T86" fmla="*/ 133 w 187"/>
                <a:gd name="T87" fmla="*/ 312 h 340"/>
                <a:gd name="T88" fmla="*/ 137 w 187"/>
                <a:gd name="T89" fmla="*/ 302 h 340"/>
                <a:gd name="T90" fmla="*/ 144 w 187"/>
                <a:gd name="T91" fmla="*/ 296 h 340"/>
                <a:gd name="T92" fmla="*/ 183 w 187"/>
                <a:gd name="T93" fmla="*/ 260 h 340"/>
                <a:gd name="T94" fmla="*/ 181 w 187"/>
                <a:gd name="T95" fmla="*/ 19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7" h="340">
                  <a:moveTo>
                    <a:pt x="181" y="194"/>
                  </a:moveTo>
                  <a:cubicBezTo>
                    <a:pt x="174" y="175"/>
                    <a:pt x="174" y="175"/>
                    <a:pt x="174" y="175"/>
                  </a:cubicBezTo>
                  <a:cubicBezTo>
                    <a:pt x="154" y="143"/>
                    <a:pt x="154" y="143"/>
                    <a:pt x="154" y="143"/>
                  </a:cubicBezTo>
                  <a:cubicBezTo>
                    <a:pt x="139" y="128"/>
                    <a:pt x="139" y="128"/>
                    <a:pt x="139" y="128"/>
                  </a:cubicBezTo>
                  <a:cubicBezTo>
                    <a:pt x="127" y="100"/>
                    <a:pt x="126" y="81"/>
                    <a:pt x="136" y="69"/>
                  </a:cubicBezTo>
                  <a:cubicBezTo>
                    <a:pt x="156" y="52"/>
                    <a:pt x="156" y="52"/>
                    <a:pt x="156" y="52"/>
                  </a:cubicBezTo>
                  <a:cubicBezTo>
                    <a:pt x="159" y="50"/>
                    <a:pt x="159" y="50"/>
                    <a:pt x="159" y="50"/>
                  </a:cubicBezTo>
                  <a:cubicBezTo>
                    <a:pt x="158" y="48"/>
                    <a:pt x="158" y="48"/>
                    <a:pt x="158" y="48"/>
                  </a:cubicBezTo>
                  <a:cubicBezTo>
                    <a:pt x="159" y="47"/>
                    <a:pt x="159" y="47"/>
                    <a:pt x="159" y="47"/>
                  </a:cubicBezTo>
                  <a:cubicBezTo>
                    <a:pt x="160" y="47"/>
                    <a:pt x="161" y="47"/>
                    <a:pt x="162" y="47"/>
                  </a:cubicBezTo>
                  <a:cubicBezTo>
                    <a:pt x="162" y="43"/>
                    <a:pt x="162" y="43"/>
                    <a:pt x="162" y="43"/>
                  </a:cubicBezTo>
                  <a:cubicBezTo>
                    <a:pt x="152" y="42"/>
                    <a:pt x="138" y="39"/>
                    <a:pt x="138" y="35"/>
                  </a:cubicBezTo>
                  <a:cubicBezTo>
                    <a:pt x="138" y="27"/>
                    <a:pt x="142" y="16"/>
                    <a:pt x="142" y="16"/>
                  </a:cubicBezTo>
                  <a:cubicBezTo>
                    <a:pt x="143" y="11"/>
                    <a:pt x="143" y="11"/>
                    <a:pt x="143" y="11"/>
                  </a:cubicBezTo>
                  <a:cubicBezTo>
                    <a:pt x="139" y="13"/>
                    <a:pt x="139" y="13"/>
                    <a:pt x="139" y="13"/>
                  </a:cubicBezTo>
                  <a:cubicBezTo>
                    <a:pt x="139" y="13"/>
                    <a:pt x="132" y="17"/>
                    <a:pt x="125" y="13"/>
                  </a:cubicBezTo>
                  <a:cubicBezTo>
                    <a:pt x="117" y="9"/>
                    <a:pt x="109" y="2"/>
                    <a:pt x="109" y="2"/>
                  </a:cubicBezTo>
                  <a:cubicBezTo>
                    <a:pt x="108" y="0"/>
                    <a:pt x="108" y="0"/>
                    <a:pt x="108" y="0"/>
                  </a:cubicBezTo>
                  <a:cubicBezTo>
                    <a:pt x="98" y="10"/>
                    <a:pt x="98" y="10"/>
                    <a:pt x="98" y="10"/>
                  </a:cubicBezTo>
                  <a:cubicBezTo>
                    <a:pt x="98" y="17"/>
                    <a:pt x="98" y="17"/>
                    <a:pt x="98" y="17"/>
                  </a:cubicBezTo>
                  <a:cubicBezTo>
                    <a:pt x="78" y="17"/>
                    <a:pt x="78" y="17"/>
                    <a:pt x="78" y="17"/>
                  </a:cubicBezTo>
                  <a:cubicBezTo>
                    <a:pt x="78" y="18"/>
                    <a:pt x="78" y="18"/>
                    <a:pt x="78" y="18"/>
                  </a:cubicBezTo>
                  <a:cubicBezTo>
                    <a:pt x="75" y="15"/>
                    <a:pt x="75" y="15"/>
                    <a:pt x="75" y="15"/>
                  </a:cubicBezTo>
                  <a:cubicBezTo>
                    <a:pt x="65" y="15"/>
                    <a:pt x="65" y="15"/>
                    <a:pt x="65" y="15"/>
                  </a:cubicBezTo>
                  <a:cubicBezTo>
                    <a:pt x="61" y="22"/>
                    <a:pt x="61" y="22"/>
                    <a:pt x="61" y="22"/>
                  </a:cubicBezTo>
                  <a:cubicBezTo>
                    <a:pt x="49" y="14"/>
                    <a:pt x="49" y="14"/>
                    <a:pt x="49" y="14"/>
                  </a:cubicBezTo>
                  <a:cubicBezTo>
                    <a:pt x="46" y="25"/>
                    <a:pt x="46" y="25"/>
                    <a:pt x="46" y="25"/>
                  </a:cubicBezTo>
                  <a:cubicBezTo>
                    <a:pt x="28" y="23"/>
                    <a:pt x="28" y="23"/>
                    <a:pt x="28" y="23"/>
                  </a:cubicBezTo>
                  <a:cubicBezTo>
                    <a:pt x="32" y="50"/>
                    <a:pt x="32" y="50"/>
                    <a:pt x="32" y="50"/>
                  </a:cubicBezTo>
                  <a:cubicBezTo>
                    <a:pt x="22" y="47"/>
                    <a:pt x="22" y="47"/>
                    <a:pt x="22" y="47"/>
                  </a:cubicBezTo>
                  <a:cubicBezTo>
                    <a:pt x="9" y="56"/>
                    <a:pt x="9" y="56"/>
                    <a:pt x="9" y="56"/>
                  </a:cubicBezTo>
                  <a:cubicBezTo>
                    <a:pt x="0" y="64"/>
                    <a:pt x="0" y="64"/>
                    <a:pt x="0" y="64"/>
                  </a:cubicBezTo>
                  <a:cubicBezTo>
                    <a:pt x="0" y="75"/>
                    <a:pt x="0" y="75"/>
                    <a:pt x="0" y="75"/>
                  </a:cubicBezTo>
                  <a:cubicBezTo>
                    <a:pt x="7" y="75"/>
                    <a:pt x="7" y="75"/>
                    <a:pt x="7" y="75"/>
                  </a:cubicBezTo>
                  <a:cubicBezTo>
                    <a:pt x="5" y="85"/>
                    <a:pt x="5" y="85"/>
                    <a:pt x="5" y="85"/>
                  </a:cubicBezTo>
                  <a:cubicBezTo>
                    <a:pt x="5" y="85"/>
                    <a:pt x="5" y="85"/>
                    <a:pt x="5" y="85"/>
                  </a:cubicBezTo>
                  <a:cubicBezTo>
                    <a:pt x="5" y="88"/>
                    <a:pt x="7" y="91"/>
                    <a:pt x="9" y="93"/>
                  </a:cubicBezTo>
                  <a:cubicBezTo>
                    <a:pt x="12" y="95"/>
                    <a:pt x="15" y="96"/>
                    <a:pt x="18" y="95"/>
                  </a:cubicBezTo>
                  <a:cubicBezTo>
                    <a:pt x="19" y="95"/>
                    <a:pt x="19" y="95"/>
                    <a:pt x="19" y="95"/>
                  </a:cubicBezTo>
                  <a:cubicBezTo>
                    <a:pt x="23" y="91"/>
                    <a:pt x="23" y="91"/>
                    <a:pt x="23" y="91"/>
                  </a:cubicBezTo>
                  <a:cubicBezTo>
                    <a:pt x="23" y="91"/>
                    <a:pt x="24" y="92"/>
                    <a:pt x="24" y="93"/>
                  </a:cubicBezTo>
                  <a:cubicBezTo>
                    <a:pt x="24" y="108"/>
                    <a:pt x="24" y="108"/>
                    <a:pt x="24" y="108"/>
                  </a:cubicBezTo>
                  <a:cubicBezTo>
                    <a:pt x="16" y="116"/>
                    <a:pt x="16" y="116"/>
                    <a:pt x="16" y="116"/>
                  </a:cubicBezTo>
                  <a:cubicBezTo>
                    <a:pt x="16" y="129"/>
                    <a:pt x="16" y="129"/>
                    <a:pt x="16" y="129"/>
                  </a:cubicBezTo>
                  <a:cubicBezTo>
                    <a:pt x="16" y="133"/>
                    <a:pt x="18" y="136"/>
                    <a:pt x="21" y="137"/>
                  </a:cubicBezTo>
                  <a:cubicBezTo>
                    <a:pt x="24" y="138"/>
                    <a:pt x="29" y="137"/>
                    <a:pt x="31" y="134"/>
                  </a:cubicBezTo>
                  <a:cubicBezTo>
                    <a:pt x="34" y="132"/>
                    <a:pt x="42" y="128"/>
                    <a:pt x="46" y="126"/>
                  </a:cubicBezTo>
                  <a:cubicBezTo>
                    <a:pt x="47" y="129"/>
                    <a:pt x="50" y="133"/>
                    <a:pt x="56" y="133"/>
                  </a:cubicBezTo>
                  <a:cubicBezTo>
                    <a:pt x="63" y="133"/>
                    <a:pt x="66" y="128"/>
                    <a:pt x="68" y="123"/>
                  </a:cubicBezTo>
                  <a:cubicBezTo>
                    <a:pt x="69" y="121"/>
                    <a:pt x="70" y="119"/>
                    <a:pt x="71" y="118"/>
                  </a:cubicBezTo>
                  <a:cubicBezTo>
                    <a:pt x="74" y="116"/>
                    <a:pt x="79" y="120"/>
                    <a:pt x="79" y="120"/>
                  </a:cubicBezTo>
                  <a:cubicBezTo>
                    <a:pt x="82" y="124"/>
                    <a:pt x="94" y="137"/>
                    <a:pt x="97" y="139"/>
                  </a:cubicBezTo>
                  <a:cubicBezTo>
                    <a:pt x="97" y="139"/>
                    <a:pt x="97" y="142"/>
                    <a:pt x="97" y="144"/>
                  </a:cubicBezTo>
                  <a:cubicBezTo>
                    <a:pt x="96" y="152"/>
                    <a:pt x="94" y="163"/>
                    <a:pt x="105" y="171"/>
                  </a:cubicBezTo>
                  <a:cubicBezTo>
                    <a:pt x="114" y="177"/>
                    <a:pt x="116" y="193"/>
                    <a:pt x="112" y="200"/>
                  </a:cubicBezTo>
                  <a:cubicBezTo>
                    <a:pt x="109" y="206"/>
                    <a:pt x="104" y="204"/>
                    <a:pt x="103" y="203"/>
                  </a:cubicBezTo>
                  <a:cubicBezTo>
                    <a:pt x="102" y="203"/>
                    <a:pt x="102" y="203"/>
                    <a:pt x="102" y="203"/>
                  </a:cubicBezTo>
                  <a:cubicBezTo>
                    <a:pt x="101" y="203"/>
                    <a:pt x="69" y="199"/>
                    <a:pt x="57" y="207"/>
                  </a:cubicBezTo>
                  <a:cubicBezTo>
                    <a:pt x="56" y="208"/>
                    <a:pt x="56" y="208"/>
                    <a:pt x="56" y="208"/>
                  </a:cubicBezTo>
                  <a:cubicBezTo>
                    <a:pt x="56" y="208"/>
                    <a:pt x="56" y="208"/>
                    <a:pt x="56" y="208"/>
                  </a:cubicBezTo>
                  <a:cubicBezTo>
                    <a:pt x="54" y="214"/>
                    <a:pt x="51" y="219"/>
                    <a:pt x="50" y="219"/>
                  </a:cubicBezTo>
                  <a:cubicBezTo>
                    <a:pt x="49" y="219"/>
                    <a:pt x="48" y="219"/>
                    <a:pt x="47" y="222"/>
                  </a:cubicBezTo>
                  <a:cubicBezTo>
                    <a:pt x="47" y="223"/>
                    <a:pt x="46" y="224"/>
                    <a:pt x="46" y="226"/>
                  </a:cubicBezTo>
                  <a:cubicBezTo>
                    <a:pt x="46" y="230"/>
                    <a:pt x="48" y="246"/>
                    <a:pt x="54" y="247"/>
                  </a:cubicBezTo>
                  <a:cubicBezTo>
                    <a:pt x="55" y="248"/>
                    <a:pt x="56" y="256"/>
                    <a:pt x="56" y="263"/>
                  </a:cubicBezTo>
                  <a:cubicBezTo>
                    <a:pt x="56" y="263"/>
                    <a:pt x="56" y="263"/>
                    <a:pt x="56" y="263"/>
                  </a:cubicBezTo>
                  <a:cubicBezTo>
                    <a:pt x="56" y="265"/>
                    <a:pt x="56" y="265"/>
                    <a:pt x="56" y="265"/>
                  </a:cubicBezTo>
                  <a:cubicBezTo>
                    <a:pt x="56" y="265"/>
                    <a:pt x="56" y="265"/>
                    <a:pt x="56" y="265"/>
                  </a:cubicBezTo>
                  <a:cubicBezTo>
                    <a:pt x="63" y="287"/>
                    <a:pt x="63" y="287"/>
                    <a:pt x="63" y="287"/>
                  </a:cubicBezTo>
                  <a:cubicBezTo>
                    <a:pt x="72" y="287"/>
                    <a:pt x="72" y="287"/>
                    <a:pt x="72" y="287"/>
                  </a:cubicBezTo>
                  <a:cubicBezTo>
                    <a:pt x="78" y="281"/>
                    <a:pt x="78" y="281"/>
                    <a:pt x="78" y="281"/>
                  </a:cubicBezTo>
                  <a:cubicBezTo>
                    <a:pt x="79" y="283"/>
                    <a:pt x="79" y="283"/>
                    <a:pt x="79" y="283"/>
                  </a:cubicBezTo>
                  <a:cubicBezTo>
                    <a:pt x="73" y="292"/>
                    <a:pt x="73" y="292"/>
                    <a:pt x="73" y="292"/>
                  </a:cubicBezTo>
                  <a:cubicBezTo>
                    <a:pt x="74" y="293"/>
                    <a:pt x="74" y="293"/>
                    <a:pt x="74" y="293"/>
                  </a:cubicBezTo>
                  <a:cubicBezTo>
                    <a:pt x="76" y="295"/>
                    <a:pt x="78" y="295"/>
                    <a:pt x="80" y="296"/>
                  </a:cubicBezTo>
                  <a:cubicBezTo>
                    <a:pt x="82" y="297"/>
                    <a:pt x="84" y="297"/>
                    <a:pt x="85" y="298"/>
                  </a:cubicBezTo>
                  <a:cubicBezTo>
                    <a:pt x="86" y="298"/>
                    <a:pt x="86" y="298"/>
                    <a:pt x="86" y="298"/>
                  </a:cubicBezTo>
                  <a:cubicBezTo>
                    <a:pt x="92" y="298"/>
                    <a:pt x="92" y="298"/>
                    <a:pt x="92" y="298"/>
                  </a:cubicBezTo>
                  <a:cubicBezTo>
                    <a:pt x="99" y="303"/>
                    <a:pt x="99" y="303"/>
                    <a:pt x="99" y="303"/>
                  </a:cubicBezTo>
                  <a:cubicBezTo>
                    <a:pt x="93" y="308"/>
                    <a:pt x="93" y="308"/>
                    <a:pt x="93" y="308"/>
                  </a:cubicBezTo>
                  <a:cubicBezTo>
                    <a:pt x="93" y="324"/>
                    <a:pt x="93" y="324"/>
                    <a:pt x="93" y="324"/>
                  </a:cubicBezTo>
                  <a:cubicBezTo>
                    <a:pt x="85" y="337"/>
                    <a:pt x="85" y="337"/>
                    <a:pt x="85" y="337"/>
                  </a:cubicBezTo>
                  <a:cubicBezTo>
                    <a:pt x="98" y="340"/>
                    <a:pt x="98" y="340"/>
                    <a:pt x="98" y="340"/>
                  </a:cubicBezTo>
                  <a:cubicBezTo>
                    <a:pt x="103" y="331"/>
                    <a:pt x="103" y="331"/>
                    <a:pt x="103" y="331"/>
                  </a:cubicBezTo>
                  <a:cubicBezTo>
                    <a:pt x="119" y="324"/>
                    <a:pt x="119" y="324"/>
                    <a:pt x="119" y="324"/>
                  </a:cubicBezTo>
                  <a:cubicBezTo>
                    <a:pt x="119" y="316"/>
                    <a:pt x="119" y="316"/>
                    <a:pt x="119" y="316"/>
                  </a:cubicBezTo>
                  <a:cubicBezTo>
                    <a:pt x="126" y="316"/>
                    <a:pt x="126" y="316"/>
                    <a:pt x="126" y="316"/>
                  </a:cubicBezTo>
                  <a:cubicBezTo>
                    <a:pt x="133" y="312"/>
                    <a:pt x="133" y="312"/>
                    <a:pt x="133" y="312"/>
                  </a:cubicBezTo>
                  <a:cubicBezTo>
                    <a:pt x="129" y="306"/>
                    <a:pt x="129" y="306"/>
                    <a:pt x="129" y="306"/>
                  </a:cubicBezTo>
                  <a:cubicBezTo>
                    <a:pt x="137" y="302"/>
                    <a:pt x="137" y="302"/>
                    <a:pt x="137" y="302"/>
                  </a:cubicBezTo>
                  <a:cubicBezTo>
                    <a:pt x="137" y="293"/>
                    <a:pt x="137" y="293"/>
                    <a:pt x="137" y="293"/>
                  </a:cubicBezTo>
                  <a:cubicBezTo>
                    <a:pt x="144" y="296"/>
                    <a:pt x="144" y="296"/>
                    <a:pt x="144" y="296"/>
                  </a:cubicBezTo>
                  <a:cubicBezTo>
                    <a:pt x="162" y="285"/>
                    <a:pt x="162" y="285"/>
                    <a:pt x="162" y="285"/>
                  </a:cubicBezTo>
                  <a:cubicBezTo>
                    <a:pt x="183" y="260"/>
                    <a:pt x="183" y="260"/>
                    <a:pt x="183" y="260"/>
                  </a:cubicBezTo>
                  <a:cubicBezTo>
                    <a:pt x="187" y="239"/>
                    <a:pt x="187" y="239"/>
                    <a:pt x="187" y="239"/>
                  </a:cubicBezTo>
                  <a:lnTo>
                    <a:pt x="181" y="194"/>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58595485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259F92-B018-934E-8285-1E726062580B}"/>
              </a:ext>
            </a:extLst>
          </p:cNvPr>
          <p:cNvSpPr>
            <a:spLocks noGrp="1"/>
          </p:cNvSpPr>
          <p:nvPr>
            <p:ph type="title"/>
          </p:nvPr>
        </p:nvSpPr>
        <p:spPr/>
        <p:txBody>
          <a:bodyPr/>
          <a:lstStyle/>
          <a:p>
            <a:r>
              <a:rPr lang="en-US" dirty="0"/>
              <a:t>CFM56:</a:t>
            </a:r>
            <a:r>
              <a:rPr lang="en-US" baseline="30000" dirty="0"/>
              <a:t> </a:t>
            </a:r>
            <a:r>
              <a:rPr lang="en-US" sz="1800" dirty="0"/>
              <a:t>The world best selling commercial engine</a:t>
            </a:r>
            <a:endParaRPr lang="en-US" dirty="0"/>
          </a:p>
        </p:txBody>
      </p:sp>
      <p:sp>
        <p:nvSpPr>
          <p:cNvPr id="8" name="Rectangle 7">
            <a:extLst>
              <a:ext uri="{FF2B5EF4-FFF2-40B4-BE49-F238E27FC236}">
                <a16:creationId xmlns:a16="http://schemas.microsoft.com/office/drawing/2014/main" id="{7EB6451E-4BE9-A146-BDCD-8B79E51332ED}"/>
              </a:ext>
            </a:extLst>
          </p:cNvPr>
          <p:cNvSpPr/>
          <p:nvPr/>
        </p:nvSpPr>
        <p:spPr>
          <a:xfrm>
            <a:off x="3276600" y="3572230"/>
            <a:ext cx="2064006" cy="401905"/>
          </a:xfrm>
          <a:prstGeom prst="rect">
            <a:avLst/>
          </a:prstGeom>
          <a:noFill/>
          <a:ln>
            <a:noFill/>
          </a:ln>
          <a:effectLst>
            <a:innerShdw blurRad="12700" dist="6350" dir="16200000">
              <a:prstClr val="black">
                <a:alpha val="18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80979" rIns="0" rtlCol="0" anchor="ctr"/>
          <a:lstStyle/>
          <a:p>
            <a:pPr>
              <a:defRPr/>
            </a:pPr>
            <a:r>
              <a:rPr lang="en-US" sz="1350" dirty="0">
                <a:solidFill>
                  <a:schemeClr val="tx1"/>
                </a:solidFill>
                <a:latin typeface="ApexSansMediumT" panose="02000503020000020004" pitchFamily="2" charset="0"/>
              </a:rPr>
              <a:t>CFM56-7B</a:t>
            </a:r>
          </a:p>
        </p:txBody>
      </p:sp>
      <p:sp>
        <p:nvSpPr>
          <p:cNvPr id="52" name="Parallélogramme 51">
            <a:extLst>
              <a:ext uri="{FF2B5EF4-FFF2-40B4-BE49-F238E27FC236}">
                <a16:creationId xmlns:a16="http://schemas.microsoft.com/office/drawing/2014/main" id="{DDCEEB74-969E-D54E-A1EA-69FAB65EBC51}"/>
              </a:ext>
            </a:extLst>
          </p:cNvPr>
          <p:cNvSpPr/>
          <p:nvPr/>
        </p:nvSpPr>
        <p:spPr bwMode="auto">
          <a:xfrm>
            <a:off x="3654264" y="1256194"/>
            <a:ext cx="1010663" cy="272901"/>
          </a:xfrm>
          <a:prstGeom prst="parallelogram">
            <a:avLst/>
          </a:prstGeom>
          <a:solidFill>
            <a:schemeClr val="accent1"/>
          </a:solidFill>
          <a:ln w="9525" cap="flat" cmpd="sng" algn="ctr">
            <a:gradFill>
              <a:gsLst>
                <a:gs pos="0">
                  <a:schemeClr val="bg1">
                    <a:alpha val="0"/>
                  </a:schemeClr>
                </a:gs>
                <a:gs pos="50000">
                  <a:schemeClr val="bg1"/>
                </a:gs>
              </a:gsLst>
              <a:lin ang="5400000" scaled="0"/>
            </a:gra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fr-FR" sz="1800" dirty="0">
              <a:latin typeface="ApexSansMediumT" panose="02000503020000020004" pitchFamily="2" charset="0"/>
            </a:endParaRPr>
          </a:p>
        </p:txBody>
      </p:sp>
      <p:sp>
        <p:nvSpPr>
          <p:cNvPr id="51" name="Parallélogramme 50">
            <a:extLst>
              <a:ext uri="{FF2B5EF4-FFF2-40B4-BE49-F238E27FC236}">
                <a16:creationId xmlns:a16="http://schemas.microsoft.com/office/drawing/2014/main" id="{57A945BA-7640-044F-9808-1429BEF4AE7C}"/>
              </a:ext>
            </a:extLst>
          </p:cNvPr>
          <p:cNvSpPr/>
          <p:nvPr/>
        </p:nvSpPr>
        <p:spPr bwMode="auto">
          <a:xfrm>
            <a:off x="1066930" y="1256194"/>
            <a:ext cx="1010663" cy="272901"/>
          </a:xfrm>
          <a:prstGeom prst="parallelogram">
            <a:avLst/>
          </a:prstGeom>
          <a:solidFill>
            <a:schemeClr val="accent1"/>
          </a:solidFill>
          <a:ln w="9525" cap="flat" cmpd="sng" algn="ctr">
            <a:gradFill>
              <a:gsLst>
                <a:gs pos="0">
                  <a:schemeClr val="bg1">
                    <a:alpha val="0"/>
                  </a:schemeClr>
                </a:gs>
                <a:gs pos="50000">
                  <a:schemeClr val="bg1"/>
                </a:gs>
              </a:gsLst>
              <a:lin ang="5400000" scaled="0"/>
            </a:gra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fr-FR" sz="1800" dirty="0">
              <a:latin typeface="ApexSansMediumT" panose="02000503020000020004" pitchFamily="2" charset="0"/>
            </a:endParaRPr>
          </a:p>
        </p:txBody>
      </p:sp>
      <p:pic>
        <p:nvPicPr>
          <p:cNvPr id="4" name="Picture 9">
            <a:extLst>
              <a:ext uri="{FF2B5EF4-FFF2-40B4-BE49-F238E27FC236}">
                <a16:creationId xmlns:a16="http://schemas.microsoft.com/office/drawing/2014/main" id="{0D63A064-A688-354F-BEEC-75D69FC7FDE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95000"/>
                    </a14:imgEffect>
                    <a14:imgEffect>
                      <a14:brightnessContrast bright="5000" contrast="-15000"/>
                    </a14:imgEffect>
                  </a14:imgLayer>
                </a14:imgProps>
              </a:ext>
              <a:ext uri="{28A0092B-C50C-407E-A947-70E740481C1C}">
                <a14:useLocalDpi xmlns:a14="http://schemas.microsoft.com/office/drawing/2010/main" val="0"/>
              </a:ext>
            </a:extLst>
          </a:blip>
          <a:stretch>
            <a:fillRect/>
          </a:stretch>
        </p:blipFill>
        <p:spPr bwMode="auto">
          <a:xfrm>
            <a:off x="2927099" y="1704947"/>
            <a:ext cx="2166119" cy="5408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952" descr="Y:\Documents\JR\CLIENTS\PAGECRAN\Snecma\Reçu\Visuels\1 Moteurs civils\CFM56_7 et CFM 56_5 et LEAP\CFM56_5B\Full_size_engine_5B_export_2000_bd.png">
            <a:extLst>
              <a:ext uri="{FF2B5EF4-FFF2-40B4-BE49-F238E27FC236}">
                <a16:creationId xmlns:a16="http://schemas.microsoft.com/office/drawing/2014/main" id="{6FED03BE-1E2B-0149-809B-78C031A2550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27" t="-8293" r="-2374"/>
          <a:stretch/>
        </p:blipFill>
        <p:spPr bwMode="auto">
          <a:xfrm>
            <a:off x="1642326" y="3461990"/>
            <a:ext cx="1067066" cy="900663"/>
          </a:xfrm>
          <a:prstGeom prst="rect">
            <a:avLst/>
          </a:prstGeom>
          <a:noFill/>
          <a:effectLst>
            <a:outerShdw blurRad="190500" dist="1016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A98FF88-35AD-0A47-9C13-8E541E78710B}"/>
              </a:ext>
            </a:extLst>
          </p:cNvPr>
          <p:cNvSpPr/>
          <p:nvPr/>
        </p:nvSpPr>
        <p:spPr>
          <a:xfrm>
            <a:off x="664231" y="3572230"/>
            <a:ext cx="2688569" cy="523520"/>
          </a:xfrm>
          <a:prstGeom prst="rect">
            <a:avLst/>
          </a:prstGeom>
          <a:noFill/>
          <a:ln>
            <a:noFill/>
          </a:ln>
          <a:effectLst>
            <a:innerShdw blurRad="12700" dist="6350" dir="16200000">
              <a:prstClr val="black">
                <a:alpha val="18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80979" rIns="0" rtlCol="0" anchor="ctr"/>
          <a:lstStyle/>
          <a:p>
            <a:pPr>
              <a:defRPr/>
            </a:pPr>
            <a:r>
              <a:rPr lang="en-US" sz="1350" dirty="0">
                <a:solidFill>
                  <a:schemeClr val="tx1"/>
                </a:solidFill>
                <a:latin typeface="ApexSansMediumT" panose="02000503020000020004" pitchFamily="2" charset="0"/>
              </a:rPr>
              <a:t>CFM56-5B</a:t>
            </a:r>
            <a:endParaRPr lang="en-US" sz="1200" dirty="0">
              <a:solidFill>
                <a:schemeClr val="tx1"/>
              </a:solidFill>
              <a:latin typeface="ApexSansMediumT" panose="02000503020000020004" pitchFamily="2" charset="0"/>
            </a:endParaRPr>
          </a:p>
        </p:txBody>
      </p:sp>
      <p:pic>
        <p:nvPicPr>
          <p:cNvPr id="9" name="Picture 10" descr="\\psf\Home\Documents\JR\CLIENTS\PAGECRAN\Snecma\Travail\Moteurs\CFM56_7B_BD.png">
            <a:extLst>
              <a:ext uri="{FF2B5EF4-FFF2-40B4-BE49-F238E27FC236}">
                <a16:creationId xmlns:a16="http://schemas.microsoft.com/office/drawing/2014/main" id="{1CD71C27-8BF7-2542-B223-175884449E13}"/>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t="-9965"/>
          <a:stretch/>
        </p:blipFill>
        <p:spPr bwMode="auto">
          <a:xfrm>
            <a:off x="4310603" y="3408506"/>
            <a:ext cx="942121" cy="914578"/>
          </a:xfrm>
          <a:prstGeom prst="rect">
            <a:avLst/>
          </a:prstGeom>
          <a:noFill/>
          <a:effectLst>
            <a:outerShdw blurRad="190500" dist="1016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2990">
            <a:extLst>
              <a:ext uri="{FF2B5EF4-FFF2-40B4-BE49-F238E27FC236}">
                <a16:creationId xmlns:a16="http://schemas.microsoft.com/office/drawing/2014/main" id="{5BAAD69E-B30A-064C-91F2-B210FAB335D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241741" y="1434877"/>
            <a:ext cx="2510626" cy="1205624"/>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BEB82191-97E9-CA4E-BB83-EDB20CA847B4}"/>
              </a:ext>
            </a:extLst>
          </p:cNvPr>
          <p:cNvSpPr/>
          <p:nvPr/>
        </p:nvSpPr>
        <p:spPr>
          <a:xfrm>
            <a:off x="1307449" y="1887043"/>
            <a:ext cx="379212" cy="379212"/>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75" dirty="0">
              <a:solidFill>
                <a:schemeClr val="tx1"/>
              </a:solidFill>
              <a:latin typeface="ApexSansMediumT" panose="02000503020000020004" pitchFamily="2" charset="0"/>
            </a:endParaRPr>
          </a:p>
        </p:txBody>
      </p:sp>
      <p:sp>
        <p:nvSpPr>
          <p:cNvPr id="12" name="Ellipse 11">
            <a:extLst>
              <a:ext uri="{FF2B5EF4-FFF2-40B4-BE49-F238E27FC236}">
                <a16:creationId xmlns:a16="http://schemas.microsoft.com/office/drawing/2014/main" id="{2EDBD358-1AC6-0C49-8D78-7B4320C34431}"/>
              </a:ext>
            </a:extLst>
          </p:cNvPr>
          <p:cNvSpPr/>
          <p:nvPr/>
        </p:nvSpPr>
        <p:spPr>
          <a:xfrm>
            <a:off x="4185560" y="1981534"/>
            <a:ext cx="379212" cy="379212"/>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75" dirty="0">
              <a:latin typeface="ApexSansMediumT" panose="02000503020000020004" pitchFamily="2" charset="0"/>
            </a:endParaRPr>
          </a:p>
        </p:txBody>
      </p:sp>
      <p:pic>
        <p:nvPicPr>
          <p:cNvPr id="13" name="Picture 12" descr="\\psf\Home\Documents\JR\CLIENTS\PAGECRAN\Snecma\Travail\Logos\Airbus_logo_Black.png">
            <a:extLst>
              <a:ext uri="{FF2B5EF4-FFF2-40B4-BE49-F238E27FC236}">
                <a16:creationId xmlns:a16="http://schemas.microsoft.com/office/drawing/2014/main" id="{4C17613A-FD7C-4943-9E4B-5F13A75A6AB2}"/>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8056" y="1310261"/>
            <a:ext cx="806317" cy="19430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083AF3F-AA28-CB4B-B941-7927364D239E}"/>
              </a:ext>
            </a:extLst>
          </p:cNvPr>
          <p:cNvSpPr/>
          <p:nvPr/>
        </p:nvSpPr>
        <p:spPr>
          <a:xfrm>
            <a:off x="1363316" y="1306529"/>
            <a:ext cx="1245436" cy="527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263182" rIns="0" bIns="0" rtlCol="0" anchor="t"/>
          <a:lstStyle/>
          <a:p>
            <a:pPr>
              <a:lnSpc>
                <a:spcPts val="1069"/>
              </a:lnSpc>
            </a:pPr>
            <a:r>
              <a:rPr lang="fr-FR" sz="788" b="1" dirty="0">
                <a:solidFill>
                  <a:schemeClr val="tx1"/>
                </a:solidFill>
                <a:latin typeface="ApexSansMediumT" panose="02000503020000020004" pitchFamily="2" charset="0"/>
              </a:rPr>
              <a:t>A320ceo</a:t>
            </a:r>
            <a:endParaRPr lang="fr-FR" sz="590" b="1" dirty="0">
              <a:solidFill>
                <a:schemeClr val="tx1"/>
              </a:solidFill>
              <a:latin typeface="ApexSansMediumT" panose="02000503020000020004" pitchFamily="2" charset="0"/>
            </a:endParaRPr>
          </a:p>
        </p:txBody>
      </p:sp>
      <p:sp>
        <p:nvSpPr>
          <p:cNvPr id="15" name="Rectangle 14">
            <a:extLst>
              <a:ext uri="{FF2B5EF4-FFF2-40B4-BE49-F238E27FC236}">
                <a16:creationId xmlns:a16="http://schemas.microsoft.com/office/drawing/2014/main" id="{7963C183-48AC-2C49-BE3D-BD42D9D440FB}"/>
              </a:ext>
            </a:extLst>
          </p:cNvPr>
          <p:cNvSpPr/>
          <p:nvPr/>
        </p:nvSpPr>
        <p:spPr>
          <a:xfrm>
            <a:off x="3922036" y="1306529"/>
            <a:ext cx="1245436" cy="1265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263182" rIns="0" bIns="0" rtlCol="0" anchor="t"/>
          <a:lstStyle/>
          <a:p>
            <a:pPr>
              <a:lnSpc>
                <a:spcPts val="1069"/>
              </a:lnSpc>
            </a:pPr>
            <a:r>
              <a:rPr lang="fr-FR" sz="788" b="1" dirty="0">
                <a:solidFill>
                  <a:schemeClr val="tx1"/>
                </a:solidFill>
                <a:latin typeface="ApexSansMediumT" panose="02000503020000020004" pitchFamily="2" charset="0"/>
              </a:rPr>
              <a:t>737 NG</a:t>
            </a:r>
          </a:p>
        </p:txBody>
      </p:sp>
      <p:cxnSp>
        <p:nvCxnSpPr>
          <p:cNvPr id="19" name="Connecteur en angle 18">
            <a:extLst>
              <a:ext uri="{FF2B5EF4-FFF2-40B4-BE49-F238E27FC236}">
                <a16:creationId xmlns:a16="http://schemas.microsoft.com/office/drawing/2014/main" id="{EC7E3629-FDA1-AE40-8998-F9803631DCCB}"/>
              </a:ext>
            </a:extLst>
          </p:cNvPr>
          <p:cNvCxnSpPr>
            <a:cxnSpLocks/>
            <a:stCxn id="11" idx="4"/>
          </p:cNvCxnSpPr>
          <p:nvPr/>
        </p:nvCxnSpPr>
        <p:spPr>
          <a:xfrm rot="16200000" flipH="1">
            <a:off x="1233936" y="2529375"/>
            <a:ext cx="1195736" cy="669497"/>
          </a:xfrm>
          <a:prstGeom prst="bentConnector3">
            <a:avLst/>
          </a:prstGeom>
          <a:ln w="3175">
            <a:solidFill>
              <a:schemeClr val="accent1"/>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20" name="Connecteur en angle 19">
            <a:extLst>
              <a:ext uri="{FF2B5EF4-FFF2-40B4-BE49-F238E27FC236}">
                <a16:creationId xmlns:a16="http://schemas.microsoft.com/office/drawing/2014/main" id="{2454E4AF-E8D8-B347-B742-115F5BB76189}"/>
              </a:ext>
            </a:extLst>
          </p:cNvPr>
          <p:cNvCxnSpPr>
            <a:cxnSpLocks/>
            <a:stCxn id="12" idx="4"/>
          </p:cNvCxnSpPr>
          <p:nvPr/>
        </p:nvCxnSpPr>
        <p:spPr>
          <a:xfrm rot="16200000" flipH="1">
            <a:off x="3995157" y="2740754"/>
            <a:ext cx="1094287" cy="334271"/>
          </a:xfrm>
          <a:prstGeom prst="bentConnector3">
            <a:avLst>
              <a:gd name="adj1" fmla="val 50000"/>
            </a:avLst>
          </a:prstGeom>
          <a:ln w="0">
            <a:solidFill>
              <a:schemeClr val="accent1"/>
            </a:solidFill>
            <a:prstDash val="solid"/>
            <a:tailEnd type="oval"/>
          </a:ln>
        </p:spPr>
        <p:style>
          <a:lnRef idx="1">
            <a:schemeClr val="accent1"/>
          </a:lnRef>
          <a:fillRef idx="0">
            <a:schemeClr val="accent1"/>
          </a:fillRef>
          <a:effectRef idx="0">
            <a:schemeClr val="accent1"/>
          </a:effectRef>
          <a:fontRef idx="minor">
            <a:schemeClr val="tx1"/>
          </a:fontRef>
        </p:style>
      </p:cxnSp>
      <p:pic>
        <p:nvPicPr>
          <p:cNvPr id="45" name="Picture 11" descr="\\psf\Home\Documents\JR\CLIENTS\PAGECRAN\Snecma\Travail\Logos\Boeing-logo-and-wordmark.png">
            <a:extLst>
              <a:ext uri="{FF2B5EF4-FFF2-40B4-BE49-F238E27FC236}">
                <a16:creationId xmlns:a16="http://schemas.microsoft.com/office/drawing/2014/main" id="{67583FAC-E688-894C-802C-F92FACCC55A8}"/>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722285" y="1310644"/>
            <a:ext cx="852217" cy="194306"/>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e 47">
            <a:extLst>
              <a:ext uri="{FF2B5EF4-FFF2-40B4-BE49-F238E27FC236}">
                <a16:creationId xmlns:a16="http://schemas.microsoft.com/office/drawing/2014/main" id="{FE1A5489-B150-7445-B9CD-660E0EAA6140}"/>
              </a:ext>
            </a:extLst>
          </p:cNvPr>
          <p:cNvGrpSpPr/>
          <p:nvPr/>
        </p:nvGrpSpPr>
        <p:grpSpPr>
          <a:xfrm>
            <a:off x="5638714" y="1015198"/>
            <a:ext cx="1032711" cy="3467100"/>
            <a:chOff x="5786767" y="1015198"/>
            <a:chExt cx="1032711" cy="3467100"/>
          </a:xfrm>
        </p:grpSpPr>
        <p:pic>
          <p:nvPicPr>
            <p:cNvPr id="44" name="Image 43">
              <a:extLst>
                <a:ext uri="{FF2B5EF4-FFF2-40B4-BE49-F238E27FC236}">
                  <a16:creationId xmlns:a16="http://schemas.microsoft.com/office/drawing/2014/main" id="{DFDE4973-F0EF-8448-959C-50F980B30E5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5805191" y="1015198"/>
              <a:ext cx="1014287" cy="295669"/>
            </a:xfrm>
            <a:prstGeom prst="rect">
              <a:avLst/>
            </a:prstGeom>
            <a:noFill/>
          </p:spPr>
        </p:pic>
        <p:cxnSp>
          <p:nvCxnSpPr>
            <p:cNvPr id="54" name="Connecteur droit 53">
              <a:extLst>
                <a:ext uri="{FF2B5EF4-FFF2-40B4-BE49-F238E27FC236}">
                  <a16:creationId xmlns:a16="http://schemas.microsoft.com/office/drawing/2014/main" id="{8D762DD5-3D64-D54C-853A-5ED39A335DD7}"/>
                </a:ext>
              </a:extLst>
            </p:cNvPr>
            <p:cNvCxnSpPr>
              <a:cxnSpLocks/>
            </p:cNvCxnSpPr>
            <p:nvPr/>
          </p:nvCxnSpPr>
          <p:spPr>
            <a:xfrm flipH="1">
              <a:off x="5786767" y="1015199"/>
              <a:ext cx="18424" cy="3467099"/>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14242799-51B8-2040-8357-3B960624856E}"/>
              </a:ext>
            </a:extLst>
          </p:cNvPr>
          <p:cNvSpPr/>
          <p:nvPr/>
        </p:nvSpPr>
        <p:spPr>
          <a:xfrm>
            <a:off x="5952147" y="3245079"/>
            <a:ext cx="1014287" cy="942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75" dirty="0">
              <a:latin typeface="ApexSansMediumT" panose="02000503020000020004" pitchFamily="2" charset="0"/>
            </a:endParaRPr>
          </a:p>
        </p:txBody>
      </p:sp>
      <p:sp>
        <p:nvSpPr>
          <p:cNvPr id="18" name="Rectangle 17">
            <a:extLst>
              <a:ext uri="{FF2B5EF4-FFF2-40B4-BE49-F238E27FC236}">
                <a16:creationId xmlns:a16="http://schemas.microsoft.com/office/drawing/2014/main" id="{8EBB81AA-0F38-094F-9C9D-A6832EED6978}"/>
              </a:ext>
            </a:extLst>
          </p:cNvPr>
          <p:cNvSpPr/>
          <p:nvPr/>
        </p:nvSpPr>
        <p:spPr>
          <a:xfrm>
            <a:off x="5776389" y="1545957"/>
            <a:ext cx="954432" cy="962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81000" bIns="0" rtlCol="0" anchor="t" anchorCtr="0"/>
          <a:lstStyle/>
          <a:p>
            <a:r>
              <a:rPr lang="en-US" sz="800" dirty="0">
                <a:solidFill>
                  <a:schemeClr val="accent3"/>
                </a:solidFill>
                <a:latin typeface="ApexSansMediumT" panose="02000503020000020004" pitchFamily="2" charset="0"/>
              </a:rPr>
              <a:t>More than</a:t>
            </a:r>
          </a:p>
          <a:p>
            <a:pPr>
              <a:spcAft>
                <a:spcPts val="300"/>
              </a:spcAft>
            </a:pPr>
            <a:r>
              <a:rPr lang="en-US" sz="1350" b="1" dirty="0">
                <a:solidFill>
                  <a:schemeClr val="tx1"/>
                </a:solidFill>
                <a:latin typeface="ApexSansMediumT" panose="02000503020000020004" pitchFamily="2" charset="0"/>
              </a:rPr>
              <a:t>33,000</a:t>
            </a:r>
          </a:p>
          <a:p>
            <a:pPr>
              <a:lnSpc>
                <a:spcPts val="1000"/>
              </a:lnSpc>
              <a:spcBef>
                <a:spcPts val="0"/>
              </a:spcBef>
            </a:pPr>
            <a:r>
              <a:rPr lang="en-US" sz="1350" b="1" dirty="0">
                <a:solidFill>
                  <a:schemeClr val="tx1"/>
                </a:solidFill>
                <a:latin typeface="ApexSansMediumT" panose="02000503020000020004" pitchFamily="2" charset="0"/>
              </a:rPr>
              <a:t>CFM56</a:t>
            </a:r>
            <a:r>
              <a:rPr lang="en-US" sz="825" dirty="0">
                <a:solidFill>
                  <a:schemeClr val="tx1"/>
                </a:solidFill>
                <a:latin typeface="ApexSansMediumT" panose="02000503020000020004" pitchFamily="2" charset="0"/>
              </a:rPr>
              <a:t> </a:t>
            </a:r>
            <a:r>
              <a:rPr lang="en-US" sz="800" dirty="0">
                <a:solidFill>
                  <a:schemeClr val="accent3"/>
                </a:solidFill>
                <a:latin typeface="ApexSansMediumT" panose="02000503020000020004" pitchFamily="2" charset="0"/>
              </a:rPr>
              <a:t>engines delivered worldwide </a:t>
            </a:r>
          </a:p>
          <a:p>
            <a:endParaRPr lang="fr-FR" sz="825" dirty="0">
              <a:solidFill>
                <a:schemeClr val="bg1"/>
              </a:solidFill>
              <a:latin typeface="ApexSansMediumT" panose="02000503020000020004" pitchFamily="2" charset="0"/>
            </a:endParaRPr>
          </a:p>
        </p:txBody>
      </p:sp>
      <p:grpSp>
        <p:nvGrpSpPr>
          <p:cNvPr id="49" name="Groupe 48">
            <a:extLst>
              <a:ext uri="{FF2B5EF4-FFF2-40B4-BE49-F238E27FC236}">
                <a16:creationId xmlns:a16="http://schemas.microsoft.com/office/drawing/2014/main" id="{2C01FB77-35CD-E140-884F-8318574D8492}"/>
              </a:ext>
            </a:extLst>
          </p:cNvPr>
          <p:cNvGrpSpPr/>
          <p:nvPr/>
        </p:nvGrpSpPr>
        <p:grpSpPr>
          <a:xfrm>
            <a:off x="7999536" y="1342149"/>
            <a:ext cx="997286" cy="1061911"/>
            <a:chOff x="5868383" y="2849556"/>
            <a:chExt cx="997286" cy="1061911"/>
          </a:xfrm>
        </p:grpSpPr>
        <p:sp>
          <p:nvSpPr>
            <p:cNvPr id="16" name="Rectangle 15">
              <a:extLst>
                <a:ext uri="{FF2B5EF4-FFF2-40B4-BE49-F238E27FC236}">
                  <a16:creationId xmlns:a16="http://schemas.microsoft.com/office/drawing/2014/main" id="{F0F57209-2C01-F345-8778-3023C660AF2F}"/>
                </a:ext>
              </a:extLst>
            </p:cNvPr>
            <p:cNvSpPr/>
            <p:nvPr/>
          </p:nvSpPr>
          <p:spPr>
            <a:xfrm>
              <a:off x="5931615" y="2877720"/>
              <a:ext cx="934054" cy="10337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432000" rIns="80979" bIns="0" rtlCol="0" anchor="t"/>
            <a:lstStyle/>
            <a:p>
              <a:r>
                <a:rPr lang="fr-FR" sz="1575" b="1" dirty="0">
                  <a:solidFill>
                    <a:schemeClr val="tx1"/>
                  </a:solidFill>
                  <a:latin typeface="ApexSansMediumT" panose="02000503020000020004" pitchFamily="2" charset="0"/>
                </a:rPr>
                <a:t>5 </a:t>
              </a:r>
              <a:r>
                <a:rPr lang="fr-FR" sz="1125" b="1" dirty="0">
                  <a:solidFill>
                    <a:schemeClr val="tx1"/>
                  </a:solidFill>
                  <a:latin typeface="ApexSansMediumT" panose="02000503020000020004" pitchFamily="2" charset="0"/>
                </a:rPr>
                <a:t>Million</a:t>
              </a:r>
              <a:br>
                <a:rPr lang="fr-FR" sz="1050" b="1" dirty="0">
                  <a:latin typeface="ApexSansMediumT" panose="02000503020000020004" pitchFamily="2" charset="0"/>
                </a:rPr>
              </a:br>
              <a:r>
                <a:rPr lang="en-US" sz="800" dirty="0">
                  <a:solidFill>
                    <a:schemeClr val="accent3"/>
                  </a:solidFill>
                  <a:latin typeface="ApexSansMediumT" panose="02000503020000020004" pitchFamily="2" charset="0"/>
                </a:rPr>
                <a:t>passengers use CFM-powered aircraft daily </a:t>
              </a:r>
            </a:p>
          </p:txBody>
        </p:sp>
        <p:grpSp>
          <p:nvGrpSpPr>
            <p:cNvPr id="21" name="Group 14">
              <a:extLst>
                <a:ext uri="{FF2B5EF4-FFF2-40B4-BE49-F238E27FC236}">
                  <a16:creationId xmlns:a16="http://schemas.microsoft.com/office/drawing/2014/main" id="{E5260339-4ACC-8A42-821F-FD3B3E4C42AD}"/>
                </a:ext>
              </a:extLst>
            </p:cNvPr>
            <p:cNvGrpSpPr>
              <a:grpSpLocks noChangeAspect="1"/>
            </p:cNvGrpSpPr>
            <p:nvPr/>
          </p:nvGrpSpPr>
          <p:grpSpPr bwMode="auto">
            <a:xfrm>
              <a:off x="5868383" y="2849556"/>
              <a:ext cx="559859" cy="554948"/>
              <a:chOff x="4096" y="1321"/>
              <a:chExt cx="228" cy="226"/>
            </a:xfrm>
          </p:grpSpPr>
          <p:sp>
            <p:nvSpPr>
              <p:cNvPr id="22" name="Freeform 15">
                <a:extLst>
                  <a:ext uri="{FF2B5EF4-FFF2-40B4-BE49-F238E27FC236}">
                    <a16:creationId xmlns:a16="http://schemas.microsoft.com/office/drawing/2014/main" id="{EEA0B09C-0964-944B-A453-C48298123902}"/>
                  </a:ext>
                </a:extLst>
              </p:cNvPr>
              <p:cNvSpPr>
                <a:spLocks/>
              </p:cNvSpPr>
              <p:nvPr/>
            </p:nvSpPr>
            <p:spPr bwMode="auto">
              <a:xfrm>
                <a:off x="4096" y="1321"/>
                <a:ext cx="228" cy="226"/>
              </a:xfrm>
              <a:custGeom>
                <a:avLst/>
                <a:gdLst>
                  <a:gd name="T0" fmla="*/ 55 w 503"/>
                  <a:gd name="T1" fmla="*/ 502 h 502"/>
                  <a:gd name="T2" fmla="*/ 448 w 503"/>
                  <a:gd name="T3" fmla="*/ 502 h 502"/>
                  <a:gd name="T4" fmla="*/ 503 w 503"/>
                  <a:gd name="T5" fmla="*/ 448 h 502"/>
                  <a:gd name="T6" fmla="*/ 503 w 503"/>
                  <a:gd name="T7" fmla="*/ 55 h 502"/>
                  <a:gd name="T8" fmla="*/ 448 w 503"/>
                  <a:gd name="T9" fmla="*/ 0 h 502"/>
                  <a:gd name="T10" fmla="*/ 55 w 503"/>
                  <a:gd name="T11" fmla="*/ 0 h 502"/>
                  <a:gd name="T12" fmla="*/ 0 w 503"/>
                  <a:gd name="T13" fmla="*/ 55 h 502"/>
                  <a:gd name="T14" fmla="*/ 0 w 503"/>
                  <a:gd name="T15" fmla="*/ 448 h 502"/>
                  <a:gd name="T16" fmla="*/ 55 w 503"/>
                  <a:gd name="T17" fmla="*/ 502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3" h="502">
                    <a:moveTo>
                      <a:pt x="55" y="502"/>
                    </a:moveTo>
                    <a:cubicBezTo>
                      <a:pt x="448" y="502"/>
                      <a:pt x="448" y="502"/>
                      <a:pt x="448" y="502"/>
                    </a:cubicBezTo>
                    <a:cubicBezTo>
                      <a:pt x="478" y="502"/>
                      <a:pt x="503" y="478"/>
                      <a:pt x="503" y="448"/>
                    </a:cubicBezTo>
                    <a:cubicBezTo>
                      <a:pt x="503" y="55"/>
                      <a:pt x="503" y="55"/>
                      <a:pt x="503" y="55"/>
                    </a:cubicBezTo>
                    <a:cubicBezTo>
                      <a:pt x="503" y="24"/>
                      <a:pt x="478" y="0"/>
                      <a:pt x="448" y="0"/>
                    </a:cubicBezTo>
                    <a:cubicBezTo>
                      <a:pt x="55" y="0"/>
                      <a:pt x="55" y="0"/>
                      <a:pt x="55" y="0"/>
                    </a:cubicBezTo>
                    <a:cubicBezTo>
                      <a:pt x="25" y="0"/>
                      <a:pt x="0" y="24"/>
                      <a:pt x="0" y="55"/>
                    </a:cubicBezTo>
                    <a:cubicBezTo>
                      <a:pt x="0" y="448"/>
                      <a:pt x="0" y="448"/>
                      <a:pt x="0" y="448"/>
                    </a:cubicBezTo>
                    <a:cubicBezTo>
                      <a:pt x="0" y="478"/>
                      <a:pt x="25" y="502"/>
                      <a:pt x="55" y="502"/>
                    </a:cubicBezTo>
                    <a:close/>
                  </a:path>
                </a:pathLst>
              </a:custGeom>
              <a:noFill/>
              <a:ln w="6350" cap="rnd">
                <a:no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sp>
            <p:nvSpPr>
              <p:cNvPr id="23" name="Oval 16">
                <a:extLst>
                  <a:ext uri="{FF2B5EF4-FFF2-40B4-BE49-F238E27FC236}">
                    <a16:creationId xmlns:a16="http://schemas.microsoft.com/office/drawing/2014/main" id="{E7543E46-4E32-CE49-96DE-ADCA66ECA99C}"/>
                  </a:ext>
                </a:extLst>
              </p:cNvPr>
              <p:cNvSpPr>
                <a:spLocks noChangeArrowheads="1"/>
              </p:cNvSpPr>
              <p:nvPr/>
            </p:nvSpPr>
            <p:spPr bwMode="auto">
              <a:xfrm>
                <a:off x="4146" y="1383"/>
                <a:ext cx="42" cy="42"/>
              </a:xfrm>
              <a:prstGeom prst="ellipse">
                <a:avLst/>
              </a:prstGeom>
              <a:noFill/>
              <a:ln w="12700" cap="rnd">
                <a:solidFill>
                  <a:srgbClr val="0093D0"/>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sp>
            <p:nvSpPr>
              <p:cNvPr id="24" name="Freeform 17">
                <a:extLst>
                  <a:ext uri="{FF2B5EF4-FFF2-40B4-BE49-F238E27FC236}">
                    <a16:creationId xmlns:a16="http://schemas.microsoft.com/office/drawing/2014/main" id="{CAACD8E8-2488-FB46-83B0-A1CE319F6A0E}"/>
                  </a:ext>
                </a:extLst>
              </p:cNvPr>
              <p:cNvSpPr>
                <a:spLocks/>
              </p:cNvSpPr>
              <p:nvPr/>
            </p:nvSpPr>
            <p:spPr bwMode="auto">
              <a:xfrm>
                <a:off x="4128" y="1434"/>
                <a:ext cx="79" cy="51"/>
              </a:xfrm>
              <a:custGeom>
                <a:avLst/>
                <a:gdLst>
                  <a:gd name="T0" fmla="*/ 0 w 174"/>
                  <a:gd name="T1" fmla="*/ 112 h 112"/>
                  <a:gd name="T2" fmla="*/ 174 w 174"/>
                  <a:gd name="T3" fmla="*/ 112 h 112"/>
                  <a:gd name="T4" fmla="*/ 164 w 174"/>
                  <a:gd name="T5" fmla="*/ 15 h 112"/>
                  <a:gd name="T6" fmla="*/ 142 w 174"/>
                  <a:gd name="T7" fmla="*/ 0 h 112"/>
                  <a:gd name="T8" fmla="*/ 36 w 174"/>
                  <a:gd name="T9" fmla="*/ 0 h 112"/>
                  <a:gd name="T10" fmla="*/ 14 w 174"/>
                  <a:gd name="T11" fmla="*/ 14 h 112"/>
                  <a:gd name="T12" fmla="*/ 0 w 174"/>
                  <a:gd name="T13" fmla="*/ 112 h 112"/>
                </a:gdLst>
                <a:ahLst/>
                <a:cxnLst>
                  <a:cxn ang="0">
                    <a:pos x="T0" y="T1"/>
                  </a:cxn>
                  <a:cxn ang="0">
                    <a:pos x="T2" y="T3"/>
                  </a:cxn>
                  <a:cxn ang="0">
                    <a:pos x="T4" y="T5"/>
                  </a:cxn>
                  <a:cxn ang="0">
                    <a:pos x="T6" y="T7"/>
                  </a:cxn>
                  <a:cxn ang="0">
                    <a:pos x="T8" y="T9"/>
                  </a:cxn>
                  <a:cxn ang="0">
                    <a:pos x="T10" y="T11"/>
                  </a:cxn>
                  <a:cxn ang="0">
                    <a:pos x="T12" y="T13"/>
                  </a:cxn>
                </a:cxnLst>
                <a:rect l="0" t="0" r="r" b="b"/>
                <a:pathLst>
                  <a:path w="174" h="112">
                    <a:moveTo>
                      <a:pt x="0" y="112"/>
                    </a:moveTo>
                    <a:cubicBezTo>
                      <a:pt x="174" y="112"/>
                      <a:pt x="174" y="112"/>
                      <a:pt x="174" y="112"/>
                    </a:cubicBezTo>
                    <a:cubicBezTo>
                      <a:pt x="164" y="15"/>
                      <a:pt x="164" y="15"/>
                      <a:pt x="164" y="15"/>
                    </a:cubicBezTo>
                    <a:cubicBezTo>
                      <a:pt x="163" y="6"/>
                      <a:pt x="153" y="0"/>
                      <a:pt x="142" y="0"/>
                    </a:cubicBezTo>
                    <a:cubicBezTo>
                      <a:pt x="36" y="0"/>
                      <a:pt x="36" y="0"/>
                      <a:pt x="36" y="0"/>
                    </a:cubicBezTo>
                    <a:cubicBezTo>
                      <a:pt x="25" y="0"/>
                      <a:pt x="16" y="6"/>
                      <a:pt x="14" y="14"/>
                    </a:cubicBezTo>
                    <a:lnTo>
                      <a:pt x="0" y="112"/>
                    </a:lnTo>
                    <a:close/>
                  </a:path>
                </a:pathLst>
              </a:custGeom>
              <a:noFill/>
              <a:ln w="12700" cap="rnd">
                <a:solidFill>
                  <a:srgbClr val="0093D0"/>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sp>
            <p:nvSpPr>
              <p:cNvPr id="25" name="Freeform 18">
                <a:extLst>
                  <a:ext uri="{FF2B5EF4-FFF2-40B4-BE49-F238E27FC236}">
                    <a16:creationId xmlns:a16="http://schemas.microsoft.com/office/drawing/2014/main" id="{E920B5E2-9209-6E4B-B6EE-2188E9433EF4}"/>
                  </a:ext>
                </a:extLst>
              </p:cNvPr>
              <p:cNvSpPr>
                <a:spLocks/>
              </p:cNvSpPr>
              <p:nvPr/>
            </p:nvSpPr>
            <p:spPr bwMode="auto">
              <a:xfrm>
                <a:off x="4203" y="1415"/>
                <a:ext cx="18" cy="60"/>
              </a:xfrm>
              <a:custGeom>
                <a:avLst/>
                <a:gdLst>
                  <a:gd name="T0" fmla="*/ 26 w 40"/>
                  <a:gd name="T1" fmla="*/ 134 h 134"/>
                  <a:gd name="T2" fmla="*/ 40 w 40"/>
                  <a:gd name="T3" fmla="*/ 134 h 134"/>
                  <a:gd name="T4" fmla="*/ 40 w 40"/>
                  <a:gd name="T5" fmla="*/ 0 h 134"/>
                  <a:gd name="T6" fmla="*/ 26 w 40"/>
                  <a:gd name="T7" fmla="*/ 0 h 134"/>
                  <a:gd name="T8" fmla="*/ 0 w 40"/>
                  <a:gd name="T9" fmla="*/ 25 h 134"/>
                </a:gdLst>
                <a:ahLst/>
                <a:cxnLst>
                  <a:cxn ang="0">
                    <a:pos x="T0" y="T1"/>
                  </a:cxn>
                  <a:cxn ang="0">
                    <a:pos x="T2" y="T3"/>
                  </a:cxn>
                  <a:cxn ang="0">
                    <a:pos x="T4" y="T5"/>
                  </a:cxn>
                  <a:cxn ang="0">
                    <a:pos x="T6" y="T7"/>
                  </a:cxn>
                  <a:cxn ang="0">
                    <a:pos x="T8" y="T9"/>
                  </a:cxn>
                </a:cxnLst>
                <a:rect l="0" t="0" r="r" b="b"/>
                <a:pathLst>
                  <a:path w="40" h="134">
                    <a:moveTo>
                      <a:pt x="26" y="134"/>
                    </a:moveTo>
                    <a:cubicBezTo>
                      <a:pt x="40" y="134"/>
                      <a:pt x="40" y="134"/>
                      <a:pt x="40" y="134"/>
                    </a:cubicBezTo>
                    <a:cubicBezTo>
                      <a:pt x="40" y="0"/>
                      <a:pt x="40" y="0"/>
                      <a:pt x="40" y="0"/>
                    </a:cubicBezTo>
                    <a:cubicBezTo>
                      <a:pt x="26" y="0"/>
                      <a:pt x="26" y="0"/>
                      <a:pt x="26" y="0"/>
                    </a:cubicBezTo>
                    <a:cubicBezTo>
                      <a:pt x="8" y="0"/>
                      <a:pt x="0" y="8"/>
                      <a:pt x="0" y="25"/>
                    </a:cubicBezTo>
                  </a:path>
                </a:pathLst>
              </a:custGeom>
              <a:noFill/>
              <a:ln w="12700" cap="rnd">
                <a:solidFill>
                  <a:srgbClr val="0093D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sp>
            <p:nvSpPr>
              <p:cNvPr id="26" name="Freeform 19">
                <a:extLst>
                  <a:ext uri="{FF2B5EF4-FFF2-40B4-BE49-F238E27FC236}">
                    <a16:creationId xmlns:a16="http://schemas.microsoft.com/office/drawing/2014/main" id="{5D22DEFC-F66F-7443-85D2-A1D236C18CBF}"/>
                  </a:ext>
                </a:extLst>
              </p:cNvPr>
              <p:cNvSpPr>
                <a:spLocks noEditPoints="1"/>
              </p:cNvSpPr>
              <p:nvPr/>
            </p:nvSpPr>
            <p:spPr bwMode="auto">
              <a:xfrm>
                <a:off x="4221" y="1403"/>
                <a:ext cx="53" cy="72"/>
              </a:xfrm>
              <a:custGeom>
                <a:avLst/>
                <a:gdLst>
                  <a:gd name="T0" fmla="*/ 97 w 117"/>
                  <a:gd name="T1" fmla="*/ 27 h 161"/>
                  <a:gd name="T2" fmla="*/ 97 w 117"/>
                  <a:gd name="T3" fmla="*/ 27 h 161"/>
                  <a:gd name="T4" fmla="*/ 69 w 117"/>
                  <a:gd name="T5" fmla="*/ 0 h 161"/>
                  <a:gd name="T6" fmla="*/ 47 w 117"/>
                  <a:gd name="T7" fmla="*/ 0 h 161"/>
                  <a:gd name="T8" fmla="*/ 20 w 117"/>
                  <a:gd name="T9" fmla="*/ 27 h 161"/>
                  <a:gd name="T10" fmla="*/ 20 w 117"/>
                  <a:gd name="T11" fmla="*/ 27 h 161"/>
                  <a:gd name="T12" fmla="*/ 0 w 117"/>
                  <a:gd name="T13" fmla="*/ 161 h 161"/>
                  <a:gd name="T14" fmla="*/ 117 w 117"/>
                  <a:gd name="T15" fmla="*/ 161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61">
                    <a:moveTo>
                      <a:pt x="97" y="27"/>
                    </a:moveTo>
                    <a:cubicBezTo>
                      <a:pt x="97" y="27"/>
                      <a:pt x="97" y="27"/>
                      <a:pt x="97" y="27"/>
                    </a:cubicBezTo>
                    <a:cubicBezTo>
                      <a:pt x="96" y="12"/>
                      <a:pt x="84" y="0"/>
                      <a:pt x="69" y="0"/>
                    </a:cubicBezTo>
                    <a:cubicBezTo>
                      <a:pt x="47" y="0"/>
                      <a:pt x="47" y="0"/>
                      <a:pt x="47" y="0"/>
                    </a:cubicBezTo>
                    <a:cubicBezTo>
                      <a:pt x="32" y="0"/>
                      <a:pt x="20" y="12"/>
                      <a:pt x="20" y="27"/>
                    </a:cubicBezTo>
                    <a:cubicBezTo>
                      <a:pt x="20" y="27"/>
                      <a:pt x="20" y="27"/>
                      <a:pt x="20" y="27"/>
                    </a:cubicBezTo>
                    <a:moveTo>
                      <a:pt x="0" y="161"/>
                    </a:moveTo>
                    <a:cubicBezTo>
                      <a:pt x="117" y="161"/>
                      <a:pt x="117" y="161"/>
                      <a:pt x="117" y="161"/>
                    </a:cubicBezTo>
                  </a:path>
                </a:pathLst>
              </a:custGeom>
              <a:noFill/>
              <a:ln w="9525" cap="rnd">
                <a:solidFill>
                  <a:srgbClr val="0093D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sp>
            <p:nvSpPr>
              <p:cNvPr id="27" name="Freeform 20">
                <a:extLst>
                  <a:ext uri="{FF2B5EF4-FFF2-40B4-BE49-F238E27FC236}">
                    <a16:creationId xmlns:a16="http://schemas.microsoft.com/office/drawing/2014/main" id="{21589A8C-26AB-4644-95E1-BD960123D82A}"/>
                  </a:ext>
                </a:extLst>
              </p:cNvPr>
              <p:cNvSpPr>
                <a:spLocks/>
              </p:cNvSpPr>
              <p:nvPr/>
            </p:nvSpPr>
            <p:spPr bwMode="auto">
              <a:xfrm>
                <a:off x="4274" y="1415"/>
                <a:ext cx="18" cy="60"/>
              </a:xfrm>
              <a:custGeom>
                <a:avLst/>
                <a:gdLst>
                  <a:gd name="T0" fmla="*/ 14 w 39"/>
                  <a:gd name="T1" fmla="*/ 0 h 134"/>
                  <a:gd name="T2" fmla="*/ 0 w 39"/>
                  <a:gd name="T3" fmla="*/ 0 h 134"/>
                  <a:gd name="T4" fmla="*/ 0 w 39"/>
                  <a:gd name="T5" fmla="*/ 134 h 134"/>
                  <a:gd name="T6" fmla="*/ 14 w 39"/>
                  <a:gd name="T7" fmla="*/ 134 h 134"/>
                  <a:gd name="T8" fmla="*/ 39 w 39"/>
                  <a:gd name="T9" fmla="*/ 110 h 134"/>
                  <a:gd name="T10" fmla="*/ 39 w 39"/>
                  <a:gd name="T11" fmla="*/ 25 h 134"/>
                  <a:gd name="T12" fmla="*/ 14 w 39"/>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39" h="134">
                    <a:moveTo>
                      <a:pt x="14" y="0"/>
                    </a:moveTo>
                    <a:cubicBezTo>
                      <a:pt x="0" y="0"/>
                      <a:pt x="0" y="0"/>
                      <a:pt x="0" y="0"/>
                    </a:cubicBezTo>
                    <a:cubicBezTo>
                      <a:pt x="0" y="134"/>
                      <a:pt x="0" y="134"/>
                      <a:pt x="0" y="134"/>
                    </a:cubicBezTo>
                    <a:cubicBezTo>
                      <a:pt x="14" y="134"/>
                      <a:pt x="14" y="134"/>
                      <a:pt x="14" y="134"/>
                    </a:cubicBezTo>
                    <a:cubicBezTo>
                      <a:pt x="31" y="134"/>
                      <a:pt x="39" y="126"/>
                      <a:pt x="39" y="110"/>
                    </a:cubicBezTo>
                    <a:cubicBezTo>
                      <a:pt x="39" y="25"/>
                      <a:pt x="39" y="25"/>
                      <a:pt x="39" y="25"/>
                    </a:cubicBezTo>
                    <a:cubicBezTo>
                      <a:pt x="39" y="8"/>
                      <a:pt x="31" y="0"/>
                      <a:pt x="14" y="0"/>
                    </a:cubicBezTo>
                    <a:close/>
                  </a:path>
                </a:pathLst>
              </a:custGeom>
              <a:noFill/>
              <a:ln w="12700" cap="rnd">
                <a:solidFill>
                  <a:srgbClr val="0093D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sp>
            <p:nvSpPr>
              <p:cNvPr id="28" name="Line 21">
                <a:extLst>
                  <a:ext uri="{FF2B5EF4-FFF2-40B4-BE49-F238E27FC236}">
                    <a16:creationId xmlns:a16="http://schemas.microsoft.com/office/drawing/2014/main" id="{972A7BC3-3A96-C346-A04F-D0756B91BF5D}"/>
                  </a:ext>
                </a:extLst>
              </p:cNvPr>
              <p:cNvSpPr>
                <a:spLocks noChangeShapeType="1"/>
              </p:cNvSpPr>
              <p:nvPr/>
            </p:nvSpPr>
            <p:spPr bwMode="auto">
              <a:xfrm>
                <a:off x="4221" y="1415"/>
                <a:ext cx="53" cy="0"/>
              </a:xfrm>
              <a:prstGeom prst="line">
                <a:avLst/>
              </a:prstGeom>
              <a:noFill/>
              <a:ln w="12700" cap="rnd">
                <a:solidFill>
                  <a:srgbClr val="0093D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grpSp>
      </p:grpSp>
      <p:grpSp>
        <p:nvGrpSpPr>
          <p:cNvPr id="29" name="Group 13">
            <a:extLst>
              <a:ext uri="{FF2B5EF4-FFF2-40B4-BE49-F238E27FC236}">
                <a16:creationId xmlns:a16="http://schemas.microsoft.com/office/drawing/2014/main" id="{D45360EC-93E4-5646-B235-A70FD723296F}"/>
              </a:ext>
            </a:extLst>
          </p:cNvPr>
          <p:cNvGrpSpPr>
            <a:grpSpLocks noChangeAspect="1"/>
          </p:cNvGrpSpPr>
          <p:nvPr/>
        </p:nvGrpSpPr>
        <p:grpSpPr bwMode="auto">
          <a:xfrm>
            <a:off x="6841112" y="2863140"/>
            <a:ext cx="710556" cy="712477"/>
            <a:chOff x="2285" y="1023"/>
            <a:chExt cx="370" cy="371"/>
          </a:xfrm>
        </p:grpSpPr>
        <p:sp>
          <p:nvSpPr>
            <p:cNvPr id="30" name="Freeform 14">
              <a:extLst>
                <a:ext uri="{FF2B5EF4-FFF2-40B4-BE49-F238E27FC236}">
                  <a16:creationId xmlns:a16="http://schemas.microsoft.com/office/drawing/2014/main" id="{7DA44BE2-D2CD-5046-85E4-2CF634D71717}"/>
                </a:ext>
              </a:extLst>
            </p:cNvPr>
            <p:cNvSpPr>
              <a:spLocks/>
            </p:cNvSpPr>
            <p:nvPr/>
          </p:nvSpPr>
          <p:spPr bwMode="auto">
            <a:xfrm>
              <a:off x="2285" y="1023"/>
              <a:ext cx="370" cy="371"/>
            </a:xfrm>
            <a:custGeom>
              <a:avLst/>
              <a:gdLst>
                <a:gd name="T0" fmla="*/ 448 w 502"/>
                <a:gd name="T1" fmla="*/ 502 h 502"/>
                <a:gd name="T2" fmla="*/ 55 w 502"/>
                <a:gd name="T3" fmla="*/ 502 h 502"/>
                <a:gd name="T4" fmla="*/ 0 w 502"/>
                <a:gd name="T5" fmla="*/ 447 h 502"/>
                <a:gd name="T6" fmla="*/ 0 w 502"/>
                <a:gd name="T7" fmla="*/ 54 h 502"/>
                <a:gd name="T8" fmla="*/ 55 w 502"/>
                <a:gd name="T9" fmla="*/ 0 h 502"/>
                <a:gd name="T10" fmla="*/ 448 w 502"/>
                <a:gd name="T11" fmla="*/ 0 h 502"/>
                <a:gd name="T12" fmla="*/ 502 w 502"/>
                <a:gd name="T13" fmla="*/ 54 h 502"/>
                <a:gd name="T14" fmla="*/ 502 w 502"/>
                <a:gd name="T15" fmla="*/ 447 h 502"/>
                <a:gd name="T16" fmla="*/ 448 w 502"/>
                <a:gd name="T17" fmla="*/ 502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2" h="502">
                  <a:moveTo>
                    <a:pt x="448" y="502"/>
                  </a:moveTo>
                  <a:cubicBezTo>
                    <a:pt x="55" y="502"/>
                    <a:pt x="55" y="502"/>
                    <a:pt x="55" y="502"/>
                  </a:cubicBezTo>
                  <a:cubicBezTo>
                    <a:pt x="24" y="502"/>
                    <a:pt x="0" y="478"/>
                    <a:pt x="0" y="447"/>
                  </a:cubicBezTo>
                  <a:cubicBezTo>
                    <a:pt x="0" y="54"/>
                    <a:pt x="0" y="54"/>
                    <a:pt x="0" y="54"/>
                  </a:cubicBezTo>
                  <a:cubicBezTo>
                    <a:pt x="0" y="24"/>
                    <a:pt x="24" y="0"/>
                    <a:pt x="55" y="0"/>
                  </a:cubicBezTo>
                  <a:cubicBezTo>
                    <a:pt x="448" y="0"/>
                    <a:pt x="448" y="0"/>
                    <a:pt x="448" y="0"/>
                  </a:cubicBezTo>
                  <a:cubicBezTo>
                    <a:pt x="478" y="0"/>
                    <a:pt x="502" y="24"/>
                    <a:pt x="502" y="54"/>
                  </a:cubicBezTo>
                  <a:cubicBezTo>
                    <a:pt x="502" y="447"/>
                    <a:pt x="502" y="447"/>
                    <a:pt x="502" y="447"/>
                  </a:cubicBezTo>
                  <a:cubicBezTo>
                    <a:pt x="502" y="478"/>
                    <a:pt x="478" y="502"/>
                    <a:pt x="448" y="502"/>
                  </a:cubicBezTo>
                  <a:close/>
                </a:path>
              </a:pathLst>
            </a:custGeom>
            <a:noFill/>
            <a:ln w="12700" cap="rnd">
              <a:no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sp>
          <p:nvSpPr>
            <p:cNvPr id="33" name="Freeform 17">
              <a:extLst>
                <a:ext uri="{FF2B5EF4-FFF2-40B4-BE49-F238E27FC236}">
                  <a16:creationId xmlns:a16="http://schemas.microsoft.com/office/drawing/2014/main" id="{3B4CB915-D56B-BB41-ACED-D8F702ACEF52}"/>
                </a:ext>
              </a:extLst>
            </p:cNvPr>
            <p:cNvSpPr>
              <a:spLocks/>
            </p:cNvSpPr>
            <p:nvPr/>
          </p:nvSpPr>
          <p:spPr bwMode="auto">
            <a:xfrm>
              <a:off x="2468" y="1251"/>
              <a:ext cx="13" cy="17"/>
            </a:xfrm>
            <a:custGeom>
              <a:avLst/>
              <a:gdLst>
                <a:gd name="T0" fmla="*/ 13 w 13"/>
                <a:gd name="T1" fmla="*/ 17 h 17"/>
                <a:gd name="T2" fmla="*/ 0 w 13"/>
                <a:gd name="T3" fmla="*/ 17 h 17"/>
                <a:gd name="T4" fmla="*/ 0 w 13"/>
                <a:gd name="T5" fmla="*/ 0 h 17"/>
              </a:gdLst>
              <a:ahLst/>
              <a:cxnLst>
                <a:cxn ang="0">
                  <a:pos x="T0" y="T1"/>
                </a:cxn>
                <a:cxn ang="0">
                  <a:pos x="T2" y="T3"/>
                </a:cxn>
                <a:cxn ang="0">
                  <a:pos x="T4" y="T5"/>
                </a:cxn>
              </a:cxnLst>
              <a:rect l="0" t="0" r="r" b="b"/>
              <a:pathLst>
                <a:path w="13" h="17">
                  <a:moveTo>
                    <a:pt x="13" y="17"/>
                  </a:moveTo>
                  <a:lnTo>
                    <a:pt x="0" y="17"/>
                  </a:lnTo>
                  <a:lnTo>
                    <a:pt x="0" y="0"/>
                  </a:lnTo>
                </a:path>
              </a:pathLst>
            </a:custGeom>
            <a:noFill/>
            <a:ln w="12700" cap="rnd">
              <a:solidFill>
                <a:srgbClr val="FFFFFF"/>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grpSp>
      <p:grpSp>
        <p:nvGrpSpPr>
          <p:cNvPr id="35" name="Group 5">
            <a:extLst>
              <a:ext uri="{FF2B5EF4-FFF2-40B4-BE49-F238E27FC236}">
                <a16:creationId xmlns:a16="http://schemas.microsoft.com/office/drawing/2014/main" id="{A2E06B27-4F53-534C-9FF2-580D793A6D17}"/>
              </a:ext>
            </a:extLst>
          </p:cNvPr>
          <p:cNvGrpSpPr>
            <a:grpSpLocks noChangeAspect="1"/>
          </p:cNvGrpSpPr>
          <p:nvPr/>
        </p:nvGrpSpPr>
        <p:grpSpPr bwMode="auto">
          <a:xfrm>
            <a:off x="6870265" y="1410075"/>
            <a:ext cx="531389" cy="532734"/>
            <a:chOff x="5854" y="937"/>
            <a:chExt cx="1186" cy="1189"/>
          </a:xfrm>
        </p:grpSpPr>
        <p:sp>
          <p:nvSpPr>
            <p:cNvPr id="36" name="Freeform 6">
              <a:extLst>
                <a:ext uri="{FF2B5EF4-FFF2-40B4-BE49-F238E27FC236}">
                  <a16:creationId xmlns:a16="http://schemas.microsoft.com/office/drawing/2014/main" id="{ACC6E509-8D0C-B441-910B-57204C99E5A1}"/>
                </a:ext>
              </a:extLst>
            </p:cNvPr>
            <p:cNvSpPr>
              <a:spLocks/>
            </p:cNvSpPr>
            <p:nvPr/>
          </p:nvSpPr>
          <p:spPr bwMode="auto">
            <a:xfrm>
              <a:off x="5854" y="937"/>
              <a:ext cx="1186" cy="1189"/>
            </a:xfrm>
            <a:custGeom>
              <a:avLst/>
              <a:gdLst>
                <a:gd name="T0" fmla="*/ 448 w 502"/>
                <a:gd name="T1" fmla="*/ 503 h 503"/>
                <a:gd name="T2" fmla="*/ 55 w 502"/>
                <a:gd name="T3" fmla="*/ 503 h 503"/>
                <a:gd name="T4" fmla="*/ 0 w 502"/>
                <a:gd name="T5" fmla="*/ 448 h 503"/>
                <a:gd name="T6" fmla="*/ 0 w 502"/>
                <a:gd name="T7" fmla="*/ 55 h 503"/>
                <a:gd name="T8" fmla="*/ 55 w 502"/>
                <a:gd name="T9" fmla="*/ 0 h 503"/>
                <a:gd name="T10" fmla="*/ 448 w 502"/>
                <a:gd name="T11" fmla="*/ 0 h 503"/>
                <a:gd name="T12" fmla="*/ 502 w 502"/>
                <a:gd name="T13" fmla="*/ 55 h 503"/>
                <a:gd name="T14" fmla="*/ 502 w 502"/>
                <a:gd name="T15" fmla="*/ 448 h 503"/>
                <a:gd name="T16" fmla="*/ 448 w 502"/>
                <a:gd name="T17" fmla="*/ 50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2" h="503">
                  <a:moveTo>
                    <a:pt x="448" y="503"/>
                  </a:moveTo>
                  <a:cubicBezTo>
                    <a:pt x="55" y="503"/>
                    <a:pt x="55" y="503"/>
                    <a:pt x="55" y="503"/>
                  </a:cubicBezTo>
                  <a:cubicBezTo>
                    <a:pt x="24" y="503"/>
                    <a:pt x="0" y="478"/>
                    <a:pt x="0" y="448"/>
                  </a:cubicBezTo>
                  <a:cubicBezTo>
                    <a:pt x="0" y="55"/>
                    <a:pt x="0" y="55"/>
                    <a:pt x="0" y="55"/>
                  </a:cubicBezTo>
                  <a:cubicBezTo>
                    <a:pt x="0" y="25"/>
                    <a:pt x="24" y="0"/>
                    <a:pt x="55" y="0"/>
                  </a:cubicBezTo>
                  <a:cubicBezTo>
                    <a:pt x="448" y="0"/>
                    <a:pt x="448" y="0"/>
                    <a:pt x="448" y="0"/>
                  </a:cubicBezTo>
                  <a:cubicBezTo>
                    <a:pt x="478" y="0"/>
                    <a:pt x="502" y="25"/>
                    <a:pt x="502" y="55"/>
                  </a:cubicBezTo>
                  <a:cubicBezTo>
                    <a:pt x="502" y="448"/>
                    <a:pt x="502" y="448"/>
                    <a:pt x="502" y="448"/>
                  </a:cubicBezTo>
                  <a:cubicBezTo>
                    <a:pt x="502" y="478"/>
                    <a:pt x="478" y="503"/>
                    <a:pt x="448" y="503"/>
                  </a:cubicBezTo>
                  <a:close/>
                </a:path>
              </a:pathLst>
            </a:custGeom>
            <a:noFill/>
            <a:ln w="12700" cap="rnd">
              <a:no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sp>
          <p:nvSpPr>
            <p:cNvPr id="37" name="Freeform 7">
              <a:extLst>
                <a:ext uri="{FF2B5EF4-FFF2-40B4-BE49-F238E27FC236}">
                  <a16:creationId xmlns:a16="http://schemas.microsoft.com/office/drawing/2014/main" id="{8BDF02B6-DFBE-C64D-AAC4-41BE4313883F}"/>
                </a:ext>
              </a:extLst>
            </p:cNvPr>
            <p:cNvSpPr>
              <a:spLocks/>
            </p:cNvSpPr>
            <p:nvPr/>
          </p:nvSpPr>
          <p:spPr bwMode="auto">
            <a:xfrm>
              <a:off x="6631" y="1549"/>
              <a:ext cx="329" cy="324"/>
            </a:xfrm>
            <a:custGeom>
              <a:avLst/>
              <a:gdLst>
                <a:gd name="T0" fmla="*/ 133 w 139"/>
                <a:gd name="T1" fmla="*/ 80 h 137"/>
                <a:gd name="T2" fmla="*/ 76 w 139"/>
                <a:gd name="T3" fmla="*/ 47 h 137"/>
                <a:gd name="T4" fmla="*/ 76 w 139"/>
                <a:gd name="T5" fmla="*/ 7 h 137"/>
                <a:gd name="T6" fmla="*/ 69 w 139"/>
                <a:gd name="T7" fmla="*/ 0 h 137"/>
                <a:gd name="T8" fmla="*/ 62 w 139"/>
                <a:gd name="T9" fmla="*/ 7 h 137"/>
                <a:gd name="T10" fmla="*/ 62 w 139"/>
                <a:gd name="T11" fmla="*/ 47 h 137"/>
                <a:gd name="T12" fmla="*/ 6 w 139"/>
                <a:gd name="T13" fmla="*/ 80 h 137"/>
                <a:gd name="T14" fmla="*/ 4 w 139"/>
                <a:gd name="T15" fmla="*/ 88 h 137"/>
                <a:gd name="T16" fmla="*/ 62 w 139"/>
                <a:gd name="T17" fmla="*/ 71 h 137"/>
                <a:gd name="T18" fmla="*/ 62 w 139"/>
                <a:gd name="T19" fmla="*/ 112 h 137"/>
                <a:gd name="T20" fmla="*/ 46 w 139"/>
                <a:gd name="T21" fmla="*/ 125 h 137"/>
                <a:gd name="T22" fmla="*/ 46 w 139"/>
                <a:gd name="T23" fmla="*/ 137 h 137"/>
                <a:gd name="T24" fmla="*/ 69 w 139"/>
                <a:gd name="T25" fmla="*/ 127 h 137"/>
                <a:gd name="T26" fmla="*/ 92 w 139"/>
                <a:gd name="T27" fmla="*/ 137 h 137"/>
                <a:gd name="T28" fmla="*/ 92 w 139"/>
                <a:gd name="T29" fmla="*/ 125 h 137"/>
                <a:gd name="T30" fmla="*/ 76 w 139"/>
                <a:gd name="T31" fmla="*/ 112 h 137"/>
                <a:gd name="T32" fmla="*/ 76 w 139"/>
                <a:gd name="T33" fmla="*/ 71 h 137"/>
                <a:gd name="T34" fmla="*/ 135 w 139"/>
                <a:gd name="T35" fmla="*/ 88 h 137"/>
                <a:gd name="T36" fmla="*/ 133 w 139"/>
                <a:gd name="T37" fmla="*/ 8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137">
                  <a:moveTo>
                    <a:pt x="133" y="80"/>
                  </a:moveTo>
                  <a:cubicBezTo>
                    <a:pt x="129" y="78"/>
                    <a:pt x="76" y="47"/>
                    <a:pt x="76" y="47"/>
                  </a:cubicBezTo>
                  <a:cubicBezTo>
                    <a:pt x="76" y="7"/>
                    <a:pt x="76" y="7"/>
                    <a:pt x="76" y="7"/>
                  </a:cubicBezTo>
                  <a:cubicBezTo>
                    <a:pt x="76" y="7"/>
                    <a:pt x="77" y="0"/>
                    <a:pt x="69" y="0"/>
                  </a:cubicBezTo>
                  <a:cubicBezTo>
                    <a:pt x="63" y="0"/>
                    <a:pt x="62" y="7"/>
                    <a:pt x="62" y="7"/>
                  </a:cubicBezTo>
                  <a:cubicBezTo>
                    <a:pt x="62" y="47"/>
                    <a:pt x="62" y="47"/>
                    <a:pt x="62" y="47"/>
                  </a:cubicBezTo>
                  <a:cubicBezTo>
                    <a:pt x="62" y="47"/>
                    <a:pt x="9" y="78"/>
                    <a:pt x="6" y="80"/>
                  </a:cubicBezTo>
                  <a:cubicBezTo>
                    <a:pt x="0" y="84"/>
                    <a:pt x="0" y="90"/>
                    <a:pt x="4" y="88"/>
                  </a:cubicBezTo>
                  <a:cubicBezTo>
                    <a:pt x="7" y="86"/>
                    <a:pt x="62" y="71"/>
                    <a:pt x="62" y="71"/>
                  </a:cubicBezTo>
                  <a:cubicBezTo>
                    <a:pt x="62" y="106"/>
                    <a:pt x="62" y="112"/>
                    <a:pt x="62" y="112"/>
                  </a:cubicBezTo>
                  <a:cubicBezTo>
                    <a:pt x="62" y="112"/>
                    <a:pt x="49" y="123"/>
                    <a:pt x="46" y="125"/>
                  </a:cubicBezTo>
                  <a:cubicBezTo>
                    <a:pt x="43" y="127"/>
                    <a:pt x="44" y="137"/>
                    <a:pt x="46" y="137"/>
                  </a:cubicBezTo>
                  <a:cubicBezTo>
                    <a:pt x="49" y="137"/>
                    <a:pt x="69" y="127"/>
                    <a:pt x="69" y="127"/>
                  </a:cubicBezTo>
                  <a:cubicBezTo>
                    <a:pt x="69" y="127"/>
                    <a:pt x="90" y="137"/>
                    <a:pt x="92" y="137"/>
                  </a:cubicBezTo>
                  <a:cubicBezTo>
                    <a:pt x="94" y="137"/>
                    <a:pt x="95" y="127"/>
                    <a:pt x="92" y="125"/>
                  </a:cubicBezTo>
                  <a:cubicBezTo>
                    <a:pt x="89" y="123"/>
                    <a:pt x="76" y="112"/>
                    <a:pt x="76" y="112"/>
                  </a:cubicBezTo>
                  <a:cubicBezTo>
                    <a:pt x="76" y="77"/>
                    <a:pt x="76" y="71"/>
                    <a:pt x="76" y="71"/>
                  </a:cubicBezTo>
                  <a:cubicBezTo>
                    <a:pt x="76" y="71"/>
                    <a:pt x="131" y="87"/>
                    <a:pt x="135" y="88"/>
                  </a:cubicBezTo>
                  <a:cubicBezTo>
                    <a:pt x="139" y="90"/>
                    <a:pt x="139" y="84"/>
                    <a:pt x="133" y="80"/>
                  </a:cubicBezTo>
                  <a:close/>
                </a:path>
              </a:pathLst>
            </a:custGeom>
            <a:noFill/>
            <a:ln w="63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sp>
          <p:nvSpPr>
            <p:cNvPr id="38" name="Freeform 8">
              <a:extLst>
                <a:ext uri="{FF2B5EF4-FFF2-40B4-BE49-F238E27FC236}">
                  <a16:creationId xmlns:a16="http://schemas.microsoft.com/office/drawing/2014/main" id="{5A4EAA96-2564-124F-8F27-B62EFDB81D0F}"/>
                </a:ext>
              </a:extLst>
            </p:cNvPr>
            <p:cNvSpPr>
              <a:spLocks noEditPoints="1"/>
            </p:cNvSpPr>
            <p:nvPr/>
          </p:nvSpPr>
          <p:spPr bwMode="auto">
            <a:xfrm>
              <a:off x="6168" y="1247"/>
              <a:ext cx="626" cy="562"/>
            </a:xfrm>
            <a:custGeom>
              <a:avLst/>
              <a:gdLst>
                <a:gd name="T0" fmla="*/ 233 w 265"/>
                <a:gd name="T1" fmla="*/ 146 h 238"/>
                <a:gd name="T2" fmla="*/ 155 w 265"/>
                <a:gd name="T3" fmla="*/ 125 h 238"/>
                <a:gd name="T4" fmla="*/ 234 w 265"/>
                <a:gd name="T5" fmla="*/ 125 h 238"/>
                <a:gd name="T6" fmla="*/ 235 w 265"/>
                <a:gd name="T7" fmla="*/ 86 h 238"/>
                <a:gd name="T8" fmla="*/ 204 w 265"/>
                <a:gd name="T9" fmla="*/ 103 h 238"/>
                <a:gd name="T10" fmla="*/ 218 w 265"/>
                <a:gd name="T11" fmla="*/ 84 h 238"/>
                <a:gd name="T12" fmla="*/ 216 w 265"/>
                <a:gd name="T13" fmla="*/ 48 h 238"/>
                <a:gd name="T14" fmla="*/ 193 w 265"/>
                <a:gd name="T15" fmla="*/ 74 h 238"/>
                <a:gd name="T16" fmla="*/ 200 w 265"/>
                <a:gd name="T17" fmla="*/ 52 h 238"/>
                <a:gd name="T18" fmla="*/ 186 w 265"/>
                <a:gd name="T19" fmla="*/ 20 h 238"/>
                <a:gd name="T20" fmla="*/ 142 w 265"/>
                <a:gd name="T21" fmla="*/ 92 h 238"/>
                <a:gd name="T22" fmla="*/ 181 w 265"/>
                <a:gd name="T23" fmla="*/ 22 h 238"/>
                <a:gd name="T24" fmla="*/ 149 w 265"/>
                <a:gd name="T25" fmla="*/ 3 h 238"/>
                <a:gd name="T26" fmla="*/ 132 w 265"/>
                <a:gd name="T27" fmla="*/ 86 h 238"/>
                <a:gd name="T28" fmla="*/ 106 w 265"/>
                <a:gd name="T29" fmla="*/ 0 h 238"/>
                <a:gd name="T30" fmla="*/ 120 w 265"/>
                <a:gd name="T31" fmla="*/ 84 h 238"/>
                <a:gd name="T32" fmla="*/ 101 w 265"/>
                <a:gd name="T33" fmla="*/ 16 h 238"/>
                <a:gd name="T34" fmla="*/ 87 w 265"/>
                <a:gd name="T35" fmla="*/ 5 h 238"/>
                <a:gd name="T36" fmla="*/ 106 w 265"/>
                <a:gd name="T37" fmla="*/ 86 h 238"/>
                <a:gd name="T38" fmla="*/ 50 w 265"/>
                <a:gd name="T39" fmla="*/ 21 h 238"/>
                <a:gd name="T40" fmla="*/ 96 w 265"/>
                <a:gd name="T41" fmla="*/ 93 h 238"/>
                <a:gd name="T42" fmla="*/ 33 w 265"/>
                <a:gd name="T43" fmla="*/ 36 h 238"/>
                <a:gd name="T44" fmla="*/ 21 w 265"/>
                <a:gd name="T45" fmla="*/ 55 h 238"/>
                <a:gd name="T46" fmla="*/ 70 w 265"/>
                <a:gd name="T47" fmla="*/ 98 h 238"/>
                <a:gd name="T48" fmla="*/ 21 w 265"/>
                <a:gd name="T49" fmla="*/ 51 h 238"/>
                <a:gd name="T50" fmla="*/ 34 w 265"/>
                <a:gd name="T51" fmla="*/ 107 h 238"/>
                <a:gd name="T52" fmla="*/ 65 w 265"/>
                <a:gd name="T53" fmla="*/ 116 h 238"/>
                <a:gd name="T54" fmla="*/ 0 w 265"/>
                <a:gd name="T55" fmla="*/ 112 h 238"/>
                <a:gd name="T56" fmla="*/ 0 w 265"/>
                <a:gd name="T57" fmla="*/ 131 h 238"/>
                <a:gd name="T58" fmla="*/ 84 w 265"/>
                <a:gd name="T59" fmla="*/ 125 h 238"/>
                <a:gd name="T60" fmla="*/ 21 w 265"/>
                <a:gd name="T61" fmla="*/ 155 h 238"/>
                <a:gd name="T62" fmla="*/ 23 w 265"/>
                <a:gd name="T63" fmla="*/ 190 h 238"/>
                <a:gd name="T64" fmla="*/ 46 w 265"/>
                <a:gd name="T65" fmla="*/ 164 h 238"/>
                <a:gd name="T66" fmla="*/ 76 w 265"/>
                <a:gd name="T67" fmla="*/ 152 h 238"/>
                <a:gd name="T68" fmla="*/ 58 w 265"/>
                <a:gd name="T69" fmla="*/ 216 h 238"/>
                <a:gd name="T70" fmla="*/ 66 w 265"/>
                <a:gd name="T71" fmla="*/ 187 h 238"/>
                <a:gd name="T72" fmla="*/ 67 w 265"/>
                <a:gd name="T73" fmla="*/ 210 h 238"/>
                <a:gd name="T74" fmla="*/ 95 w 265"/>
                <a:gd name="T75" fmla="*/ 231 h 238"/>
                <a:gd name="T76" fmla="*/ 92 w 265"/>
                <a:gd name="T77" fmla="*/ 201 h 238"/>
                <a:gd name="T78" fmla="*/ 135 w 265"/>
                <a:gd name="T79" fmla="*/ 233 h 238"/>
                <a:gd name="T80" fmla="*/ 122 w 265"/>
                <a:gd name="T81" fmla="*/ 205 h 238"/>
                <a:gd name="T82" fmla="*/ 137 w 265"/>
                <a:gd name="T83" fmla="*/ 222 h 238"/>
                <a:gd name="T84" fmla="*/ 151 w 265"/>
                <a:gd name="T85" fmla="*/ 234 h 238"/>
                <a:gd name="T86" fmla="*/ 132 w 265"/>
                <a:gd name="T87" fmla="*/ 153 h 238"/>
                <a:gd name="T88" fmla="*/ 189 w 265"/>
                <a:gd name="T89" fmla="*/ 216 h 238"/>
                <a:gd name="T90" fmla="*/ 142 w 265"/>
                <a:gd name="T91" fmla="*/ 147 h 238"/>
                <a:gd name="T92" fmla="*/ 217 w 265"/>
                <a:gd name="T93" fmla="*/ 183 h 238"/>
                <a:gd name="T94" fmla="*/ 151 w 265"/>
                <a:gd name="T95" fmla="*/ 136 h 238"/>
                <a:gd name="T96" fmla="*/ 229 w 265"/>
                <a:gd name="T97" fmla="*/ 16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5" h="238">
                  <a:moveTo>
                    <a:pt x="265" y="119"/>
                  </a:moveTo>
                  <a:cubicBezTo>
                    <a:pt x="265" y="119"/>
                    <a:pt x="265" y="119"/>
                    <a:pt x="265" y="119"/>
                  </a:cubicBezTo>
                  <a:moveTo>
                    <a:pt x="236" y="150"/>
                  </a:moveTo>
                  <a:cubicBezTo>
                    <a:pt x="235" y="148"/>
                    <a:pt x="234" y="147"/>
                    <a:pt x="233" y="146"/>
                  </a:cubicBezTo>
                  <a:cubicBezTo>
                    <a:pt x="226" y="135"/>
                    <a:pt x="210" y="133"/>
                    <a:pt x="204" y="132"/>
                  </a:cubicBezTo>
                  <a:cubicBezTo>
                    <a:pt x="200" y="131"/>
                    <a:pt x="163" y="127"/>
                    <a:pt x="155" y="125"/>
                  </a:cubicBezTo>
                  <a:cubicBezTo>
                    <a:pt x="155" y="125"/>
                    <a:pt x="155" y="125"/>
                    <a:pt x="155" y="125"/>
                  </a:cubicBezTo>
                  <a:cubicBezTo>
                    <a:pt x="155" y="125"/>
                    <a:pt x="155" y="125"/>
                    <a:pt x="155" y="125"/>
                  </a:cubicBezTo>
                  <a:cubicBezTo>
                    <a:pt x="158" y="125"/>
                    <a:pt x="168" y="124"/>
                    <a:pt x="174" y="123"/>
                  </a:cubicBezTo>
                  <a:cubicBezTo>
                    <a:pt x="176" y="123"/>
                    <a:pt x="193" y="118"/>
                    <a:pt x="209" y="118"/>
                  </a:cubicBezTo>
                  <a:cubicBezTo>
                    <a:pt x="215" y="118"/>
                    <a:pt x="220" y="119"/>
                    <a:pt x="224" y="120"/>
                  </a:cubicBezTo>
                  <a:cubicBezTo>
                    <a:pt x="226" y="120"/>
                    <a:pt x="231" y="123"/>
                    <a:pt x="234" y="125"/>
                  </a:cubicBezTo>
                  <a:cubicBezTo>
                    <a:pt x="236" y="126"/>
                    <a:pt x="238" y="127"/>
                    <a:pt x="239" y="128"/>
                  </a:cubicBezTo>
                  <a:cubicBezTo>
                    <a:pt x="236" y="150"/>
                    <a:pt x="236" y="150"/>
                    <a:pt x="236" y="150"/>
                  </a:cubicBezTo>
                  <a:cubicBezTo>
                    <a:pt x="236" y="150"/>
                    <a:pt x="236" y="150"/>
                    <a:pt x="236" y="150"/>
                  </a:cubicBezTo>
                  <a:close/>
                  <a:moveTo>
                    <a:pt x="235" y="86"/>
                  </a:moveTo>
                  <a:cubicBezTo>
                    <a:pt x="239" y="109"/>
                    <a:pt x="239" y="109"/>
                    <a:pt x="239" y="109"/>
                  </a:cubicBezTo>
                  <a:cubicBezTo>
                    <a:pt x="238" y="108"/>
                    <a:pt x="237" y="107"/>
                    <a:pt x="236" y="106"/>
                  </a:cubicBezTo>
                  <a:cubicBezTo>
                    <a:pt x="231" y="102"/>
                    <a:pt x="225" y="101"/>
                    <a:pt x="218" y="101"/>
                  </a:cubicBezTo>
                  <a:cubicBezTo>
                    <a:pt x="212" y="101"/>
                    <a:pt x="206" y="102"/>
                    <a:pt x="204" y="103"/>
                  </a:cubicBezTo>
                  <a:cubicBezTo>
                    <a:pt x="199" y="104"/>
                    <a:pt x="162" y="112"/>
                    <a:pt x="155" y="113"/>
                  </a:cubicBezTo>
                  <a:cubicBezTo>
                    <a:pt x="155" y="113"/>
                    <a:pt x="155" y="112"/>
                    <a:pt x="155" y="112"/>
                  </a:cubicBezTo>
                  <a:cubicBezTo>
                    <a:pt x="157" y="112"/>
                    <a:pt x="167" y="107"/>
                    <a:pt x="171" y="104"/>
                  </a:cubicBezTo>
                  <a:cubicBezTo>
                    <a:pt x="174" y="102"/>
                    <a:pt x="199" y="86"/>
                    <a:pt x="218" y="84"/>
                  </a:cubicBezTo>
                  <a:cubicBezTo>
                    <a:pt x="218" y="84"/>
                    <a:pt x="219" y="84"/>
                    <a:pt x="221" y="84"/>
                  </a:cubicBezTo>
                  <a:cubicBezTo>
                    <a:pt x="224" y="84"/>
                    <a:pt x="227" y="84"/>
                    <a:pt x="229" y="84"/>
                  </a:cubicBezTo>
                  <a:cubicBezTo>
                    <a:pt x="231" y="85"/>
                    <a:pt x="233" y="86"/>
                    <a:pt x="235" y="86"/>
                  </a:cubicBezTo>
                  <a:close/>
                  <a:moveTo>
                    <a:pt x="216" y="48"/>
                  </a:moveTo>
                  <a:cubicBezTo>
                    <a:pt x="228" y="68"/>
                    <a:pt x="228" y="68"/>
                    <a:pt x="228" y="68"/>
                  </a:cubicBezTo>
                  <a:cubicBezTo>
                    <a:pt x="226" y="67"/>
                    <a:pt x="225" y="67"/>
                    <a:pt x="224" y="66"/>
                  </a:cubicBezTo>
                  <a:cubicBezTo>
                    <a:pt x="222" y="66"/>
                    <a:pt x="219" y="66"/>
                    <a:pt x="217" y="66"/>
                  </a:cubicBezTo>
                  <a:cubicBezTo>
                    <a:pt x="207" y="66"/>
                    <a:pt x="197" y="72"/>
                    <a:pt x="193" y="74"/>
                  </a:cubicBezTo>
                  <a:cubicBezTo>
                    <a:pt x="189" y="77"/>
                    <a:pt x="156" y="98"/>
                    <a:pt x="150" y="101"/>
                  </a:cubicBezTo>
                  <a:cubicBezTo>
                    <a:pt x="150" y="101"/>
                    <a:pt x="150" y="101"/>
                    <a:pt x="150" y="100"/>
                  </a:cubicBezTo>
                  <a:cubicBezTo>
                    <a:pt x="152" y="99"/>
                    <a:pt x="160" y="91"/>
                    <a:pt x="163" y="87"/>
                  </a:cubicBezTo>
                  <a:cubicBezTo>
                    <a:pt x="170" y="77"/>
                    <a:pt x="186" y="59"/>
                    <a:pt x="200" y="52"/>
                  </a:cubicBezTo>
                  <a:cubicBezTo>
                    <a:pt x="202" y="51"/>
                    <a:pt x="207" y="49"/>
                    <a:pt x="211" y="49"/>
                  </a:cubicBezTo>
                  <a:cubicBezTo>
                    <a:pt x="213" y="49"/>
                    <a:pt x="215" y="49"/>
                    <a:pt x="216" y="48"/>
                  </a:cubicBezTo>
                  <a:close/>
                  <a:moveTo>
                    <a:pt x="181" y="22"/>
                  </a:moveTo>
                  <a:cubicBezTo>
                    <a:pt x="183" y="22"/>
                    <a:pt x="185" y="21"/>
                    <a:pt x="186" y="20"/>
                  </a:cubicBezTo>
                  <a:cubicBezTo>
                    <a:pt x="203" y="34"/>
                    <a:pt x="203" y="34"/>
                    <a:pt x="203" y="34"/>
                  </a:cubicBezTo>
                  <a:cubicBezTo>
                    <a:pt x="202" y="34"/>
                    <a:pt x="201" y="34"/>
                    <a:pt x="199" y="34"/>
                  </a:cubicBezTo>
                  <a:cubicBezTo>
                    <a:pt x="186" y="34"/>
                    <a:pt x="176" y="48"/>
                    <a:pt x="173" y="52"/>
                  </a:cubicBezTo>
                  <a:cubicBezTo>
                    <a:pt x="171" y="56"/>
                    <a:pt x="147" y="87"/>
                    <a:pt x="142" y="92"/>
                  </a:cubicBezTo>
                  <a:cubicBezTo>
                    <a:pt x="142" y="92"/>
                    <a:pt x="142" y="92"/>
                    <a:pt x="142" y="92"/>
                  </a:cubicBezTo>
                  <a:cubicBezTo>
                    <a:pt x="143" y="89"/>
                    <a:pt x="148" y="79"/>
                    <a:pt x="149" y="74"/>
                  </a:cubicBezTo>
                  <a:cubicBezTo>
                    <a:pt x="153" y="62"/>
                    <a:pt x="161" y="40"/>
                    <a:pt x="172" y="29"/>
                  </a:cubicBezTo>
                  <a:cubicBezTo>
                    <a:pt x="173" y="28"/>
                    <a:pt x="178" y="24"/>
                    <a:pt x="181" y="22"/>
                  </a:cubicBezTo>
                  <a:close/>
                  <a:moveTo>
                    <a:pt x="132" y="66"/>
                  </a:moveTo>
                  <a:cubicBezTo>
                    <a:pt x="132" y="63"/>
                    <a:pt x="131" y="33"/>
                    <a:pt x="138" y="17"/>
                  </a:cubicBezTo>
                  <a:cubicBezTo>
                    <a:pt x="139" y="14"/>
                    <a:pt x="142" y="9"/>
                    <a:pt x="145" y="7"/>
                  </a:cubicBezTo>
                  <a:cubicBezTo>
                    <a:pt x="147" y="6"/>
                    <a:pt x="148" y="4"/>
                    <a:pt x="149" y="3"/>
                  </a:cubicBezTo>
                  <a:cubicBezTo>
                    <a:pt x="170" y="10"/>
                    <a:pt x="170" y="10"/>
                    <a:pt x="170" y="10"/>
                  </a:cubicBezTo>
                  <a:cubicBezTo>
                    <a:pt x="169" y="11"/>
                    <a:pt x="167" y="12"/>
                    <a:pt x="166" y="12"/>
                  </a:cubicBezTo>
                  <a:cubicBezTo>
                    <a:pt x="153" y="17"/>
                    <a:pt x="148" y="33"/>
                    <a:pt x="147" y="38"/>
                  </a:cubicBezTo>
                  <a:cubicBezTo>
                    <a:pt x="146" y="43"/>
                    <a:pt x="134" y="79"/>
                    <a:pt x="132" y="86"/>
                  </a:cubicBezTo>
                  <a:cubicBezTo>
                    <a:pt x="132" y="86"/>
                    <a:pt x="132" y="86"/>
                    <a:pt x="132" y="86"/>
                  </a:cubicBezTo>
                  <a:cubicBezTo>
                    <a:pt x="132" y="84"/>
                    <a:pt x="133" y="72"/>
                    <a:pt x="132" y="66"/>
                  </a:cubicBezTo>
                  <a:close/>
                  <a:moveTo>
                    <a:pt x="104" y="5"/>
                  </a:moveTo>
                  <a:cubicBezTo>
                    <a:pt x="105" y="4"/>
                    <a:pt x="106" y="2"/>
                    <a:pt x="106" y="0"/>
                  </a:cubicBezTo>
                  <a:cubicBezTo>
                    <a:pt x="129" y="0"/>
                    <a:pt x="129" y="0"/>
                    <a:pt x="129" y="0"/>
                  </a:cubicBezTo>
                  <a:cubicBezTo>
                    <a:pt x="129" y="1"/>
                    <a:pt x="128" y="2"/>
                    <a:pt x="127" y="3"/>
                  </a:cubicBezTo>
                  <a:cubicBezTo>
                    <a:pt x="117" y="11"/>
                    <a:pt x="118" y="28"/>
                    <a:pt x="118" y="34"/>
                  </a:cubicBezTo>
                  <a:cubicBezTo>
                    <a:pt x="118" y="38"/>
                    <a:pt x="120" y="76"/>
                    <a:pt x="120" y="84"/>
                  </a:cubicBezTo>
                  <a:cubicBezTo>
                    <a:pt x="120" y="84"/>
                    <a:pt x="120" y="84"/>
                    <a:pt x="119" y="84"/>
                  </a:cubicBezTo>
                  <a:cubicBezTo>
                    <a:pt x="119" y="84"/>
                    <a:pt x="119" y="84"/>
                    <a:pt x="119" y="84"/>
                  </a:cubicBezTo>
                  <a:cubicBezTo>
                    <a:pt x="119" y="81"/>
                    <a:pt x="115" y="70"/>
                    <a:pt x="113" y="65"/>
                  </a:cubicBezTo>
                  <a:cubicBezTo>
                    <a:pt x="112" y="62"/>
                    <a:pt x="100" y="35"/>
                    <a:pt x="101" y="16"/>
                  </a:cubicBezTo>
                  <a:cubicBezTo>
                    <a:pt x="102" y="14"/>
                    <a:pt x="103" y="9"/>
                    <a:pt x="104" y="5"/>
                  </a:cubicBezTo>
                  <a:close/>
                  <a:moveTo>
                    <a:pt x="67" y="17"/>
                  </a:moveTo>
                  <a:cubicBezTo>
                    <a:pt x="67" y="15"/>
                    <a:pt x="67" y="14"/>
                    <a:pt x="67" y="12"/>
                  </a:cubicBezTo>
                  <a:cubicBezTo>
                    <a:pt x="87" y="5"/>
                    <a:pt x="87" y="5"/>
                    <a:pt x="87" y="5"/>
                  </a:cubicBezTo>
                  <a:cubicBezTo>
                    <a:pt x="87" y="6"/>
                    <a:pt x="86" y="7"/>
                    <a:pt x="86" y="7"/>
                  </a:cubicBezTo>
                  <a:cubicBezTo>
                    <a:pt x="79" y="19"/>
                    <a:pt x="86" y="34"/>
                    <a:pt x="88" y="40"/>
                  </a:cubicBezTo>
                  <a:cubicBezTo>
                    <a:pt x="90" y="43"/>
                    <a:pt x="105" y="79"/>
                    <a:pt x="108" y="86"/>
                  </a:cubicBezTo>
                  <a:cubicBezTo>
                    <a:pt x="107" y="86"/>
                    <a:pt x="107" y="86"/>
                    <a:pt x="106" y="86"/>
                  </a:cubicBezTo>
                  <a:cubicBezTo>
                    <a:pt x="105" y="84"/>
                    <a:pt x="98" y="75"/>
                    <a:pt x="95" y="71"/>
                  </a:cubicBezTo>
                  <a:cubicBezTo>
                    <a:pt x="87" y="62"/>
                    <a:pt x="72" y="43"/>
                    <a:pt x="68" y="29"/>
                  </a:cubicBezTo>
                  <a:cubicBezTo>
                    <a:pt x="67" y="27"/>
                    <a:pt x="66" y="21"/>
                    <a:pt x="67" y="17"/>
                  </a:cubicBezTo>
                  <a:close/>
                  <a:moveTo>
                    <a:pt x="50" y="21"/>
                  </a:moveTo>
                  <a:cubicBezTo>
                    <a:pt x="50" y="22"/>
                    <a:pt x="50" y="24"/>
                    <a:pt x="50" y="25"/>
                  </a:cubicBezTo>
                  <a:cubicBezTo>
                    <a:pt x="48" y="38"/>
                    <a:pt x="59" y="50"/>
                    <a:pt x="63" y="55"/>
                  </a:cubicBezTo>
                  <a:cubicBezTo>
                    <a:pt x="66" y="58"/>
                    <a:pt x="92" y="87"/>
                    <a:pt x="96" y="92"/>
                  </a:cubicBezTo>
                  <a:cubicBezTo>
                    <a:pt x="96" y="92"/>
                    <a:pt x="96" y="92"/>
                    <a:pt x="96" y="93"/>
                  </a:cubicBezTo>
                  <a:cubicBezTo>
                    <a:pt x="94" y="92"/>
                    <a:pt x="84" y="85"/>
                    <a:pt x="80" y="82"/>
                  </a:cubicBezTo>
                  <a:cubicBezTo>
                    <a:pt x="76" y="81"/>
                    <a:pt x="50" y="67"/>
                    <a:pt x="39" y="52"/>
                  </a:cubicBezTo>
                  <a:cubicBezTo>
                    <a:pt x="38" y="50"/>
                    <a:pt x="35" y="45"/>
                    <a:pt x="34" y="42"/>
                  </a:cubicBezTo>
                  <a:cubicBezTo>
                    <a:pt x="34" y="40"/>
                    <a:pt x="34" y="38"/>
                    <a:pt x="33" y="36"/>
                  </a:cubicBezTo>
                  <a:cubicBezTo>
                    <a:pt x="50" y="21"/>
                    <a:pt x="50" y="21"/>
                    <a:pt x="50" y="21"/>
                  </a:cubicBezTo>
                  <a:cubicBezTo>
                    <a:pt x="50" y="21"/>
                    <a:pt x="50" y="21"/>
                    <a:pt x="50" y="21"/>
                  </a:cubicBezTo>
                  <a:close/>
                  <a:moveTo>
                    <a:pt x="21" y="51"/>
                  </a:moveTo>
                  <a:cubicBezTo>
                    <a:pt x="21" y="52"/>
                    <a:pt x="21" y="53"/>
                    <a:pt x="21" y="55"/>
                  </a:cubicBezTo>
                  <a:cubicBezTo>
                    <a:pt x="23" y="68"/>
                    <a:pt x="39" y="76"/>
                    <a:pt x="44" y="78"/>
                  </a:cubicBezTo>
                  <a:cubicBezTo>
                    <a:pt x="48" y="80"/>
                    <a:pt x="83" y="99"/>
                    <a:pt x="88" y="102"/>
                  </a:cubicBezTo>
                  <a:cubicBezTo>
                    <a:pt x="88" y="102"/>
                    <a:pt x="88" y="102"/>
                    <a:pt x="88" y="102"/>
                  </a:cubicBezTo>
                  <a:cubicBezTo>
                    <a:pt x="85" y="102"/>
                    <a:pt x="75" y="99"/>
                    <a:pt x="70" y="98"/>
                  </a:cubicBezTo>
                  <a:cubicBezTo>
                    <a:pt x="57" y="97"/>
                    <a:pt x="34" y="92"/>
                    <a:pt x="21" y="84"/>
                  </a:cubicBezTo>
                  <a:cubicBezTo>
                    <a:pt x="20" y="83"/>
                    <a:pt x="15" y="79"/>
                    <a:pt x="13" y="76"/>
                  </a:cubicBezTo>
                  <a:cubicBezTo>
                    <a:pt x="12" y="74"/>
                    <a:pt x="10" y="72"/>
                    <a:pt x="9" y="71"/>
                  </a:cubicBezTo>
                  <a:cubicBezTo>
                    <a:pt x="21" y="51"/>
                    <a:pt x="21" y="51"/>
                    <a:pt x="21" y="51"/>
                  </a:cubicBezTo>
                  <a:cubicBezTo>
                    <a:pt x="21" y="51"/>
                    <a:pt x="21" y="51"/>
                    <a:pt x="21" y="51"/>
                  </a:cubicBezTo>
                  <a:close/>
                  <a:moveTo>
                    <a:pt x="3" y="89"/>
                  </a:moveTo>
                  <a:cubicBezTo>
                    <a:pt x="4" y="90"/>
                    <a:pt x="5" y="92"/>
                    <a:pt x="5" y="93"/>
                  </a:cubicBezTo>
                  <a:cubicBezTo>
                    <a:pt x="12" y="105"/>
                    <a:pt x="29" y="106"/>
                    <a:pt x="34" y="107"/>
                  </a:cubicBezTo>
                  <a:cubicBezTo>
                    <a:pt x="39" y="107"/>
                    <a:pt x="78" y="113"/>
                    <a:pt x="84" y="114"/>
                  </a:cubicBezTo>
                  <a:cubicBezTo>
                    <a:pt x="84" y="114"/>
                    <a:pt x="84" y="114"/>
                    <a:pt x="84" y="114"/>
                  </a:cubicBezTo>
                  <a:cubicBezTo>
                    <a:pt x="84" y="114"/>
                    <a:pt x="84" y="114"/>
                    <a:pt x="83" y="114"/>
                  </a:cubicBezTo>
                  <a:cubicBezTo>
                    <a:pt x="82" y="114"/>
                    <a:pt x="71" y="115"/>
                    <a:pt x="65" y="116"/>
                  </a:cubicBezTo>
                  <a:cubicBezTo>
                    <a:pt x="63" y="117"/>
                    <a:pt x="46" y="121"/>
                    <a:pt x="29" y="121"/>
                  </a:cubicBezTo>
                  <a:cubicBezTo>
                    <a:pt x="24" y="121"/>
                    <a:pt x="19" y="120"/>
                    <a:pt x="15" y="120"/>
                  </a:cubicBezTo>
                  <a:cubicBezTo>
                    <a:pt x="13" y="119"/>
                    <a:pt x="8" y="117"/>
                    <a:pt x="5" y="115"/>
                  </a:cubicBezTo>
                  <a:cubicBezTo>
                    <a:pt x="3" y="113"/>
                    <a:pt x="1" y="112"/>
                    <a:pt x="0" y="112"/>
                  </a:cubicBezTo>
                  <a:cubicBezTo>
                    <a:pt x="3" y="89"/>
                    <a:pt x="3" y="89"/>
                    <a:pt x="3" y="89"/>
                  </a:cubicBezTo>
                  <a:cubicBezTo>
                    <a:pt x="3" y="89"/>
                    <a:pt x="3" y="89"/>
                    <a:pt x="3" y="89"/>
                  </a:cubicBezTo>
                  <a:close/>
                  <a:moveTo>
                    <a:pt x="4" y="153"/>
                  </a:moveTo>
                  <a:cubicBezTo>
                    <a:pt x="0" y="131"/>
                    <a:pt x="0" y="131"/>
                    <a:pt x="0" y="131"/>
                  </a:cubicBezTo>
                  <a:cubicBezTo>
                    <a:pt x="1" y="131"/>
                    <a:pt x="2" y="132"/>
                    <a:pt x="3" y="133"/>
                  </a:cubicBezTo>
                  <a:cubicBezTo>
                    <a:pt x="8" y="137"/>
                    <a:pt x="13" y="139"/>
                    <a:pt x="21" y="139"/>
                  </a:cubicBezTo>
                  <a:cubicBezTo>
                    <a:pt x="27" y="139"/>
                    <a:pt x="33" y="137"/>
                    <a:pt x="36" y="136"/>
                  </a:cubicBezTo>
                  <a:cubicBezTo>
                    <a:pt x="40" y="135"/>
                    <a:pt x="78" y="127"/>
                    <a:pt x="84" y="125"/>
                  </a:cubicBezTo>
                  <a:cubicBezTo>
                    <a:pt x="84" y="126"/>
                    <a:pt x="84" y="126"/>
                    <a:pt x="84" y="126"/>
                  </a:cubicBezTo>
                  <a:cubicBezTo>
                    <a:pt x="84" y="126"/>
                    <a:pt x="84" y="126"/>
                    <a:pt x="84" y="126"/>
                  </a:cubicBezTo>
                  <a:cubicBezTo>
                    <a:pt x="83" y="126"/>
                    <a:pt x="72" y="132"/>
                    <a:pt x="67" y="135"/>
                  </a:cubicBezTo>
                  <a:cubicBezTo>
                    <a:pt x="64" y="137"/>
                    <a:pt x="39" y="153"/>
                    <a:pt x="21" y="155"/>
                  </a:cubicBezTo>
                  <a:cubicBezTo>
                    <a:pt x="21" y="155"/>
                    <a:pt x="19" y="155"/>
                    <a:pt x="18" y="155"/>
                  </a:cubicBezTo>
                  <a:cubicBezTo>
                    <a:pt x="14" y="155"/>
                    <a:pt x="11" y="154"/>
                    <a:pt x="10" y="154"/>
                  </a:cubicBezTo>
                  <a:cubicBezTo>
                    <a:pt x="7" y="153"/>
                    <a:pt x="5" y="153"/>
                    <a:pt x="4" y="153"/>
                  </a:cubicBezTo>
                  <a:close/>
                  <a:moveTo>
                    <a:pt x="23" y="190"/>
                  </a:moveTo>
                  <a:cubicBezTo>
                    <a:pt x="11" y="171"/>
                    <a:pt x="11" y="171"/>
                    <a:pt x="11" y="171"/>
                  </a:cubicBezTo>
                  <a:cubicBezTo>
                    <a:pt x="12" y="171"/>
                    <a:pt x="13" y="172"/>
                    <a:pt x="15" y="172"/>
                  </a:cubicBezTo>
                  <a:cubicBezTo>
                    <a:pt x="17" y="173"/>
                    <a:pt x="19" y="173"/>
                    <a:pt x="22" y="173"/>
                  </a:cubicBezTo>
                  <a:cubicBezTo>
                    <a:pt x="32" y="173"/>
                    <a:pt x="42" y="166"/>
                    <a:pt x="46" y="164"/>
                  </a:cubicBezTo>
                  <a:cubicBezTo>
                    <a:pt x="49" y="161"/>
                    <a:pt x="83" y="140"/>
                    <a:pt x="88" y="137"/>
                  </a:cubicBezTo>
                  <a:cubicBezTo>
                    <a:pt x="88" y="137"/>
                    <a:pt x="89" y="138"/>
                    <a:pt x="89" y="138"/>
                  </a:cubicBezTo>
                  <a:cubicBezTo>
                    <a:pt x="89" y="138"/>
                    <a:pt x="89" y="138"/>
                    <a:pt x="89" y="138"/>
                  </a:cubicBezTo>
                  <a:cubicBezTo>
                    <a:pt x="87" y="139"/>
                    <a:pt x="79" y="148"/>
                    <a:pt x="76" y="152"/>
                  </a:cubicBezTo>
                  <a:cubicBezTo>
                    <a:pt x="74" y="155"/>
                    <a:pt x="56" y="179"/>
                    <a:pt x="39" y="187"/>
                  </a:cubicBezTo>
                  <a:cubicBezTo>
                    <a:pt x="37" y="187"/>
                    <a:pt x="32" y="190"/>
                    <a:pt x="29" y="190"/>
                  </a:cubicBezTo>
                  <a:cubicBezTo>
                    <a:pt x="26" y="190"/>
                    <a:pt x="24" y="190"/>
                    <a:pt x="23" y="190"/>
                  </a:cubicBezTo>
                  <a:close/>
                  <a:moveTo>
                    <a:pt x="58" y="216"/>
                  </a:moveTo>
                  <a:cubicBezTo>
                    <a:pt x="56" y="218"/>
                    <a:pt x="54" y="218"/>
                    <a:pt x="53" y="219"/>
                  </a:cubicBezTo>
                  <a:cubicBezTo>
                    <a:pt x="36" y="205"/>
                    <a:pt x="36" y="205"/>
                    <a:pt x="36" y="205"/>
                  </a:cubicBezTo>
                  <a:cubicBezTo>
                    <a:pt x="37" y="205"/>
                    <a:pt x="38" y="205"/>
                    <a:pt x="39" y="205"/>
                  </a:cubicBezTo>
                  <a:cubicBezTo>
                    <a:pt x="53" y="205"/>
                    <a:pt x="62" y="191"/>
                    <a:pt x="66" y="187"/>
                  </a:cubicBezTo>
                  <a:cubicBezTo>
                    <a:pt x="68" y="183"/>
                    <a:pt x="93" y="151"/>
                    <a:pt x="96" y="146"/>
                  </a:cubicBezTo>
                  <a:cubicBezTo>
                    <a:pt x="97" y="147"/>
                    <a:pt x="97" y="147"/>
                    <a:pt x="97" y="147"/>
                  </a:cubicBezTo>
                  <a:cubicBezTo>
                    <a:pt x="96" y="148"/>
                    <a:pt x="91" y="159"/>
                    <a:pt x="90" y="165"/>
                  </a:cubicBezTo>
                  <a:cubicBezTo>
                    <a:pt x="89" y="168"/>
                    <a:pt x="80" y="197"/>
                    <a:pt x="67" y="210"/>
                  </a:cubicBezTo>
                  <a:cubicBezTo>
                    <a:pt x="66" y="211"/>
                    <a:pt x="61" y="215"/>
                    <a:pt x="58" y="216"/>
                  </a:cubicBezTo>
                  <a:close/>
                  <a:moveTo>
                    <a:pt x="107" y="172"/>
                  </a:moveTo>
                  <a:cubicBezTo>
                    <a:pt x="108" y="184"/>
                    <a:pt x="107" y="208"/>
                    <a:pt x="101" y="222"/>
                  </a:cubicBezTo>
                  <a:cubicBezTo>
                    <a:pt x="101" y="224"/>
                    <a:pt x="98" y="229"/>
                    <a:pt x="95" y="231"/>
                  </a:cubicBezTo>
                  <a:cubicBezTo>
                    <a:pt x="93" y="233"/>
                    <a:pt x="92" y="234"/>
                    <a:pt x="91" y="236"/>
                  </a:cubicBezTo>
                  <a:cubicBezTo>
                    <a:pt x="70" y="228"/>
                    <a:pt x="70" y="228"/>
                    <a:pt x="70" y="228"/>
                  </a:cubicBezTo>
                  <a:cubicBezTo>
                    <a:pt x="71" y="228"/>
                    <a:pt x="73" y="227"/>
                    <a:pt x="73" y="227"/>
                  </a:cubicBezTo>
                  <a:cubicBezTo>
                    <a:pt x="86" y="222"/>
                    <a:pt x="91" y="206"/>
                    <a:pt x="92" y="201"/>
                  </a:cubicBezTo>
                  <a:cubicBezTo>
                    <a:pt x="93" y="197"/>
                    <a:pt x="105" y="159"/>
                    <a:pt x="107" y="153"/>
                  </a:cubicBezTo>
                  <a:cubicBezTo>
                    <a:pt x="107" y="153"/>
                    <a:pt x="107" y="153"/>
                    <a:pt x="108" y="153"/>
                  </a:cubicBezTo>
                  <a:cubicBezTo>
                    <a:pt x="107" y="155"/>
                    <a:pt x="106" y="166"/>
                    <a:pt x="107" y="172"/>
                  </a:cubicBezTo>
                  <a:close/>
                  <a:moveTo>
                    <a:pt x="135" y="233"/>
                  </a:moveTo>
                  <a:cubicBezTo>
                    <a:pt x="133" y="235"/>
                    <a:pt x="132" y="237"/>
                    <a:pt x="132" y="238"/>
                  </a:cubicBezTo>
                  <a:cubicBezTo>
                    <a:pt x="110" y="238"/>
                    <a:pt x="110" y="238"/>
                    <a:pt x="110" y="238"/>
                  </a:cubicBezTo>
                  <a:cubicBezTo>
                    <a:pt x="111" y="238"/>
                    <a:pt x="112" y="236"/>
                    <a:pt x="113" y="236"/>
                  </a:cubicBezTo>
                  <a:cubicBezTo>
                    <a:pt x="123" y="227"/>
                    <a:pt x="122" y="210"/>
                    <a:pt x="122" y="205"/>
                  </a:cubicBezTo>
                  <a:cubicBezTo>
                    <a:pt x="121" y="200"/>
                    <a:pt x="119" y="163"/>
                    <a:pt x="119" y="155"/>
                  </a:cubicBezTo>
                  <a:cubicBezTo>
                    <a:pt x="119" y="155"/>
                    <a:pt x="119" y="155"/>
                    <a:pt x="119" y="155"/>
                  </a:cubicBezTo>
                  <a:cubicBezTo>
                    <a:pt x="119" y="157"/>
                    <a:pt x="123" y="168"/>
                    <a:pt x="125" y="173"/>
                  </a:cubicBezTo>
                  <a:cubicBezTo>
                    <a:pt x="127" y="177"/>
                    <a:pt x="138" y="204"/>
                    <a:pt x="137" y="222"/>
                  </a:cubicBezTo>
                  <a:cubicBezTo>
                    <a:pt x="137" y="224"/>
                    <a:pt x="136" y="230"/>
                    <a:pt x="135" y="233"/>
                  </a:cubicBezTo>
                  <a:close/>
                  <a:moveTo>
                    <a:pt x="173" y="221"/>
                  </a:moveTo>
                  <a:cubicBezTo>
                    <a:pt x="173" y="223"/>
                    <a:pt x="173" y="225"/>
                    <a:pt x="173" y="226"/>
                  </a:cubicBezTo>
                  <a:cubicBezTo>
                    <a:pt x="151" y="234"/>
                    <a:pt x="151" y="234"/>
                    <a:pt x="151" y="234"/>
                  </a:cubicBezTo>
                  <a:cubicBezTo>
                    <a:pt x="152" y="233"/>
                    <a:pt x="152" y="232"/>
                    <a:pt x="153" y="231"/>
                  </a:cubicBezTo>
                  <a:cubicBezTo>
                    <a:pt x="159" y="220"/>
                    <a:pt x="153" y="204"/>
                    <a:pt x="150" y="199"/>
                  </a:cubicBezTo>
                  <a:cubicBezTo>
                    <a:pt x="148" y="195"/>
                    <a:pt x="134" y="160"/>
                    <a:pt x="131" y="153"/>
                  </a:cubicBezTo>
                  <a:cubicBezTo>
                    <a:pt x="131" y="153"/>
                    <a:pt x="132" y="153"/>
                    <a:pt x="132" y="153"/>
                  </a:cubicBezTo>
                  <a:cubicBezTo>
                    <a:pt x="133" y="155"/>
                    <a:pt x="140" y="164"/>
                    <a:pt x="144" y="168"/>
                  </a:cubicBezTo>
                  <a:cubicBezTo>
                    <a:pt x="146" y="170"/>
                    <a:pt x="166" y="192"/>
                    <a:pt x="172" y="210"/>
                  </a:cubicBezTo>
                  <a:cubicBezTo>
                    <a:pt x="172" y="212"/>
                    <a:pt x="173" y="217"/>
                    <a:pt x="173" y="221"/>
                  </a:cubicBezTo>
                  <a:close/>
                  <a:moveTo>
                    <a:pt x="189" y="216"/>
                  </a:moveTo>
                  <a:cubicBezTo>
                    <a:pt x="189" y="216"/>
                    <a:pt x="189" y="216"/>
                    <a:pt x="189" y="216"/>
                  </a:cubicBezTo>
                  <a:moveTo>
                    <a:pt x="188" y="200"/>
                  </a:moveTo>
                  <a:cubicBezTo>
                    <a:pt x="185" y="192"/>
                    <a:pt x="179" y="186"/>
                    <a:pt x="176" y="183"/>
                  </a:cubicBezTo>
                  <a:cubicBezTo>
                    <a:pt x="173" y="180"/>
                    <a:pt x="148" y="153"/>
                    <a:pt x="142" y="147"/>
                  </a:cubicBezTo>
                  <a:cubicBezTo>
                    <a:pt x="142" y="147"/>
                    <a:pt x="143" y="146"/>
                    <a:pt x="143" y="146"/>
                  </a:cubicBezTo>
                  <a:cubicBezTo>
                    <a:pt x="146" y="148"/>
                    <a:pt x="154" y="154"/>
                    <a:pt x="159" y="156"/>
                  </a:cubicBezTo>
                  <a:cubicBezTo>
                    <a:pt x="170" y="161"/>
                    <a:pt x="197" y="178"/>
                    <a:pt x="202" y="190"/>
                  </a:cubicBezTo>
                  <a:moveTo>
                    <a:pt x="217" y="183"/>
                  </a:moveTo>
                  <a:cubicBezTo>
                    <a:pt x="217" y="183"/>
                    <a:pt x="217" y="183"/>
                    <a:pt x="217" y="183"/>
                  </a:cubicBezTo>
                  <a:cubicBezTo>
                    <a:pt x="215" y="170"/>
                    <a:pt x="199" y="163"/>
                    <a:pt x="194" y="160"/>
                  </a:cubicBezTo>
                  <a:cubicBezTo>
                    <a:pt x="191" y="158"/>
                    <a:pt x="158" y="141"/>
                    <a:pt x="151" y="137"/>
                  </a:cubicBezTo>
                  <a:cubicBezTo>
                    <a:pt x="151" y="136"/>
                    <a:pt x="151" y="136"/>
                    <a:pt x="151" y="136"/>
                  </a:cubicBezTo>
                  <a:cubicBezTo>
                    <a:pt x="154" y="138"/>
                    <a:pt x="164" y="140"/>
                    <a:pt x="169" y="141"/>
                  </a:cubicBezTo>
                  <a:cubicBezTo>
                    <a:pt x="181" y="142"/>
                    <a:pt x="205" y="147"/>
                    <a:pt x="217" y="155"/>
                  </a:cubicBezTo>
                  <a:cubicBezTo>
                    <a:pt x="219" y="156"/>
                    <a:pt x="223" y="160"/>
                    <a:pt x="225" y="163"/>
                  </a:cubicBezTo>
                  <a:cubicBezTo>
                    <a:pt x="227" y="165"/>
                    <a:pt x="228" y="166"/>
                    <a:pt x="229" y="168"/>
                  </a:cubicBezTo>
                </a:path>
              </a:pathLst>
            </a:custGeom>
            <a:noFill/>
            <a:ln w="63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sp>
          <p:nvSpPr>
            <p:cNvPr id="39" name="Line 9">
              <a:extLst>
                <a:ext uri="{FF2B5EF4-FFF2-40B4-BE49-F238E27FC236}">
                  <a16:creationId xmlns:a16="http://schemas.microsoft.com/office/drawing/2014/main" id="{D4B14D46-39F4-7F42-BB37-8322B953AE42}"/>
                </a:ext>
              </a:extLst>
            </p:cNvPr>
            <p:cNvSpPr>
              <a:spLocks noChangeShapeType="1"/>
            </p:cNvSpPr>
            <p:nvPr/>
          </p:nvSpPr>
          <p:spPr bwMode="auto">
            <a:xfrm>
              <a:off x="6794" y="1528"/>
              <a:ext cx="0" cy="0"/>
            </a:xfrm>
            <a:prstGeom prst="line">
              <a:avLst/>
            </a:prstGeom>
            <a:noFill/>
            <a:ln w="12700" cap="rnd">
              <a:solidFill>
                <a:srgbClr val="FFFFFF"/>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sp>
          <p:nvSpPr>
            <p:cNvPr id="40" name="Line 10">
              <a:extLst>
                <a:ext uri="{FF2B5EF4-FFF2-40B4-BE49-F238E27FC236}">
                  <a16:creationId xmlns:a16="http://schemas.microsoft.com/office/drawing/2014/main" id="{116F1139-D5B3-2A42-9B47-2A6482F2DA3B}"/>
                </a:ext>
              </a:extLst>
            </p:cNvPr>
            <p:cNvSpPr>
              <a:spLocks noChangeShapeType="1"/>
            </p:cNvSpPr>
            <p:nvPr/>
          </p:nvSpPr>
          <p:spPr bwMode="auto">
            <a:xfrm>
              <a:off x="6794" y="1528"/>
              <a:ext cx="0" cy="0"/>
            </a:xfrm>
            <a:prstGeom prst="line">
              <a:avLst/>
            </a:prstGeom>
            <a:noFill/>
            <a:ln w="12700" cap="rnd">
              <a:solidFill>
                <a:srgbClr val="FFFFFF"/>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sp>
          <p:nvSpPr>
            <p:cNvPr id="41" name="Freeform 11">
              <a:extLst>
                <a:ext uri="{FF2B5EF4-FFF2-40B4-BE49-F238E27FC236}">
                  <a16:creationId xmlns:a16="http://schemas.microsoft.com/office/drawing/2014/main" id="{39CD02BA-9C33-5244-A555-15B58B6D3E26}"/>
                </a:ext>
              </a:extLst>
            </p:cNvPr>
            <p:cNvSpPr>
              <a:spLocks/>
            </p:cNvSpPr>
            <p:nvPr/>
          </p:nvSpPr>
          <p:spPr bwMode="auto">
            <a:xfrm>
              <a:off x="6105" y="1183"/>
              <a:ext cx="689" cy="690"/>
            </a:xfrm>
            <a:custGeom>
              <a:avLst/>
              <a:gdLst>
                <a:gd name="T0" fmla="*/ 292 w 292"/>
                <a:gd name="T1" fmla="*/ 138 h 292"/>
                <a:gd name="T2" fmla="*/ 146 w 292"/>
                <a:gd name="T3" fmla="*/ 0 h 292"/>
                <a:gd name="T4" fmla="*/ 0 w 292"/>
                <a:gd name="T5" fmla="*/ 146 h 292"/>
                <a:gd name="T6" fmla="*/ 146 w 292"/>
                <a:gd name="T7" fmla="*/ 292 h 292"/>
                <a:gd name="T8" fmla="*/ 243 w 292"/>
                <a:gd name="T9" fmla="*/ 255 h 292"/>
              </a:gdLst>
              <a:ahLst/>
              <a:cxnLst>
                <a:cxn ang="0">
                  <a:pos x="T0" y="T1"/>
                </a:cxn>
                <a:cxn ang="0">
                  <a:pos x="T2" y="T3"/>
                </a:cxn>
                <a:cxn ang="0">
                  <a:pos x="T4" y="T5"/>
                </a:cxn>
                <a:cxn ang="0">
                  <a:pos x="T6" y="T7"/>
                </a:cxn>
                <a:cxn ang="0">
                  <a:pos x="T8" y="T9"/>
                </a:cxn>
              </a:cxnLst>
              <a:rect l="0" t="0" r="r" b="b"/>
              <a:pathLst>
                <a:path w="292" h="292">
                  <a:moveTo>
                    <a:pt x="292" y="138"/>
                  </a:moveTo>
                  <a:cubicBezTo>
                    <a:pt x="288" y="61"/>
                    <a:pt x="224" y="0"/>
                    <a:pt x="146" y="0"/>
                  </a:cubicBezTo>
                  <a:cubicBezTo>
                    <a:pt x="66" y="0"/>
                    <a:pt x="0" y="66"/>
                    <a:pt x="0" y="146"/>
                  </a:cubicBezTo>
                  <a:cubicBezTo>
                    <a:pt x="0" y="227"/>
                    <a:pt x="66" y="292"/>
                    <a:pt x="146" y="292"/>
                  </a:cubicBezTo>
                  <a:cubicBezTo>
                    <a:pt x="183" y="292"/>
                    <a:pt x="217" y="278"/>
                    <a:pt x="243" y="255"/>
                  </a:cubicBezTo>
                </a:path>
              </a:pathLst>
            </a:custGeom>
            <a:noFill/>
            <a:ln w="12700" cap="rnd">
              <a:solidFill>
                <a:srgbClr val="FFFFFF"/>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sp>
          <p:nvSpPr>
            <p:cNvPr id="42" name="Freeform 12">
              <a:extLst>
                <a:ext uri="{FF2B5EF4-FFF2-40B4-BE49-F238E27FC236}">
                  <a16:creationId xmlns:a16="http://schemas.microsoft.com/office/drawing/2014/main" id="{D80127FA-C586-334A-AB8E-BB722CB5AB38}"/>
                </a:ext>
              </a:extLst>
            </p:cNvPr>
            <p:cNvSpPr>
              <a:spLocks/>
            </p:cNvSpPr>
            <p:nvPr/>
          </p:nvSpPr>
          <p:spPr bwMode="auto">
            <a:xfrm>
              <a:off x="6412" y="1471"/>
              <a:ext cx="80" cy="97"/>
            </a:xfrm>
            <a:custGeom>
              <a:avLst/>
              <a:gdLst>
                <a:gd name="T0" fmla="*/ 26 w 34"/>
                <a:gd name="T1" fmla="*/ 0 h 41"/>
                <a:gd name="T2" fmla="*/ 0 w 34"/>
                <a:gd name="T3" fmla="*/ 24 h 41"/>
                <a:gd name="T4" fmla="*/ 20 w 34"/>
                <a:gd name="T5" fmla="*/ 41 h 41"/>
                <a:gd name="T6" fmla="*/ 34 w 34"/>
                <a:gd name="T7" fmla="*/ 28 h 41"/>
                <a:gd name="T8" fmla="*/ 23 w 34"/>
                <a:gd name="T9" fmla="*/ 18 h 41"/>
                <a:gd name="T10" fmla="*/ 15 w 34"/>
                <a:gd name="T11" fmla="*/ 26 h 41"/>
              </a:gdLst>
              <a:ahLst/>
              <a:cxnLst>
                <a:cxn ang="0">
                  <a:pos x="T0" y="T1"/>
                </a:cxn>
                <a:cxn ang="0">
                  <a:pos x="T2" y="T3"/>
                </a:cxn>
                <a:cxn ang="0">
                  <a:pos x="T4" y="T5"/>
                </a:cxn>
                <a:cxn ang="0">
                  <a:pos x="T6" y="T7"/>
                </a:cxn>
                <a:cxn ang="0">
                  <a:pos x="T8" y="T9"/>
                </a:cxn>
                <a:cxn ang="0">
                  <a:pos x="T10" y="T11"/>
                </a:cxn>
              </a:cxnLst>
              <a:rect l="0" t="0" r="r" b="b"/>
              <a:pathLst>
                <a:path w="34" h="41">
                  <a:moveTo>
                    <a:pt x="26" y="0"/>
                  </a:moveTo>
                  <a:cubicBezTo>
                    <a:pt x="12" y="0"/>
                    <a:pt x="0" y="11"/>
                    <a:pt x="0" y="24"/>
                  </a:cubicBezTo>
                  <a:cubicBezTo>
                    <a:pt x="0" y="33"/>
                    <a:pt x="9" y="41"/>
                    <a:pt x="20" y="41"/>
                  </a:cubicBezTo>
                  <a:cubicBezTo>
                    <a:pt x="28" y="41"/>
                    <a:pt x="34" y="35"/>
                    <a:pt x="34" y="28"/>
                  </a:cubicBezTo>
                  <a:cubicBezTo>
                    <a:pt x="34" y="23"/>
                    <a:pt x="29" y="18"/>
                    <a:pt x="23" y="18"/>
                  </a:cubicBezTo>
                  <a:cubicBezTo>
                    <a:pt x="19" y="18"/>
                    <a:pt x="15" y="22"/>
                    <a:pt x="15" y="26"/>
                  </a:cubicBezTo>
                </a:path>
              </a:pathLst>
            </a:custGeom>
            <a:noFill/>
            <a:ln w="12700" cap="rnd">
              <a:solidFill>
                <a:srgbClr val="FFFFFF"/>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grpSp>
      <p:sp>
        <p:nvSpPr>
          <p:cNvPr id="43" name="Rectangle 42">
            <a:extLst>
              <a:ext uri="{FF2B5EF4-FFF2-40B4-BE49-F238E27FC236}">
                <a16:creationId xmlns:a16="http://schemas.microsoft.com/office/drawing/2014/main" id="{0987D465-1BF5-D94C-AFFD-E9269D6BEDE5}"/>
              </a:ext>
            </a:extLst>
          </p:cNvPr>
          <p:cNvSpPr/>
          <p:nvPr/>
        </p:nvSpPr>
        <p:spPr>
          <a:xfrm>
            <a:off x="5789472" y="2822461"/>
            <a:ext cx="983977" cy="1264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80979" bIns="0" rtlCol="0" anchor="t" anchorCtr="0"/>
          <a:lstStyle/>
          <a:p>
            <a:pPr>
              <a:lnSpc>
                <a:spcPct val="90000"/>
              </a:lnSpc>
            </a:pPr>
            <a:r>
              <a:rPr lang="en-US" sz="800" dirty="0">
                <a:solidFill>
                  <a:schemeClr val="accent3"/>
                </a:solidFill>
                <a:latin typeface="ApexSansMediumT" panose="02000503020000020004" pitchFamily="2" charset="0"/>
              </a:rPr>
              <a:t>Close to</a:t>
            </a:r>
          </a:p>
          <a:p>
            <a:pPr>
              <a:lnSpc>
                <a:spcPct val="90000"/>
              </a:lnSpc>
            </a:pPr>
            <a:r>
              <a:rPr lang="en-US" sz="1350" b="1" dirty="0">
                <a:solidFill>
                  <a:schemeClr val="tx1"/>
                </a:solidFill>
                <a:latin typeface="ApexSansMediumT" panose="02000503020000020004" pitchFamily="2" charset="0"/>
              </a:rPr>
              <a:t>1 billion</a:t>
            </a:r>
          </a:p>
          <a:p>
            <a:pPr>
              <a:lnSpc>
                <a:spcPct val="90000"/>
              </a:lnSpc>
            </a:pPr>
            <a:r>
              <a:rPr lang="en-US" sz="800" dirty="0">
                <a:solidFill>
                  <a:schemeClr val="accent3"/>
                </a:solidFill>
                <a:latin typeface="ApexSansMediumT" panose="02000503020000020004" pitchFamily="2" charset="0"/>
              </a:rPr>
              <a:t>flight hours</a:t>
            </a:r>
          </a:p>
        </p:txBody>
      </p:sp>
      <p:sp>
        <p:nvSpPr>
          <p:cNvPr id="34" name="Rectangle 33">
            <a:extLst>
              <a:ext uri="{FF2B5EF4-FFF2-40B4-BE49-F238E27FC236}">
                <a16:creationId xmlns:a16="http://schemas.microsoft.com/office/drawing/2014/main" id="{8221F627-889B-994B-AEDD-8D4041B5EB99}"/>
              </a:ext>
            </a:extLst>
          </p:cNvPr>
          <p:cNvSpPr/>
          <p:nvPr/>
        </p:nvSpPr>
        <p:spPr>
          <a:xfrm>
            <a:off x="6872016" y="1599139"/>
            <a:ext cx="1014286" cy="1570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0979" tIns="432000" rIns="40490" bIns="0" rtlCol="0" anchor="t"/>
          <a:lstStyle/>
          <a:p>
            <a:r>
              <a:rPr lang="en-US" sz="800" dirty="0">
                <a:solidFill>
                  <a:schemeClr val="accent3"/>
                </a:solidFill>
                <a:latin typeface="ApexSansMediumT" panose="02000503020000020004" pitchFamily="2" charset="0"/>
              </a:rPr>
              <a:t>engines in service </a:t>
            </a:r>
          </a:p>
          <a:p>
            <a:endParaRPr lang="en-US" sz="800" dirty="0">
              <a:solidFill>
                <a:schemeClr val="accent3"/>
              </a:solidFill>
              <a:latin typeface="ApexSansMediumT" panose="02000503020000020004" pitchFamily="2" charset="0"/>
            </a:endParaRPr>
          </a:p>
          <a:p>
            <a:r>
              <a:rPr lang="en-US" sz="800" dirty="0">
                <a:solidFill>
                  <a:schemeClr val="accent3"/>
                </a:solidFill>
                <a:latin typeface="ApexSansMediumT" panose="02000503020000020004" pitchFamily="2" charset="0"/>
              </a:rPr>
              <a:t>Support of the fleet beyond 2040</a:t>
            </a:r>
          </a:p>
        </p:txBody>
      </p:sp>
      <p:sp>
        <p:nvSpPr>
          <p:cNvPr id="46" name="ZoneTexte 45">
            <a:extLst>
              <a:ext uri="{FF2B5EF4-FFF2-40B4-BE49-F238E27FC236}">
                <a16:creationId xmlns:a16="http://schemas.microsoft.com/office/drawing/2014/main" id="{9B1134F5-DB31-7E42-B815-286F8F27B1BF}"/>
              </a:ext>
            </a:extLst>
          </p:cNvPr>
          <p:cNvSpPr txBox="1"/>
          <p:nvPr/>
        </p:nvSpPr>
        <p:spPr>
          <a:xfrm>
            <a:off x="6855779" y="1631098"/>
            <a:ext cx="1063569" cy="451406"/>
          </a:xfrm>
          <a:prstGeom prst="rect">
            <a:avLst/>
          </a:prstGeom>
          <a:noFill/>
        </p:spPr>
        <p:txBody>
          <a:bodyPr wrap="square" rtlCol="0">
            <a:spAutoFit/>
          </a:bodyPr>
          <a:lstStyle/>
          <a:p>
            <a:pPr>
              <a:lnSpc>
                <a:spcPts val="1400"/>
              </a:lnSpc>
            </a:pPr>
            <a:r>
              <a:rPr lang="fr-FR" sz="1350" b="1" dirty="0">
                <a:latin typeface="ApexSansMediumT" panose="02000503020000020004" pitchFamily="2" charset="0"/>
              </a:rPr>
              <a:t>24,000</a:t>
            </a:r>
            <a:br>
              <a:rPr lang="fr-FR" sz="1350" b="1" dirty="0">
                <a:latin typeface="ApexSansMediumT" panose="02000503020000020004" pitchFamily="2" charset="0"/>
              </a:rPr>
            </a:br>
            <a:r>
              <a:rPr lang="fr-FR" sz="1350" b="1" dirty="0">
                <a:latin typeface="ApexSansMediumT" panose="02000503020000020004" pitchFamily="2" charset="0"/>
              </a:rPr>
              <a:t>CFM56</a:t>
            </a:r>
            <a:endParaRPr lang="fr-FR" sz="1800" dirty="0">
              <a:latin typeface="ApexSansMediumT" panose="02000503020000020004" pitchFamily="2" charset="0"/>
            </a:endParaRPr>
          </a:p>
        </p:txBody>
      </p:sp>
      <p:grpSp>
        <p:nvGrpSpPr>
          <p:cNvPr id="56" name="Group 5">
            <a:extLst>
              <a:ext uri="{FF2B5EF4-FFF2-40B4-BE49-F238E27FC236}">
                <a16:creationId xmlns:a16="http://schemas.microsoft.com/office/drawing/2014/main" id="{5EAC9FEB-300D-FD4A-97EA-3FC96BC452ED}"/>
              </a:ext>
            </a:extLst>
          </p:cNvPr>
          <p:cNvGrpSpPr>
            <a:grpSpLocks noChangeAspect="1"/>
          </p:cNvGrpSpPr>
          <p:nvPr/>
        </p:nvGrpSpPr>
        <p:grpSpPr bwMode="auto">
          <a:xfrm>
            <a:off x="6807033" y="1179420"/>
            <a:ext cx="531389" cy="532734"/>
            <a:chOff x="5854" y="937"/>
            <a:chExt cx="1186" cy="1189"/>
          </a:xfrm>
        </p:grpSpPr>
        <p:sp>
          <p:nvSpPr>
            <p:cNvPr id="57" name="Freeform 6">
              <a:extLst>
                <a:ext uri="{FF2B5EF4-FFF2-40B4-BE49-F238E27FC236}">
                  <a16:creationId xmlns:a16="http://schemas.microsoft.com/office/drawing/2014/main" id="{13CA57BF-E7E4-A543-A28E-F8EEAD44D557}"/>
                </a:ext>
              </a:extLst>
            </p:cNvPr>
            <p:cNvSpPr>
              <a:spLocks/>
            </p:cNvSpPr>
            <p:nvPr/>
          </p:nvSpPr>
          <p:spPr bwMode="auto">
            <a:xfrm>
              <a:off x="5854" y="937"/>
              <a:ext cx="1186" cy="1189"/>
            </a:xfrm>
            <a:custGeom>
              <a:avLst/>
              <a:gdLst>
                <a:gd name="T0" fmla="*/ 448 w 502"/>
                <a:gd name="T1" fmla="*/ 503 h 503"/>
                <a:gd name="T2" fmla="*/ 55 w 502"/>
                <a:gd name="T3" fmla="*/ 503 h 503"/>
                <a:gd name="T4" fmla="*/ 0 w 502"/>
                <a:gd name="T5" fmla="*/ 448 h 503"/>
                <a:gd name="T6" fmla="*/ 0 w 502"/>
                <a:gd name="T7" fmla="*/ 55 h 503"/>
                <a:gd name="T8" fmla="*/ 55 w 502"/>
                <a:gd name="T9" fmla="*/ 0 h 503"/>
                <a:gd name="T10" fmla="*/ 448 w 502"/>
                <a:gd name="T11" fmla="*/ 0 h 503"/>
                <a:gd name="T12" fmla="*/ 502 w 502"/>
                <a:gd name="T13" fmla="*/ 55 h 503"/>
                <a:gd name="T14" fmla="*/ 502 w 502"/>
                <a:gd name="T15" fmla="*/ 448 h 503"/>
                <a:gd name="T16" fmla="*/ 448 w 502"/>
                <a:gd name="T17" fmla="*/ 50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2" h="503">
                  <a:moveTo>
                    <a:pt x="448" y="503"/>
                  </a:moveTo>
                  <a:cubicBezTo>
                    <a:pt x="55" y="503"/>
                    <a:pt x="55" y="503"/>
                    <a:pt x="55" y="503"/>
                  </a:cubicBezTo>
                  <a:cubicBezTo>
                    <a:pt x="24" y="503"/>
                    <a:pt x="0" y="478"/>
                    <a:pt x="0" y="448"/>
                  </a:cubicBezTo>
                  <a:cubicBezTo>
                    <a:pt x="0" y="55"/>
                    <a:pt x="0" y="55"/>
                    <a:pt x="0" y="55"/>
                  </a:cubicBezTo>
                  <a:cubicBezTo>
                    <a:pt x="0" y="25"/>
                    <a:pt x="24" y="0"/>
                    <a:pt x="55" y="0"/>
                  </a:cubicBezTo>
                  <a:cubicBezTo>
                    <a:pt x="448" y="0"/>
                    <a:pt x="448" y="0"/>
                    <a:pt x="448" y="0"/>
                  </a:cubicBezTo>
                  <a:cubicBezTo>
                    <a:pt x="478" y="0"/>
                    <a:pt x="502" y="25"/>
                    <a:pt x="502" y="55"/>
                  </a:cubicBezTo>
                  <a:cubicBezTo>
                    <a:pt x="502" y="448"/>
                    <a:pt x="502" y="448"/>
                    <a:pt x="502" y="448"/>
                  </a:cubicBezTo>
                  <a:cubicBezTo>
                    <a:pt x="502" y="478"/>
                    <a:pt x="478" y="503"/>
                    <a:pt x="448" y="503"/>
                  </a:cubicBezTo>
                  <a:close/>
                </a:path>
              </a:pathLst>
            </a:custGeom>
            <a:noFill/>
            <a:ln w="12700" cap="rnd">
              <a:no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sp>
          <p:nvSpPr>
            <p:cNvPr id="58" name="Freeform 7">
              <a:extLst>
                <a:ext uri="{FF2B5EF4-FFF2-40B4-BE49-F238E27FC236}">
                  <a16:creationId xmlns:a16="http://schemas.microsoft.com/office/drawing/2014/main" id="{80A295B2-626D-D84E-BC16-DAE44D2D3D0F}"/>
                </a:ext>
              </a:extLst>
            </p:cNvPr>
            <p:cNvSpPr>
              <a:spLocks/>
            </p:cNvSpPr>
            <p:nvPr/>
          </p:nvSpPr>
          <p:spPr bwMode="auto">
            <a:xfrm>
              <a:off x="6631" y="1549"/>
              <a:ext cx="329" cy="324"/>
            </a:xfrm>
            <a:custGeom>
              <a:avLst/>
              <a:gdLst>
                <a:gd name="T0" fmla="*/ 133 w 139"/>
                <a:gd name="T1" fmla="*/ 80 h 137"/>
                <a:gd name="T2" fmla="*/ 76 w 139"/>
                <a:gd name="T3" fmla="*/ 47 h 137"/>
                <a:gd name="T4" fmla="*/ 76 w 139"/>
                <a:gd name="T5" fmla="*/ 7 h 137"/>
                <a:gd name="T6" fmla="*/ 69 w 139"/>
                <a:gd name="T7" fmla="*/ 0 h 137"/>
                <a:gd name="T8" fmla="*/ 62 w 139"/>
                <a:gd name="T9" fmla="*/ 7 h 137"/>
                <a:gd name="T10" fmla="*/ 62 w 139"/>
                <a:gd name="T11" fmla="*/ 47 h 137"/>
                <a:gd name="T12" fmla="*/ 6 w 139"/>
                <a:gd name="T13" fmla="*/ 80 h 137"/>
                <a:gd name="T14" fmla="*/ 4 w 139"/>
                <a:gd name="T15" fmla="*/ 88 h 137"/>
                <a:gd name="T16" fmla="*/ 62 w 139"/>
                <a:gd name="T17" fmla="*/ 71 h 137"/>
                <a:gd name="T18" fmla="*/ 62 w 139"/>
                <a:gd name="T19" fmla="*/ 112 h 137"/>
                <a:gd name="T20" fmla="*/ 46 w 139"/>
                <a:gd name="T21" fmla="*/ 125 h 137"/>
                <a:gd name="T22" fmla="*/ 46 w 139"/>
                <a:gd name="T23" fmla="*/ 137 h 137"/>
                <a:gd name="T24" fmla="*/ 69 w 139"/>
                <a:gd name="T25" fmla="*/ 127 h 137"/>
                <a:gd name="T26" fmla="*/ 92 w 139"/>
                <a:gd name="T27" fmla="*/ 137 h 137"/>
                <a:gd name="T28" fmla="*/ 92 w 139"/>
                <a:gd name="T29" fmla="*/ 125 h 137"/>
                <a:gd name="T30" fmla="*/ 76 w 139"/>
                <a:gd name="T31" fmla="*/ 112 h 137"/>
                <a:gd name="T32" fmla="*/ 76 w 139"/>
                <a:gd name="T33" fmla="*/ 71 h 137"/>
                <a:gd name="T34" fmla="*/ 135 w 139"/>
                <a:gd name="T35" fmla="*/ 88 h 137"/>
                <a:gd name="T36" fmla="*/ 133 w 139"/>
                <a:gd name="T37" fmla="*/ 8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137">
                  <a:moveTo>
                    <a:pt x="133" y="80"/>
                  </a:moveTo>
                  <a:cubicBezTo>
                    <a:pt x="129" y="78"/>
                    <a:pt x="76" y="47"/>
                    <a:pt x="76" y="47"/>
                  </a:cubicBezTo>
                  <a:cubicBezTo>
                    <a:pt x="76" y="7"/>
                    <a:pt x="76" y="7"/>
                    <a:pt x="76" y="7"/>
                  </a:cubicBezTo>
                  <a:cubicBezTo>
                    <a:pt x="76" y="7"/>
                    <a:pt x="77" y="0"/>
                    <a:pt x="69" y="0"/>
                  </a:cubicBezTo>
                  <a:cubicBezTo>
                    <a:pt x="63" y="0"/>
                    <a:pt x="62" y="7"/>
                    <a:pt x="62" y="7"/>
                  </a:cubicBezTo>
                  <a:cubicBezTo>
                    <a:pt x="62" y="47"/>
                    <a:pt x="62" y="47"/>
                    <a:pt x="62" y="47"/>
                  </a:cubicBezTo>
                  <a:cubicBezTo>
                    <a:pt x="62" y="47"/>
                    <a:pt x="9" y="78"/>
                    <a:pt x="6" y="80"/>
                  </a:cubicBezTo>
                  <a:cubicBezTo>
                    <a:pt x="0" y="84"/>
                    <a:pt x="0" y="90"/>
                    <a:pt x="4" y="88"/>
                  </a:cubicBezTo>
                  <a:cubicBezTo>
                    <a:pt x="7" y="86"/>
                    <a:pt x="62" y="71"/>
                    <a:pt x="62" y="71"/>
                  </a:cubicBezTo>
                  <a:cubicBezTo>
                    <a:pt x="62" y="106"/>
                    <a:pt x="62" y="112"/>
                    <a:pt x="62" y="112"/>
                  </a:cubicBezTo>
                  <a:cubicBezTo>
                    <a:pt x="62" y="112"/>
                    <a:pt x="49" y="123"/>
                    <a:pt x="46" y="125"/>
                  </a:cubicBezTo>
                  <a:cubicBezTo>
                    <a:pt x="43" y="127"/>
                    <a:pt x="44" y="137"/>
                    <a:pt x="46" y="137"/>
                  </a:cubicBezTo>
                  <a:cubicBezTo>
                    <a:pt x="49" y="137"/>
                    <a:pt x="69" y="127"/>
                    <a:pt x="69" y="127"/>
                  </a:cubicBezTo>
                  <a:cubicBezTo>
                    <a:pt x="69" y="127"/>
                    <a:pt x="90" y="137"/>
                    <a:pt x="92" y="137"/>
                  </a:cubicBezTo>
                  <a:cubicBezTo>
                    <a:pt x="94" y="137"/>
                    <a:pt x="95" y="127"/>
                    <a:pt x="92" y="125"/>
                  </a:cubicBezTo>
                  <a:cubicBezTo>
                    <a:pt x="89" y="123"/>
                    <a:pt x="76" y="112"/>
                    <a:pt x="76" y="112"/>
                  </a:cubicBezTo>
                  <a:cubicBezTo>
                    <a:pt x="76" y="77"/>
                    <a:pt x="76" y="71"/>
                    <a:pt x="76" y="71"/>
                  </a:cubicBezTo>
                  <a:cubicBezTo>
                    <a:pt x="76" y="71"/>
                    <a:pt x="131" y="87"/>
                    <a:pt x="135" y="88"/>
                  </a:cubicBezTo>
                  <a:cubicBezTo>
                    <a:pt x="139" y="90"/>
                    <a:pt x="139" y="84"/>
                    <a:pt x="133" y="80"/>
                  </a:cubicBezTo>
                  <a:close/>
                </a:path>
              </a:pathLst>
            </a:custGeom>
            <a:noFill/>
            <a:ln w="6350" cap="rnd">
              <a:solidFill>
                <a:srgbClr val="0093D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sp>
          <p:nvSpPr>
            <p:cNvPr id="59" name="Freeform 8">
              <a:extLst>
                <a:ext uri="{FF2B5EF4-FFF2-40B4-BE49-F238E27FC236}">
                  <a16:creationId xmlns:a16="http://schemas.microsoft.com/office/drawing/2014/main" id="{E1E65462-65F8-3948-811F-29DE463647E3}"/>
                </a:ext>
              </a:extLst>
            </p:cNvPr>
            <p:cNvSpPr>
              <a:spLocks noEditPoints="1"/>
            </p:cNvSpPr>
            <p:nvPr/>
          </p:nvSpPr>
          <p:spPr bwMode="auto">
            <a:xfrm>
              <a:off x="6168" y="1247"/>
              <a:ext cx="626" cy="562"/>
            </a:xfrm>
            <a:custGeom>
              <a:avLst/>
              <a:gdLst>
                <a:gd name="T0" fmla="*/ 233 w 265"/>
                <a:gd name="T1" fmla="*/ 146 h 238"/>
                <a:gd name="T2" fmla="*/ 155 w 265"/>
                <a:gd name="T3" fmla="*/ 125 h 238"/>
                <a:gd name="T4" fmla="*/ 234 w 265"/>
                <a:gd name="T5" fmla="*/ 125 h 238"/>
                <a:gd name="T6" fmla="*/ 235 w 265"/>
                <a:gd name="T7" fmla="*/ 86 h 238"/>
                <a:gd name="T8" fmla="*/ 204 w 265"/>
                <a:gd name="T9" fmla="*/ 103 h 238"/>
                <a:gd name="T10" fmla="*/ 218 w 265"/>
                <a:gd name="T11" fmla="*/ 84 h 238"/>
                <a:gd name="T12" fmla="*/ 216 w 265"/>
                <a:gd name="T13" fmla="*/ 48 h 238"/>
                <a:gd name="T14" fmla="*/ 193 w 265"/>
                <a:gd name="T15" fmla="*/ 74 h 238"/>
                <a:gd name="T16" fmla="*/ 200 w 265"/>
                <a:gd name="T17" fmla="*/ 52 h 238"/>
                <a:gd name="T18" fmla="*/ 186 w 265"/>
                <a:gd name="T19" fmla="*/ 20 h 238"/>
                <a:gd name="T20" fmla="*/ 142 w 265"/>
                <a:gd name="T21" fmla="*/ 92 h 238"/>
                <a:gd name="T22" fmla="*/ 181 w 265"/>
                <a:gd name="T23" fmla="*/ 22 h 238"/>
                <a:gd name="T24" fmla="*/ 149 w 265"/>
                <a:gd name="T25" fmla="*/ 3 h 238"/>
                <a:gd name="T26" fmla="*/ 132 w 265"/>
                <a:gd name="T27" fmla="*/ 86 h 238"/>
                <a:gd name="T28" fmla="*/ 106 w 265"/>
                <a:gd name="T29" fmla="*/ 0 h 238"/>
                <a:gd name="T30" fmla="*/ 120 w 265"/>
                <a:gd name="T31" fmla="*/ 84 h 238"/>
                <a:gd name="T32" fmla="*/ 101 w 265"/>
                <a:gd name="T33" fmla="*/ 16 h 238"/>
                <a:gd name="T34" fmla="*/ 87 w 265"/>
                <a:gd name="T35" fmla="*/ 5 h 238"/>
                <a:gd name="T36" fmla="*/ 106 w 265"/>
                <a:gd name="T37" fmla="*/ 86 h 238"/>
                <a:gd name="T38" fmla="*/ 50 w 265"/>
                <a:gd name="T39" fmla="*/ 21 h 238"/>
                <a:gd name="T40" fmla="*/ 96 w 265"/>
                <a:gd name="T41" fmla="*/ 93 h 238"/>
                <a:gd name="T42" fmla="*/ 33 w 265"/>
                <a:gd name="T43" fmla="*/ 36 h 238"/>
                <a:gd name="T44" fmla="*/ 21 w 265"/>
                <a:gd name="T45" fmla="*/ 55 h 238"/>
                <a:gd name="T46" fmla="*/ 70 w 265"/>
                <a:gd name="T47" fmla="*/ 98 h 238"/>
                <a:gd name="T48" fmla="*/ 21 w 265"/>
                <a:gd name="T49" fmla="*/ 51 h 238"/>
                <a:gd name="T50" fmla="*/ 34 w 265"/>
                <a:gd name="T51" fmla="*/ 107 h 238"/>
                <a:gd name="T52" fmla="*/ 65 w 265"/>
                <a:gd name="T53" fmla="*/ 116 h 238"/>
                <a:gd name="T54" fmla="*/ 0 w 265"/>
                <a:gd name="T55" fmla="*/ 112 h 238"/>
                <a:gd name="T56" fmla="*/ 0 w 265"/>
                <a:gd name="T57" fmla="*/ 131 h 238"/>
                <a:gd name="T58" fmla="*/ 84 w 265"/>
                <a:gd name="T59" fmla="*/ 125 h 238"/>
                <a:gd name="T60" fmla="*/ 21 w 265"/>
                <a:gd name="T61" fmla="*/ 155 h 238"/>
                <a:gd name="T62" fmla="*/ 23 w 265"/>
                <a:gd name="T63" fmla="*/ 190 h 238"/>
                <a:gd name="T64" fmla="*/ 46 w 265"/>
                <a:gd name="T65" fmla="*/ 164 h 238"/>
                <a:gd name="T66" fmla="*/ 76 w 265"/>
                <a:gd name="T67" fmla="*/ 152 h 238"/>
                <a:gd name="T68" fmla="*/ 58 w 265"/>
                <a:gd name="T69" fmla="*/ 216 h 238"/>
                <a:gd name="T70" fmla="*/ 66 w 265"/>
                <a:gd name="T71" fmla="*/ 187 h 238"/>
                <a:gd name="T72" fmla="*/ 67 w 265"/>
                <a:gd name="T73" fmla="*/ 210 h 238"/>
                <a:gd name="T74" fmla="*/ 95 w 265"/>
                <a:gd name="T75" fmla="*/ 231 h 238"/>
                <a:gd name="T76" fmla="*/ 92 w 265"/>
                <a:gd name="T77" fmla="*/ 201 h 238"/>
                <a:gd name="T78" fmla="*/ 135 w 265"/>
                <a:gd name="T79" fmla="*/ 233 h 238"/>
                <a:gd name="T80" fmla="*/ 122 w 265"/>
                <a:gd name="T81" fmla="*/ 205 h 238"/>
                <a:gd name="T82" fmla="*/ 137 w 265"/>
                <a:gd name="T83" fmla="*/ 222 h 238"/>
                <a:gd name="T84" fmla="*/ 151 w 265"/>
                <a:gd name="T85" fmla="*/ 234 h 238"/>
                <a:gd name="T86" fmla="*/ 132 w 265"/>
                <a:gd name="T87" fmla="*/ 153 h 238"/>
                <a:gd name="T88" fmla="*/ 189 w 265"/>
                <a:gd name="T89" fmla="*/ 216 h 238"/>
                <a:gd name="T90" fmla="*/ 142 w 265"/>
                <a:gd name="T91" fmla="*/ 147 h 238"/>
                <a:gd name="T92" fmla="*/ 217 w 265"/>
                <a:gd name="T93" fmla="*/ 183 h 238"/>
                <a:gd name="T94" fmla="*/ 151 w 265"/>
                <a:gd name="T95" fmla="*/ 136 h 238"/>
                <a:gd name="T96" fmla="*/ 229 w 265"/>
                <a:gd name="T97" fmla="*/ 16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5" h="238">
                  <a:moveTo>
                    <a:pt x="265" y="119"/>
                  </a:moveTo>
                  <a:cubicBezTo>
                    <a:pt x="265" y="119"/>
                    <a:pt x="265" y="119"/>
                    <a:pt x="265" y="119"/>
                  </a:cubicBezTo>
                  <a:moveTo>
                    <a:pt x="236" y="150"/>
                  </a:moveTo>
                  <a:cubicBezTo>
                    <a:pt x="235" y="148"/>
                    <a:pt x="234" y="147"/>
                    <a:pt x="233" y="146"/>
                  </a:cubicBezTo>
                  <a:cubicBezTo>
                    <a:pt x="226" y="135"/>
                    <a:pt x="210" y="133"/>
                    <a:pt x="204" y="132"/>
                  </a:cubicBezTo>
                  <a:cubicBezTo>
                    <a:pt x="200" y="131"/>
                    <a:pt x="163" y="127"/>
                    <a:pt x="155" y="125"/>
                  </a:cubicBezTo>
                  <a:cubicBezTo>
                    <a:pt x="155" y="125"/>
                    <a:pt x="155" y="125"/>
                    <a:pt x="155" y="125"/>
                  </a:cubicBezTo>
                  <a:cubicBezTo>
                    <a:pt x="155" y="125"/>
                    <a:pt x="155" y="125"/>
                    <a:pt x="155" y="125"/>
                  </a:cubicBezTo>
                  <a:cubicBezTo>
                    <a:pt x="158" y="125"/>
                    <a:pt x="168" y="124"/>
                    <a:pt x="174" y="123"/>
                  </a:cubicBezTo>
                  <a:cubicBezTo>
                    <a:pt x="176" y="123"/>
                    <a:pt x="193" y="118"/>
                    <a:pt x="209" y="118"/>
                  </a:cubicBezTo>
                  <a:cubicBezTo>
                    <a:pt x="215" y="118"/>
                    <a:pt x="220" y="119"/>
                    <a:pt x="224" y="120"/>
                  </a:cubicBezTo>
                  <a:cubicBezTo>
                    <a:pt x="226" y="120"/>
                    <a:pt x="231" y="123"/>
                    <a:pt x="234" y="125"/>
                  </a:cubicBezTo>
                  <a:cubicBezTo>
                    <a:pt x="236" y="126"/>
                    <a:pt x="238" y="127"/>
                    <a:pt x="239" y="128"/>
                  </a:cubicBezTo>
                  <a:cubicBezTo>
                    <a:pt x="236" y="150"/>
                    <a:pt x="236" y="150"/>
                    <a:pt x="236" y="150"/>
                  </a:cubicBezTo>
                  <a:cubicBezTo>
                    <a:pt x="236" y="150"/>
                    <a:pt x="236" y="150"/>
                    <a:pt x="236" y="150"/>
                  </a:cubicBezTo>
                  <a:close/>
                  <a:moveTo>
                    <a:pt x="235" y="86"/>
                  </a:moveTo>
                  <a:cubicBezTo>
                    <a:pt x="239" y="109"/>
                    <a:pt x="239" y="109"/>
                    <a:pt x="239" y="109"/>
                  </a:cubicBezTo>
                  <a:cubicBezTo>
                    <a:pt x="238" y="108"/>
                    <a:pt x="237" y="107"/>
                    <a:pt x="236" y="106"/>
                  </a:cubicBezTo>
                  <a:cubicBezTo>
                    <a:pt x="231" y="102"/>
                    <a:pt x="225" y="101"/>
                    <a:pt x="218" y="101"/>
                  </a:cubicBezTo>
                  <a:cubicBezTo>
                    <a:pt x="212" y="101"/>
                    <a:pt x="206" y="102"/>
                    <a:pt x="204" y="103"/>
                  </a:cubicBezTo>
                  <a:cubicBezTo>
                    <a:pt x="199" y="104"/>
                    <a:pt x="162" y="112"/>
                    <a:pt x="155" y="113"/>
                  </a:cubicBezTo>
                  <a:cubicBezTo>
                    <a:pt x="155" y="113"/>
                    <a:pt x="155" y="112"/>
                    <a:pt x="155" y="112"/>
                  </a:cubicBezTo>
                  <a:cubicBezTo>
                    <a:pt x="157" y="112"/>
                    <a:pt x="167" y="107"/>
                    <a:pt x="171" y="104"/>
                  </a:cubicBezTo>
                  <a:cubicBezTo>
                    <a:pt x="174" y="102"/>
                    <a:pt x="199" y="86"/>
                    <a:pt x="218" y="84"/>
                  </a:cubicBezTo>
                  <a:cubicBezTo>
                    <a:pt x="218" y="84"/>
                    <a:pt x="219" y="84"/>
                    <a:pt x="221" y="84"/>
                  </a:cubicBezTo>
                  <a:cubicBezTo>
                    <a:pt x="224" y="84"/>
                    <a:pt x="227" y="84"/>
                    <a:pt x="229" y="84"/>
                  </a:cubicBezTo>
                  <a:cubicBezTo>
                    <a:pt x="231" y="85"/>
                    <a:pt x="233" y="86"/>
                    <a:pt x="235" y="86"/>
                  </a:cubicBezTo>
                  <a:close/>
                  <a:moveTo>
                    <a:pt x="216" y="48"/>
                  </a:moveTo>
                  <a:cubicBezTo>
                    <a:pt x="228" y="68"/>
                    <a:pt x="228" y="68"/>
                    <a:pt x="228" y="68"/>
                  </a:cubicBezTo>
                  <a:cubicBezTo>
                    <a:pt x="226" y="67"/>
                    <a:pt x="225" y="67"/>
                    <a:pt x="224" y="66"/>
                  </a:cubicBezTo>
                  <a:cubicBezTo>
                    <a:pt x="222" y="66"/>
                    <a:pt x="219" y="66"/>
                    <a:pt x="217" y="66"/>
                  </a:cubicBezTo>
                  <a:cubicBezTo>
                    <a:pt x="207" y="66"/>
                    <a:pt x="197" y="72"/>
                    <a:pt x="193" y="74"/>
                  </a:cubicBezTo>
                  <a:cubicBezTo>
                    <a:pt x="189" y="77"/>
                    <a:pt x="156" y="98"/>
                    <a:pt x="150" y="101"/>
                  </a:cubicBezTo>
                  <a:cubicBezTo>
                    <a:pt x="150" y="101"/>
                    <a:pt x="150" y="101"/>
                    <a:pt x="150" y="100"/>
                  </a:cubicBezTo>
                  <a:cubicBezTo>
                    <a:pt x="152" y="99"/>
                    <a:pt x="160" y="91"/>
                    <a:pt x="163" y="87"/>
                  </a:cubicBezTo>
                  <a:cubicBezTo>
                    <a:pt x="170" y="77"/>
                    <a:pt x="186" y="59"/>
                    <a:pt x="200" y="52"/>
                  </a:cubicBezTo>
                  <a:cubicBezTo>
                    <a:pt x="202" y="51"/>
                    <a:pt x="207" y="49"/>
                    <a:pt x="211" y="49"/>
                  </a:cubicBezTo>
                  <a:cubicBezTo>
                    <a:pt x="213" y="49"/>
                    <a:pt x="215" y="49"/>
                    <a:pt x="216" y="48"/>
                  </a:cubicBezTo>
                  <a:close/>
                  <a:moveTo>
                    <a:pt x="181" y="22"/>
                  </a:moveTo>
                  <a:cubicBezTo>
                    <a:pt x="183" y="22"/>
                    <a:pt x="185" y="21"/>
                    <a:pt x="186" y="20"/>
                  </a:cubicBezTo>
                  <a:cubicBezTo>
                    <a:pt x="203" y="34"/>
                    <a:pt x="203" y="34"/>
                    <a:pt x="203" y="34"/>
                  </a:cubicBezTo>
                  <a:cubicBezTo>
                    <a:pt x="202" y="34"/>
                    <a:pt x="201" y="34"/>
                    <a:pt x="199" y="34"/>
                  </a:cubicBezTo>
                  <a:cubicBezTo>
                    <a:pt x="186" y="34"/>
                    <a:pt x="176" y="48"/>
                    <a:pt x="173" y="52"/>
                  </a:cubicBezTo>
                  <a:cubicBezTo>
                    <a:pt x="171" y="56"/>
                    <a:pt x="147" y="87"/>
                    <a:pt x="142" y="92"/>
                  </a:cubicBezTo>
                  <a:cubicBezTo>
                    <a:pt x="142" y="92"/>
                    <a:pt x="142" y="92"/>
                    <a:pt x="142" y="92"/>
                  </a:cubicBezTo>
                  <a:cubicBezTo>
                    <a:pt x="143" y="89"/>
                    <a:pt x="148" y="79"/>
                    <a:pt x="149" y="74"/>
                  </a:cubicBezTo>
                  <a:cubicBezTo>
                    <a:pt x="153" y="62"/>
                    <a:pt x="161" y="40"/>
                    <a:pt x="172" y="29"/>
                  </a:cubicBezTo>
                  <a:cubicBezTo>
                    <a:pt x="173" y="28"/>
                    <a:pt x="178" y="24"/>
                    <a:pt x="181" y="22"/>
                  </a:cubicBezTo>
                  <a:close/>
                  <a:moveTo>
                    <a:pt x="132" y="66"/>
                  </a:moveTo>
                  <a:cubicBezTo>
                    <a:pt x="132" y="63"/>
                    <a:pt x="131" y="33"/>
                    <a:pt x="138" y="17"/>
                  </a:cubicBezTo>
                  <a:cubicBezTo>
                    <a:pt x="139" y="14"/>
                    <a:pt x="142" y="9"/>
                    <a:pt x="145" y="7"/>
                  </a:cubicBezTo>
                  <a:cubicBezTo>
                    <a:pt x="147" y="6"/>
                    <a:pt x="148" y="4"/>
                    <a:pt x="149" y="3"/>
                  </a:cubicBezTo>
                  <a:cubicBezTo>
                    <a:pt x="170" y="10"/>
                    <a:pt x="170" y="10"/>
                    <a:pt x="170" y="10"/>
                  </a:cubicBezTo>
                  <a:cubicBezTo>
                    <a:pt x="169" y="11"/>
                    <a:pt x="167" y="12"/>
                    <a:pt x="166" y="12"/>
                  </a:cubicBezTo>
                  <a:cubicBezTo>
                    <a:pt x="153" y="17"/>
                    <a:pt x="148" y="33"/>
                    <a:pt x="147" y="38"/>
                  </a:cubicBezTo>
                  <a:cubicBezTo>
                    <a:pt x="146" y="43"/>
                    <a:pt x="134" y="79"/>
                    <a:pt x="132" y="86"/>
                  </a:cubicBezTo>
                  <a:cubicBezTo>
                    <a:pt x="132" y="86"/>
                    <a:pt x="132" y="86"/>
                    <a:pt x="132" y="86"/>
                  </a:cubicBezTo>
                  <a:cubicBezTo>
                    <a:pt x="132" y="84"/>
                    <a:pt x="133" y="72"/>
                    <a:pt x="132" y="66"/>
                  </a:cubicBezTo>
                  <a:close/>
                  <a:moveTo>
                    <a:pt x="104" y="5"/>
                  </a:moveTo>
                  <a:cubicBezTo>
                    <a:pt x="105" y="4"/>
                    <a:pt x="106" y="2"/>
                    <a:pt x="106" y="0"/>
                  </a:cubicBezTo>
                  <a:cubicBezTo>
                    <a:pt x="129" y="0"/>
                    <a:pt x="129" y="0"/>
                    <a:pt x="129" y="0"/>
                  </a:cubicBezTo>
                  <a:cubicBezTo>
                    <a:pt x="129" y="1"/>
                    <a:pt x="128" y="2"/>
                    <a:pt x="127" y="3"/>
                  </a:cubicBezTo>
                  <a:cubicBezTo>
                    <a:pt x="117" y="11"/>
                    <a:pt x="118" y="28"/>
                    <a:pt x="118" y="34"/>
                  </a:cubicBezTo>
                  <a:cubicBezTo>
                    <a:pt x="118" y="38"/>
                    <a:pt x="120" y="76"/>
                    <a:pt x="120" y="84"/>
                  </a:cubicBezTo>
                  <a:cubicBezTo>
                    <a:pt x="120" y="84"/>
                    <a:pt x="120" y="84"/>
                    <a:pt x="119" y="84"/>
                  </a:cubicBezTo>
                  <a:cubicBezTo>
                    <a:pt x="119" y="84"/>
                    <a:pt x="119" y="84"/>
                    <a:pt x="119" y="84"/>
                  </a:cubicBezTo>
                  <a:cubicBezTo>
                    <a:pt x="119" y="81"/>
                    <a:pt x="115" y="70"/>
                    <a:pt x="113" y="65"/>
                  </a:cubicBezTo>
                  <a:cubicBezTo>
                    <a:pt x="112" y="62"/>
                    <a:pt x="100" y="35"/>
                    <a:pt x="101" y="16"/>
                  </a:cubicBezTo>
                  <a:cubicBezTo>
                    <a:pt x="102" y="14"/>
                    <a:pt x="103" y="9"/>
                    <a:pt x="104" y="5"/>
                  </a:cubicBezTo>
                  <a:close/>
                  <a:moveTo>
                    <a:pt x="67" y="17"/>
                  </a:moveTo>
                  <a:cubicBezTo>
                    <a:pt x="67" y="15"/>
                    <a:pt x="67" y="14"/>
                    <a:pt x="67" y="12"/>
                  </a:cubicBezTo>
                  <a:cubicBezTo>
                    <a:pt x="87" y="5"/>
                    <a:pt x="87" y="5"/>
                    <a:pt x="87" y="5"/>
                  </a:cubicBezTo>
                  <a:cubicBezTo>
                    <a:pt x="87" y="6"/>
                    <a:pt x="86" y="7"/>
                    <a:pt x="86" y="7"/>
                  </a:cubicBezTo>
                  <a:cubicBezTo>
                    <a:pt x="79" y="19"/>
                    <a:pt x="86" y="34"/>
                    <a:pt x="88" y="40"/>
                  </a:cubicBezTo>
                  <a:cubicBezTo>
                    <a:pt x="90" y="43"/>
                    <a:pt x="105" y="79"/>
                    <a:pt x="108" y="86"/>
                  </a:cubicBezTo>
                  <a:cubicBezTo>
                    <a:pt x="107" y="86"/>
                    <a:pt x="107" y="86"/>
                    <a:pt x="106" y="86"/>
                  </a:cubicBezTo>
                  <a:cubicBezTo>
                    <a:pt x="105" y="84"/>
                    <a:pt x="98" y="75"/>
                    <a:pt x="95" y="71"/>
                  </a:cubicBezTo>
                  <a:cubicBezTo>
                    <a:pt x="87" y="62"/>
                    <a:pt x="72" y="43"/>
                    <a:pt x="68" y="29"/>
                  </a:cubicBezTo>
                  <a:cubicBezTo>
                    <a:pt x="67" y="27"/>
                    <a:pt x="66" y="21"/>
                    <a:pt x="67" y="17"/>
                  </a:cubicBezTo>
                  <a:close/>
                  <a:moveTo>
                    <a:pt x="50" y="21"/>
                  </a:moveTo>
                  <a:cubicBezTo>
                    <a:pt x="50" y="22"/>
                    <a:pt x="50" y="24"/>
                    <a:pt x="50" y="25"/>
                  </a:cubicBezTo>
                  <a:cubicBezTo>
                    <a:pt x="48" y="38"/>
                    <a:pt x="59" y="50"/>
                    <a:pt x="63" y="55"/>
                  </a:cubicBezTo>
                  <a:cubicBezTo>
                    <a:pt x="66" y="58"/>
                    <a:pt x="92" y="87"/>
                    <a:pt x="96" y="92"/>
                  </a:cubicBezTo>
                  <a:cubicBezTo>
                    <a:pt x="96" y="92"/>
                    <a:pt x="96" y="92"/>
                    <a:pt x="96" y="93"/>
                  </a:cubicBezTo>
                  <a:cubicBezTo>
                    <a:pt x="94" y="92"/>
                    <a:pt x="84" y="85"/>
                    <a:pt x="80" y="82"/>
                  </a:cubicBezTo>
                  <a:cubicBezTo>
                    <a:pt x="76" y="81"/>
                    <a:pt x="50" y="67"/>
                    <a:pt x="39" y="52"/>
                  </a:cubicBezTo>
                  <a:cubicBezTo>
                    <a:pt x="38" y="50"/>
                    <a:pt x="35" y="45"/>
                    <a:pt x="34" y="42"/>
                  </a:cubicBezTo>
                  <a:cubicBezTo>
                    <a:pt x="34" y="40"/>
                    <a:pt x="34" y="38"/>
                    <a:pt x="33" y="36"/>
                  </a:cubicBezTo>
                  <a:cubicBezTo>
                    <a:pt x="50" y="21"/>
                    <a:pt x="50" y="21"/>
                    <a:pt x="50" y="21"/>
                  </a:cubicBezTo>
                  <a:cubicBezTo>
                    <a:pt x="50" y="21"/>
                    <a:pt x="50" y="21"/>
                    <a:pt x="50" y="21"/>
                  </a:cubicBezTo>
                  <a:close/>
                  <a:moveTo>
                    <a:pt x="21" y="51"/>
                  </a:moveTo>
                  <a:cubicBezTo>
                    <a:pt x="21" y="52"/>
                    <a:pt x="21" y="53"/>
                    <a:pt x="21" y="55"/>
                  </a:cubicBezTo>
                  <a:cubicBezTo>
                    <a:pt x="23" y="68"/>
                    <a:pt x="39" y="76"/>
                    <a:pt x="44" y="78"/>
                  </a:cubicBezTo>
                  <a:cubicBezTo>
                    <a:pt x="48" y="80"/>
                    <a:pt x="83" y="99"/>
                    <a:pt x="88" y="102"/>
                  </a:cubicBezTo>
                  <a:cubicBezTo>
                    <a:pt x="88" y="102"/>
                    <a:pt x="88" y="102"/>
                    <a:pt x="88" y="102"/>
                  </a:cubicBezTo>
                  <a:cubicBezTo>
                    <a:pt x="85" y="102"/>
                    <a:pt x="75" y="99"/>
                    <a:pt x="70" y="98"/>
                  </a:cubicBezTo>
                  <a:cubicBezTo>
                    <a:pt x="57" y="97"/>
                    <a:pt x="34" y="92"/>
                    <a:pt x="21" y="84"/>
                  </a:cubicBezTo>
                  <a:cubicBezTo>
                    <a:pt x="20" y="83"/>
                    <a:pt x="15" y="79"/>
                    <a:pt x="13" y="76"/>
                  </a:cubicBezTo>
                  <a:cubicBezTo>
                    <a:pt x="12" y="74"/>
                    <a:pt x="10" y="72"/>
                    <a:pt x="9" y="71"/>
                  </a:cubicBezTo>
                  <a:cubicBezTo>
                    <a:pt x="21" y="51"/>
                    <a:pt x="21" y="51"/>
                    <a:pt x="21" y="51"/>
                  </a:cubicBezTo>
                  <a:cubicBezTo>
                    <a:pt x="21" y="51"/>
                    <a:pt x="21" y="51"/>
                    <a:pt x="21" y="51"/>
                  </a:cubicBezTo>
                  <a:close/>
                  <a:moveTo>
                    <a:pt x="3" y="89"/>
                  </a:moveTo>
                  <a:cubicBezTo>
                    <a:pt x="4" y="90"/>
                    <a:pt x="5" y="92"/>
                    <a:pt x="5" y="93"/>
                  </a:cubicBezTo>
                  <a:cubicBezTo>
                    <a:pt x="12" y="105"/>
                    <a:pt x="29" y="106"/>
                    <a:pt x="34" y="107"/>
                  </a:cubicBezTo>
                  <a:cubicBezTo>
                    <a:pt x="39" y="107"/>
                    <a:pt x="78" y="113"/>
                    <a:pt x="84" y="114"/>
                  </a:cubicBezTo>
                  <a:cubicBezTo>
                    <a:pt x="84" y="114"/>
                    <a:pt x="84" y="114"/>
                    <a:pt x="84" y="114"/>
                  </a:cubicBezTo>
                  <a:cubicBezTo>
                    <a:pt x="84" y="114"/>
                    <a:pt x="84" y="114"/>
                    <a:pt x="83" y="114"/>
                  </a:cubicBezTo>
                  <a:cubicBezTo>
                    <a:pt x="82" y="114"/>
                    <a:pt x="71" y="115"/>
                    <a:pt x="65" y="116"/>
                  </a:cubicBezTo>
                  <a:cubicBezTo>
                    <a:pt x="63" y="117"/>
                    <a:pt x="46" y="121"/>
                    <a:pt x="29" y="121"/>
                  </a:cubicBezTo>
                  <a:cubicBezTo>
                    <a:pt x="24" y="121"/>
                    <a:pt x="19" y="120"/>
                    <a:pt x="15" y="120"/>
                  </a:cubicBezTo>
                  <a:cubicBezTo>
                    <a:pt x="13" y="119"/>
                    <a:pt x="8" y="117"/>
                    <a:pt x="5" y="115"/>
                  </a:cubicBezTo>
                  <a:cubicBezTo>
                    <a:pt x="3" y="113"/>
                    <a:pt x="1" y="112"/>
                    <a:pt x="0" y="112"/>
                  </a:cubicBezTo>
                  <a:cubicBezTo>
                    <a:pt x="3" y="89"/>
                    <a:pt x="3" y="89"/>
                    <a:pt x="3" y="89"/>
                  </a:cubicBezTo>
                  <a:cubicBezTo>
                    <a:pt x="3" y="89"/>
                    <a:pt x="3" y="89"/>
                    <a:pt x="3" y="89"/>
                  </a:cubicBezTo>
                  <a:close/>
                  <a:moveTo>
                    <a:pt x="4" y="153"/>
                  </a:moveTo>
                  <a:cubicBezTo>
                    <a:pt x="0" y="131"/>
                    <a:pt x="0" y="131"/>
                    <a:pt x="0" y="131"/>
                  </a:cubicBezTo>
                  <a:cubicBezTo>
                    <a:pt x="1" y="131"/>
                    <a:pt x="2" y="132"/>
                    <a:pt x="3" y="133"/>
                  </a:cubicBezTo>
                  <a:cubicBezTo>
                    <a:pt x="8" y="137"/>
                    <a:pt x="13" y="139"/>
                    <a:pt x="21" y="139"/>
                  </a:cubicBezTo>
                  <a:cubicBezTo>
                    <a:pt x="27" y="139"/>
                    <a:pt x="33" y="137"/>
                    <a:pt x="36" y="136"/>
                  </a:cubicBezTo>
                  <a:cubicBezTo>
                    <a:pt x="40" y="135"/>
                    <a:pt x="78" y="127"/>
                    <a:pt x="84" y="125"/>
                  </a:cubicBezTo>
                  <a:cubicBezTo>
                    <a:pt x="84" y="126"/>
                    <a:pt x="84" y="126"/>
                    <a:pt x="84" y="126"/>
                  </a:cubicBezTo>
                  <a:cubicBezTo>
                    <a:pt x="84" y="126"/>
                    <a:pt x="84" y="126"/>
                    <a:pt x="84" y="126"/>
                  </a:cubicBezTo>
                  <a:cubicBezTo>
                    <a:pt x="83" y="126"/>
                    <a:pt x="72" y="132"/>
                    <a:pt x="67" y="135"/>
                  </a:cubicBezTo>
                  <a:cubicBezTo>
                    <a:pt x="64" y="137"/>
                    <a:pt x="39" y="153"/>
                    <a:pt x="21" y="155"/>
                  </a:cubicBezTo>
                  <a:cubicBezTo>
                    <a:pt x="21" y="155"/>
                    <a:pt x="19" y="155"/>
                    <a:pt x="18" y="155"/>
                  </a:cubicBezTo>
                  <a:cubicBezTo>
                    <a:pt x="14" y="155"/>
                    <a:pt x="11" y="154"/>
                    <a:pt x="10" y="154"/>
                  </a:cubicBezTo>
                  <a:cubicBezTo>
                    <a:pt x="7" y="153"/>
                    <a:pt x="5" y="153"/>
                    <a:pt x="4" y="153"/>
                  </a:cubicBezTo>
                  <a:close/>
                  <a:moveTo>
                    <a:pt x="23" y="190"/>
                  </a:moveTo>
                  <a:cubicBezTo>
                    <a:pt x="11" y="171"/>
                    <a:pt x="11" y="171"/>
                    <a:pt x="11" y="171"/>
                  </a:cubicBezTo>
                  <a:cubicBezTo>
                    <a:pt x="12" y="171"/>
                    <a:pt x="13" y="172"/>
                    <a:pt x="15" y="172"/>
                  </a:cubicBezTo>
                  <a:cubicBezTo>
                    <a:pt x="17" y="173"/>
                    <a:pt x="19" y="173"/>
                    <a:pt x="22" y="173"/>
                  </a:cubicBezTo>
                  <a:cubicBezTo>
                    <a:pt x="32" y="173"/>
                    <a:pt x="42" y="166"/>
                    <a:pt x="46" y="164"/>
                  </a:cubicBezTo>
                  <a:cubicBezTo>
                    <a:pt x="49" y="161"/>
                    <a:pt x="83" y="140"/>
                    <a:pt x="88" y="137"/>
                  </a:cubicBezTo>
                  <a:cubicBezTo>
                    <a:pt x="88" y="137"/>
                    <a:pt x="89" y="138"/>
                    <a:pt x="89" y="138"/>
                  </a:cubicBezTo>
                  <a:cubicBezTo>
                    <a:pt x="89" y="138"/>
                    <a:pt x="89" y="138"/>
                    <a:pt x="89" y="138"/>
                  </a:cubicBezTo>
                  <a:cubicBezTo>
                    <a:pt x="87" y="139"/>
                    <a:pt x="79" y="148"/>
                    <a:pt x="76" y="152"/>
                  </a:cubicBezTo>
                  <a:cubicBezTo>
                    <a:pt x="74" y="155"/>
                    <a:pt x="56" y="179"/>
                    <a:pt x="39" y="187"/>
                  </a:cubicBezTo>
                  <a:cubicBezTo>
                    <a:pt x="37" y="187"/>
                    <a:pt x="32" y="190"/>
                    <a:pt x="29" y="190"/>
                  </a:cubicBezTo>
                  <a:cubicBezTo>
                    <a:pt x="26" y="190"/>
                    <a:pt x="24" y="190"/>
                    <a:pt x="23" y="190"/>
                  </a:cubicBezTo>
                  <a:close/>
                  <a:moveTo>
                    <a:pt x="58" y="216"/>
                  </a:moveTo>
                  <a:cubicBezTo>
                    <a:pt x="56" y="218"/>
                    <a:pt x="54" y="218"/>
                    <a:pt x="53" y="219"/>
                  </a:cubicBezTo>
                  <a:cubicBezTo>
                    <a:pt x="36" y="205"/>
                    <a:pt x="36" y="205"/>
                    <a:pt x="36" y="205"/>
                  </a:cubicBezTo>
                  <a:cubicBezTo>
                    <a:pt x="37" y="205"/>
                    <a:pt x="38" y="205"/>
                    <a:pt x="39" y="205"/>
                  </a:cubicBezTo>
                  <a:cubicBezTo>
                    <a:pt x="53" y="205"/>
                    <a:pt x="62" y="191"/>
                    <a:pt x="66" y="187"/>
                  </a:cubicBezTo>
                  <a:cubicBezTo>
                    <a:pt x="68" y="183"/>
                    <a:pt x="93" y="151"/>
                    <a:pt x="96" y="146"/>
                  </a:cubicBezTo>
                  <a:cubicBezTo>
                    <a:pt x="97" y="147"/>
                    <a:pt x="97" y="147"/>
                    <a:pt x="97" y="147"/>
                  </a:cubicBezTo>
                  <a:cubicBezTo>
                    <a:pt x="96" y="148"/>
                    <a:pt x="91" y="159"/>
                    <a:pt x="90" y="165"/>
                  </a:cubicBezTo>
                  <a:cubicBezTo>
                    <a:pt x="89" y="168"/>
                    <a:pt x="80" y="197"/>
                    <a:pt x="67" y="210"/>
                  </a:cubicBezTo>
                  <a:cubicBezTo>
                    <a:pt x="66" y="211"/>
                    <a:pt x="61" y="215"/>
                    <a:pt x="58" y="216"/>
                  </a:cubicBezTo>
                  <a:close/>
                  <a:moveTo>
                    <a:pt x="107" y="172"/>
                  </a:moveTo>
                  <a:cubicBezTo>
                    <a:pt x="108" y="184"/>
                    <a:pt x="107" y="208"/>
                    <a:pt x="101" y="222"/>
                  </a:cubicBezTo>
                  <a:cubicBezTo>
                    <a:pt x="101" y="224"/>
                    <a:pt x="98" y="229"/>
                    <a:pt x="95" y="231"/>
                  </a:cubicBezTo>
                  <a:cubicBezTo>
                    <a:pt x="93" y="233"/>
                    <a:pt x="92" y="234"/>
                    <a:pt x="91" y="236"/>
                  </a:cubicBezTo>
                  <a:cubicBezTo>
                    <a:pt x="70" y="228"/>
                    <a:pt x="70" y="228"/>
                    <a:pt x="70" y="228"/>
                  </a:cubicBezTo>
                  <a:cubicBezTo>
                    <a:pt x="71" y="228"/>
                    <a:pt x="73" y="227"/>
                    <a:pt x="73" y="227"/>
                  </a:cubicBezTo>
                  <a:cubicBezTo>
                    <a:pt x="86" y="222"/>
                    <a:pt x="91" y="206"/>
                    <a:pt x="92" y="201"/>
                  </a:cubicBezTo>
                  <a:cubicBezTo>
                    <a:pt x="93" y="197"/>
                    <a:pt x="105" y="159"/>
                    <a:pt x="107" y="153"/>
                  </a:cubicBezTo>
                  <a:cubicBezTo>
                    <a:pt x="107" y="153"/>
                    <a:pt x="107" y="153"/>
                    <a:pt x="108" y="153"/>
                  </a:cubicBezTo>
                  <a:cubicBezTo>
                    <a:pt x="107" y="155"/>
                    <a:pt x="106" y="166"/>
                    <a:pt x="107" y="172"/>
                  </a:cubicBezTo>
                  <a:close/>
                  <a:moveTo>
                    <a:pt x="135" y="233"/>
                  </a:moveTo>
                  <a:cubicBezTo>
                    <a:pt x="133" y="235"/>
                    <a:pt x="132" y="237"/>
                    <a:pt x="132" y="238"/>
                  </a:cubicBezTo>
                  <a:cubicBezTo>
                    <a:pt x="110" y="238"/>
                    <a:pt x="110" y="238"/>
                    <a:pt x="110" y="238"/>
                  </a:cubicBezTo>
                  <a:cubicBezTo>
                    <a:pt x="111" y="238"/>
                    <a:pt x="112" y="236"/>
                    <a:pt x="113" y="236"/>
                  </a:cubicBezTo>
                  <a:cubicBezTo>
                    <a:pt x="123" y="227"/>
                    <a:pt x="122" y="210"/>
                    <a:pt x="122" y="205"/>
                  </a:cubicBezTo>
                  <a:cubicBezTo>
                    <a:pt x="121" y="200"/>
                    <a:pt x="119" y="163"/>
                    <a:pt x="119" y="155"/>
                  </a:cubicBezTo>
                  <a:cubicBezTo>
                    <a:pt x="119" y="155"/>
                    <a:pt x="119" y="155"/>
                    <a:pt x="119" y="155"/>
                  </a:cubicBezTo>
                  <a:cubicBezTo>
                    <a:pt x="119" y="157"/>
                    <a:pt x="123" y="168"/>
                    <a:pt x="125" y="173"/>
                  </a:cubicBezTo>
                  <a:cubicBezTo>
                    <a:pt x="127" y="177"/>
                    <a:pt x="138" y="204"/>
                    <a:pt x="137" y="222"/>
                  </a:cubicBezTo>
                  <a:cubicBezTo>
                    <a:pt x="137" y="224"/>
                    <a:pt x="136" y="230"/>
                    <a:pt x="135" y="233"/>
                  </a:cubicBezTo>
                  <a:close/>
                  <a:moveTo>
                    <a:pt x="173" y="221"/>
                  </a:moveTo>
                  <a:cubicBezTo>
                    <a:pt x="173" y="223"/>
                    <a:pt x="173" y="225"/>
                    <a:pt x="173" y="226"/>
                  </a:cubicBezTo>
                  <a:cubicBezTo>
                    <a:pt x="151" y="234"/>
                    <a:pt x="151" y="234"/>
                    <a:pt x="151" y="234"/>
                  </a:cubicBezTo>
                  <a:cubicBezTo>
                    <a:pt x="152" y="233"/>
                    <a:pt x="152" y="232"/>
                    <a:pt x="153" y="231"/>
                  </a:cubicBezTo>
                  <a:cubicBezTo>
                    <a:pt x="159" y="220"/>
                    <a:pt x="153" y="204"/>
                    <a:pt x="150" y="199"/>
                  </a:cubicBezTo>
                  <a:cubicBezTo>
                    <a:pt x="148" y="195"/>
                    <a:pt x="134" y="160"/>
                    <a:pt x="131" y="153"/>
                  </a:cubicBezTo>
                  <a:cubicBezTo>
                    <a:pt x="131" y="153"/>
                    <a:pt x="132" y="153"/>
                    <a:pt x="132" y="153"/>
                  </a:cubicBezTo>
                  <a:cubicBezTo>
                    <a:pt x="133" y="155"/>
                    <a:pt x="140" y="164"/>
                    <a:pt x="144" y="168"/>
                  </a:cubicBezTo>
                  <a:cubicBezTo>
                    <a:pt x="146" y="170"/>
                    <a:pt x="166" y="192"/>
                    <a:pt x="172" y="210"/>
                  </a:cubicBezTo>
                  <a:cubicBezTo>
                    <a:pt x="172" y="212"/>
                    <a:pt x="173" y="217"/>
                    <a:pt x="173" y="221"/>
                  </a:cubicBezTo>
                  <a:close/>
                  <a:moveTo>
                    <a:pt x="189" y="216"/>
                  </a:moveTo>
                  <a:cubicBezTo>
                    <a:pt x="189" y="216"/>
                    <a:pt x="189" y="216"/>
                    <a:pt x="189" y="216"/>
                  </a:cubicBezTo>
                  <a:moveTo>
                    <a:pt x="188" y="200"/>
                  </a:moveTo>
                  <a:cubicBezTo>
                    <a:pt x="185" y="192"/>
                    <a:pt x="179" y="186"/>
                    <a:pt x="176" y="183"/>
                  </a:cubicBezTo>
                  <a:cubicBezTo>
                    <a:pt x="173" y="180"/>
                    <a:pt x="148" y="153"/>
                    <a:pt x="142" y="147"/>
                  </a:cubicBezTo>
                  <a:cubicBezTo>
                    <a:pt x="142" y="147"/>
                    <a:pt x="143" y="146"/>
                    <a:pt x="143" y="146"/>
                  </a:cubicBezTo>
                  <a:cubicBezTo>
                    <a:pt x="146" y="148"/>
                    <a:pt x="154" y="154"/>
                    <a:pt x="159" y="156"/>
                  </a:cubicBezTo>
                  <a:cubicBezTo>
                    <a:pt x="170" y="161"/>
                    <a:pt x="197" y="178"/>
                    <a:pt x="202" y="190"/>
                  </a:cubicBezTo>
                  <a:moveTo>
                    <a:pt x="217" y="183"/>
                  </a:moveTo>
                  <a:cubicBezTo>
                    <a:pt x="217" y="183"/>
                    <a:pt x="217" y="183"/>
                    <a:pt x="217" y="183"/>
                  </a:cubicBezTo>
                  <a:cubicBezTo>
                    <a:pt x="215" y="170"/>
                    <a:pt x="199" y="163"/>
                    <a:pt x="194" y="160"/>
                  </a:cubicBezTo>
                  <a:cubicBezTo>
                    <a:pt x="191" y="158"/>
                    <a:pt x="158" y="141"/>
                    <a:pt x="151" y="137"/>
                  </a:cubicBezTo>
                  <a:cubicBezTo>
                    <a:pt x="151" y="136"/>
                    <a:pt x="151" y="136"/>
                    <a:pt x="151" y="136"/>
                  </a:cubicBezTo>
                  <a:cubicBezTo>
                    <a:pt x="154" y="138"/>
                    <a:pt x="164" y="140"/>
                    <a:pt x="169" y="141"/>
                  </a:cubicBezTo>
                  <a:cubicBezTo>
                    <a:pt x="181" y="142"/>
                    <a:pt x="205" y="147"/>
                    <a:pt x="217" y="155"/>
                  </a:cubicBezTo>
                  <a:cubicBezTo>
                    <a:pt x="219" y="156"/>
                    <a:pt x="223" y="160"/>
                    <a:pt x="225" y="163"/>
                  </a:cubicBezTo>
                  <a:cubicBezTo>
                    <a:pt x="227" y="165"/>
                    <a:pt x="228" y="166"/>
                    <a:pt x="229" y="168"/>
                  </a:cubicBezTo>
                </a:path>
              </a:pathLst>
            </a:custGeom>
            <a:noFill/>
            <a:ln w="6350" cap="rnd">
              <a:solidFill>
                <a:srgbClr val="0093D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p>
          </p:txBody>
        </p:sp>
        <p:sp>
          <p:nvSpPr>
            <p:cNvPr id="60" name="Line 9">
              <a:extLst>
                <a:ext uri="{FF2B5EF4-FFF2-40B4-BE49-F238E27FC236}">
                  <a16:creationId xmlns:a16="http://schemas.microsoft.com/office/drawing/2014/main" id="{78E926AC-CF91-494B-86E1-FAB146A814A2}"/>
                </a:ext>
              </a:extLst>
            </p:cNvPr>
            <p:cNvSpPr>
              <a:spLocks noChangeShapeType="1"/>
            </p:cNvSpPr>
            <p:nvPr/>
          </p:nvSpPr>
          <p:spPr bwMode="auto">
            <a:xfrm>
              <a:off x="6794" y="1528"/>
              <a:ext cx="0" cy="0"/>
            </a:xfrm>
            <a:prstGeom prst="line">
              <a:avLst/>
            </a:prstGeom>
            <a:noFill/>
            <a:ln w="12700" cap="rnd">
              <a:solidFill>
                <a:srgbClr val="FFFFFF"/>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sp>
          <p:nvSpPr>
            <p:cNvPr id="61" name="Line 10">
              <a:extLst>
                <a:ext uri="{FF2B5EF4-FFF2-40B4-BE49-F238E27FC236}">
                  <a16:creationId xmlns:a16="http://schemas.microsoft.com/office/drawing/2014/main" id="{DB3BB7AB-C350-F448-8E36-98214D11A510}"/>
                </a:ext>
              </a:extLst>
            </p:cNvPr>
            <p:cNvSpPr>
              <a:spLocks noChangeShapeType="1"/>
            </p:cNvSpPr>
            <p:nvPr/>
          </p:nvSpPr>
          <p:spPr bwMode="auto">
            <a:xfrm>
              <a:off x="6794" y="1528"/>
              <a:ext cx="0" cy="0"/>
            </a:xfrm>
            <a:prstGeom prst="line">
              <a:avLst/>
            </a:prstGeom>
            <a:noFill/>
            <a:ln w="12700" cap="rnd">
              <a:solidFill>
                <a:srgbClr val="FFFFFF"/>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sp>
          <p:nvSpPr>
            <p:cNvPr id="62" name="Freeform 11">
              <a:extLst>
                <a:ext uri="{FF2B5EF4-FFF2-40B4-BE49-F238E27FC236}">
                  <a16:creationId xmlns:a16="http://schemas.microsoft.com/office/drawing/2014/main" id="{54E5CD1A-2EAA-D041-A7E6-3B60DEBBAB7C}"/>
                </a:ext>
              </a:extLst>
            </p:cNvPr>
            <p:cNvSpPr>
              <a:spLocks/>
            </p:cNvSpPr>
            <p:nvPr/>
          </p:nvSpPr>
          <p:spPr bwMode="auto">
            <a:xfrm>
              <a:off x="6105" y="1183"/>
              <a:ext cx="689" cy="690"/>
            </a:xfrm>
            <a:custGeom>
              <a:avLst/>
              <a:gdLst>
                <a:gd name="T0" fmla="*/ 292 w 292"/>
                <a:gd name="T1" fmla="*/ 138 h 292"/>
                <a:gd name="T2" fmla="*/ 146 w 292"/>
                <a:gd name="T3" fmla="*/ 0 h 292"/>
                <a:gd name="T4" fmla="*/ 0 w 292"/>
                <a:gd name="T5" fmla="*/ 146 h 292"/>
                <a:gd name="T6" fmla="*/ 146 w 292"/>
                <a:gd name="T7" fmla="*/ 292 h 292"/>
                <a:gd name="T8" fmla="*/ 243 w 292"/>
                <a:gd name="T9" fmla="*/ 255 h 292"/>
              </a:gdLst>
              <a:ahLst/>
              <a:cxnLst>
                <a:cxn ang="0">
                  <a:pos x="T0" y="T1"/>
                </a:cxn>
                <a:cxn ang="0">
                  <a:pos x="T2" y="T3"/>
                </a:cxn>
                <a:cxn ang="0">
                  <a:pos x="T4" y="T5"/>
                </a:cxn>
                <a:cxn ang="0">
                  <a:pos x="T6" y="T7"/>
                </a:cxn>
                <a:cxn ang="0">
                  <a:pos x="T8" y="T9"/>
                </a:cxn>
              </a:cxnLst>
              <a:rect l="0" t="0" r="r" b="b"/>
              <a:pathLst>
                <a:path w="292" h="292">
                  <a:moveTo>
                    <a:pt x="292" y="138"/>
                  </a:moveTo>
                  <a:cubicBezTo>
                    <a:pt x="288" y="61"/>
                    <a:pt x="224" y="0"/>
                    <a:pt x="146" y="0"/>
                  </a:cubicBezTo>
                  <a:cubicBezTo>
                    <a:pt x="66" y="0"/>
                    <a:pt x="0" y="66"/>
                    <a:pt x="0" y="146"/>
                  </a:cubicBezTo>
                  <a:cubicBezTo>
                    <a:pt x="0" y="227"/>
                    <a:pt x="66" y="292"/>
                    <a:pt x="146" y="292"/>
                  </a:cubicBezTo>
                  <a:cubicBezTo>
                    <a:pt x="183" y="292"/>
                    <a:pt x="217" y="278"/>
                    <a:pt x="243" y="255"/>
                  </a:cubicBezTo>
                </a:path>
              </a:pathLst>
            </a:custGeom>
            <a:noFill/>
            <a:ln w="9525" cap="rnd">
              <a:solidFill>
                <a:srgbClr val="0093D0"/>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sp>
          <p:nvSpPr>
            <p:cNvPr id="63" name="Freeform 12">
              <a:extLst>
                <a:ext uri="{FF2B5EF4-FFF2-40B4-BE49-F238E27FC236}">
                  <a16:creationId xmlns:a16="http://schemas.microsoft.com/office/drawing/2014/main" id="{787602D7-85D8-4647-9E45-C093D1BBABE2}"/>
                </a:ext>
              </a:extLst>
            </p:cNvPr>
            <p:cNvSpPr>
              <a:spLocks/>
            </p:cNvSpPr>
            <p:nvPr/>
          </p:nvSpPr>
          <p:spPr bwMode="auto">
            <a:xfrm>
              <a:off x="6412" y="1471"/>
              <a:ext cx="80" cy="97"/>
            </a:xfrm>
            <a:custGeom>
              <a:avLst/>
              <a:gdLst>
                <a:gd name="T0" fmla="*/ 26 w 34"/>
                <a:gd name="T1" fmla="*/ 0 h 41"/>
                <a:gd name="T2" fmla="*/ 0 w 34"/>
                <a:gd name="T3" fmla="*/ 24 h 41"/>
                <a:gd name="T4" fmla="*/ 20 w 34"/>
                <a:gd name="T5" fmla="*/ 41 h 41"/>
                <a:gd name="T6" fmla="*/ 34 w 34"/>
                <a:gd name="T7" fmla="*/ 28 h 41"/>
                <a:gd name="T8" fmla="*/ 23 w 34"/>
                <a:gd name="T9" fmla="*/ 18 h 41"/>
                <a:gd name="T10" fmla="*/ 15 w 34"/>
                <a:gd name="T11" fmla="*/ 26 h 41"/>
              </a:gdLst>
              <a:ahLst/>
              <a:cxnLst>
                <a:cxn ang="0">
                  <a:pos x="T0" y="T1"/>
                </a:cxn>
                <a:cxn ang="0">
                  <a:pos x="T2" y="T3"/>
                </a:cxn>
                <a:cxn ang="0">
                  <a:pos x="T4" y="T5"/>
                </a:cxn>
                <a:cxn ang="0">
                  <a:pos x="T6" y="T7"/>
                </a:cxn>
                <a:cxn ang="0">
                  <a:pos x="T8" y="T9"/>
                </a:cxn>
                <a:cxn ang="0">
                  <a:pos x="T10" y="T11"/>
                </a:cxn>
              </a:cxnLst>
              <a:rect l="0" t="0" r="r" b="b"/>
              <a:pathLst>
                <a:path w="34" h="41">
                  <a:moveTo>
                    <a:pt x="26" y="0"/>
                  </a:moveTo>
                  <a:cubicBezTo>
                    <a:pt x="12" y="0"/>
                    <a:pt x="0" y="11"/>
                    <a:pt x="0" y="24"/>
                  </a:cubicBezTo>
                  <a:cubicBezTo>
                    <a:pt x="0" y="33"/>
                    <a:pt x="9" y="41"/>
                    <a:pt x="20" y="41"/>
                  </a:cubicBezTo>
                  <a:cubicBezTo>
                    <a:pt x="28" y="41"/>
                    <a:pt x="34" y="35"/>
                    <a:pt x="34" y="28"/>
                  </a:cubicBezTo>
                  <a:cubicBezTo>
                    <a:pt x="34" y="23"/>
                    <a:pt x="29" y="18"/>
                    <a:pt x="23" y="18"/>
                  </a:cubicBezTo>
                  <a:cubicBezTo>
                    <a:pt x="19" y="18"/>
                    <a:pt x="15" y="22"/>
                    <a:pt x="15" y="26"/>
                  </a:cubicBezTo>
                </a:path>
              </a:pathLst>
            </a:custGeom>
            <a:noFill/>
            <a:ln w="12700" cap="rnd">
              <a:solidFill>
                <a:srgbClr val="0093D0"/>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grpSp>
      <p:sp>
        <p:nvSpPr>
          <p:cNvPr id="17" name="Rectangle 16">
            <a:extLst>
              <a:ext uri="{FF2B5EF4-FFF2-40B4-BE49-F238E27FC236}">
                <a16:creationId xmlns:a16="http://schemas.microsoft.com/office/drawing/2014/main" id="{C783A5C2-5206-7B4F-9765-EA3324CB58AD}"/>
              </a:ext>
            </a:extLst>
          </p:cNvPr>
          <p:cNvSpPr/>
          <p:nvPr/>
        </p:nvSpPr>
        <p:spPr>
          <a:xfrm>
            <a:off x="7291433" y="2266255"/>
            <a:ext cx="1488429" cy="12821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0979" tIns="432000" rIns="40490" bIns="0" rtlCol="0" anchor="t"/>
          <a:lstStyle/>
          <a:p>
            <a:r>
              <a:rPr lang="en-US" sz="800" dirty="0">
                <a:solidFill>
                  <a:schemeClr val="accent3"/>
                </a:solidFill>
                <a:latin typeface="ApexSansMediumT" panose="02000503020000020004" pitchFamily="2" charset="0"/>
              </a:rPr>
              <a:t>Every</a:t>
            </a:r>
            <a:r>
              <a:rPr lang="en-US" sz="600" dirty="0">
                <a:solidFill>
                  <a:schemeClr val="tx1"/>
                </a:solidFill>
                <a:latin typeface="ApexSansMediumT" panose="02000503020000020004" pitchFamily="2" charset="0"/>
              </a:rPr>
              <a:t> </a:t>
            </a:r>
            <a:r>
              <a:rPr lang="en-US" sz="1575" b="1" dirty="0">
                <a:solidFill>
                  <a:schemeClr val="tx1"/>
                </a:solidFill>
                <a:latin typeface="ApexSansMediumT" panose="02000503020000020004" pitchFamily="2" charset="0"/>
              </a:rPr>
              <a:t>2 sec. </a:t>
            </a:r>
            <a:br>
              <a:rPr lang="en-US" sz="600" dirty="0">
                <a:latin typeface="ApexSansMediumT" panose="02000503020000020004" pitchFamily="2" charset="0"/>
              </a:rPr>
            </a:br>
            <a:r>
              <a:rPr lang="en-US" sz="800" dirty="0">
                <a:solidFill>
                  <a:schemeClr val="accent3"/>
                </a:solidFill>
                <a:latin typeface="ApexSansMediumT" panose="02000503020000020004" pitchFamily="2" charset="0"/>
              </a:rPr>
              <a:t>a CFM-powered aircraft takes off somewhere in the world</a:t>
            </a:r>
          </a:p>
        </p:txBody>
      </p:sp>
      <p:sp>
        <p:nvSpPr>
          <p:cNvPr id="65" name="Freeform 14">
            <a:extLst>
              <a:ext uri="{FF2B5EF4-FFF2-40B4-BE49-F238E27FC236}">
                <a16:creationId xmlns:a16="http://schemas.microsoft.com/office/drawing/2014/main" id="{192B6687-CA5A-7D4A-A413-49A66DD51C68}"/>
              </a:ext>
            </a:extLst>
          </p:cNvPr>
          <p:cNvSpPr>
            <a:spLocks/>
          </p:cNvSpPr>
          <p:nvPr/>
        </p:nvSpPr>
        <p:spPr bwMode="auto">
          <a:xfrm>
            <a:off x="8129294" y="2384605"/>
            <a:ext cx="710556" cy="712477"/>
          </a:xfrm>
          <a:custGeom>
            <a:avLst/>
            <a:gdLst>
              <a:gd name="T0" fmla="*/ 448 w 502"/>
              <a:gd name="T1" fmla="*/ 502 h 502"/>
              <a:gd name="T2" fmla="*/ 55 w 502"/>
              <a:gd name="T3" fmla="*/ 502 h 502"/>
              <a:gd name="T4" fmla="*/ 0 w 502"/>
              <a:gd name="T5" fmla="*/ 447 h 502"/>
              <a:gd name="T6" fmla="*/ 0 w 502"/>
              <a:gd name="T7" fmla="*/ 54 h 502"/>
              <a:gd name="T8" fmla="*/ 55 w 502"/>
              <a:gd name="T9" fmla="*/ 0 h 502"/>
              <a:gd name="T10" fmla="*/ 448 w 502"/>
              <a:gd name="T11" fmla="*/ 0 h 502"/>
              <a:gd name="T12" fmla="*/ 502 w 502"/>
              <a:gd name="T13" fmla="*/ 54 h 502"/>
              <a:gd name="T14" fmla="*/ 502 w 502"/>
              <a:gd name="T15" fmla="*/ 447 h 502"/>
              <a:gd name="T16" fmla="*/ 448 w 502"/>
              <a:gd name="T17" fmla="*/ 502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2" h="502">
                <a:moveTo>
                  <a:pt x="448" y="502"/>
                </a:moveTo>
                <a:cubicBezTo>
                  <a:pt x="55" y="502"/>
                  <a:pt x="55" y="502"/>
                  <a:pt x="55" y="502"/>
                </a:cubicBezTo>
                <a:cubicBezTo>
                  <a:pt x="24" y="502"/>
                  <a:pt x="0" y="478"/>
                  <a:pt x="0" y="447"/>
                </a:cubicBezTo>
                <a:cubicBezTo>
                  <a:pt x="0" y="54"/>
                  <a:pt x="0" y="54"/>
                  <a:pt x="0" y="54"/>
                </a:cubicBezTo>
                <a:cubicBezTo>
                  <a:pt x="0" y="24"/>
                  <a:pt x="24" y="0"/>
                  <a:pt x="55" y="0"/>
                </a:cubicBezTo>
                <a:cubicBezTo>
                  <a:pt x="448" y="0"/>
                  <a:pt x="448" y="0"/>
                  <a:pt x="448" y="0"/>
                </a:cubicBezTo>
                <a:cubicBezTo>
                  <a:pt x="478" y="0"/>
                  <a:pt x="502" y="24"/>
                  <a:pt x="502" y="54"/>
                </a:cubicBezTo>
                <a:cubicBezTo>
                  <a:pt x="502" y="447"/>
                  <a:pt x="502" y="447"/>
                  <a:pt x="502" y="447"/>
                </a:cubicBezTo>
                <a:cubicBezTo>
                  <a:pt x="502" y="478"/>
                  <a:pt x="478" y="502"/>
                  <a:pt x="448" y="502"/>
                </a:cubicBezTo>
                <a:close/>
              </a:path>
            </a:pathLst>
          </a:custGeom>
          <a:noFill/>
          <a:ln w="12700" cap="rnd">
            <a:no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grpSp>
        <p:nvGrpSpPr>
          <p:cNvPr id="76" name="Groupe 75">
            <a:extLst>
              <a:ext uri="{FF2B5EF4-FFF2-40B4-BE49-F238E27FC236}">
                <a16:creationId xmlns:a16="http://schemas.microsoft.com/office/drawing/2014/main" id="{440CE00B-3C5A-9B4F-8E87-85736173079B}"/>
              </a:ext>
            </a:extLst>
          </p:cNvPr>
          <p:cNvGrpSpPr/>
          <p:nvPr/>
        </p:nvGrpSpPr>
        <p:grpSpPr>
          <a:xfrm>
            <a:off x="6922739" y="2804982"/>
            <a:ext cx="351437" cy="379298"/>
            <a:chOff x="7656870" y="2558640"/>
            <a:chExt cx="351437" cy="379298"/>
          </a:xfrm>
        </p:grpSpPr>
        <p:sp>
          <p:nvSpPr>
            <p:cNvPr id="66" name="Freeform 15">
              <a:extLst>
                <a:ext uri="{FF2B5EF4-FFF2-40B4-BE49-F238E27FC236}">
                  <a16:creationId xmlns:a16="http://schemas.microsoft.com/office/drawing/2014/main" id="{EDA1E8CE-98C7-7D4A-96E2-2238908754DD}"/>
                </a:ext>
              </a:extLst>
            </p:cNvPr>
            <p:cNvSpPr>
              <a:spLocks/>
            </p:cNvSpPr>
            <p:nvPr/>
          </p:nvSpPr>
          <p:spPr bwMode="auto">
            <a:xfrm>
              <a:off x="7656870" y="2558640"/>
              <a:ext cx="351437" cy="343756"/>
            </a:xfrm>
            <a:custGeom>
              <a:avLst/>
              <a:gdLst>
                <a:gd name="T0" fmla="*/ 84 w 248"/>
                <a:gd name="T1" fmla="*/ 182 h 243"/>
                <a:gd name="T2" fmla="*/ 144 w 248"/>
                <a:gd name="T3" fmla="*/ 122 h 243"/>
                <a:gd name="T4" fmla="*/ 204 w 248"/>
                <a:gd name="T5" fmla="*/ 233 h 243"/>
                <a:gd name="T6" fmla="*/ 213 w 248"/>
                <a:gd name="T7" fmla="*/ 219 h 243"/>
                <a:gd name="T8" fmla="*/ 213 w 248"/>
                <a:gd name="T9" fmla="*/ 219 h 243"/>
                <a:gd name="T10" fmla="*/ 179 w 248"/>
                <a:gd name="T11" fmla="*/ 86 h 243"/>
                <a:gd name="T12" fmla="*/ 237 w 248"/>
                <a:gd name="T13" fmla="*/ 29 h 243"/>
                <a:gd name="T14" fmla="*/ 237 w 248"/>
                <a:gd name="T15" fmla="*/ 8 h 243"/>
                <a:gd name="T16" fmla="*/ 217 w 248"/>
                <a:gd name="T17" fmla="*/ 8 h 243"/>
                <a:gd name="T18" fmla="*/ 159 w 248"/>
                <a:gd name="T19" fmla="*/ 66 h 243"/>
                <a:gd name="T20" fmla="*/ 27 w 248"/>
                <a:gd name="T21" fmla="*/ 32 h 243"/>
                <a:gd name="T22" fmla="*/ 13 w 248"/>
                <a:gd name="T23" fmla="*/ 41 h 243"/>
                <a:gd name="T24" fmla="*/ 123 w 248"/>
                <a:gd name="T25" fmla="*/ 102 h 243"/>
                <a:gd name="T26" fmla="*/ 63 w 248"/>
                <a:gd name="T27" fmla="*/ 162 h 243"/>
                <a:gd name="T28" fmla="*/ 21 w 248"/>
                <a:gd name="T29" fmla="*/ 157 h 243"/>
                <a:gd name="T30" fmla="*/ 3 w 248"/>
                <a:gd name="T31" fmla="*/ 175 h 243"/>
                <a:gd name="T32" fmla="*/ 51 w 248"/>
                <a:gd name="T33" fmla="*/ 195 h 243"/>
                <a:gd name="T34" fmla="*/ 71 w 248"/>
                <a:gd name="T35"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8" h="243">
                  <a:moveTo>
                    <a:pt x="84" y="182"/>
                  </a:moveTo>
                  <a:cubicBezTo>
                    <a:pt x="135" y="131"/>
                    <a:pt x="144" y="122"/>
                    <a:pt x="144" y="122"/>
                  </a:cubicBezTo>
                  <a:cubicBezTo>
                    <a:pt x="144" y="122"/>
                    <a:pt x="200" y="227"/>
                    <a:pt x="204" y="233"/>
                  </a:cubicBezTo>
                  <a:cubicBezTo>
                    <a:pt x="208" y="242"/>
                    <a:pt x="217" y="232"/>
                    <a:pt x="213" y="219"/>
                  </a:cubicBezTo>
                  <a:cubicBezTo>
                    <a:pt x="213" y="219"/>
                    <a:pt x="213" y="219"/>
                    <a:pt x="213" y="219"/>
                  </a:cubicBezTo>
                  <a:cubicBezTo>
                    <a:pt x="211" y="211"/>
                    <a:pt x="179" y="86"/>
                    <a:pt x="179" y="86"/>
                  </a:cubicBezTo>
                  <a:cubicBezTo>
                    <a:pt x="237" y="29"/>
                    <a:pt x="237" y="29"/>
                    <a:pt x="237" y="29"/>
                  </a:cubicBezTo>
                  <a:cubicBezTo>
                    <a:pt x="237" y="29"/>
                    <a:pt x="248" y="20"/>
                    <a:pt x="237" y="8"/>
                  </a:cubicBezTo>
                  <a:cubicBezTo>
                    <a:pt x="228" y="0"/>
                    <a:pt x="217" y="8"/>
                    <a:pt x="217" y="8"/>
                  </a:cubicBezTo>
                  <a:cubicBezTo>
                    <a:pt x="159" y="66"/>
                    <a:pt x="159" y="66"/>
                    <a:pt x="159" y="66"/>
                  </a:cubicBezTo>
                  <a:cubicBezTo>
                    <a:pt x="159" y="66"/>
                    <a:pt x="34" y="35"/>
                    <a:pt x="27" y="32"/>
                  </a:cubicBezTo>
                  <a:cubicBezTo>
                    <a:pt x="13" y="29"/>
                    <a:pt x="4" y="38"/>
                    <a:pt x="13" y="41"/>
                  </a:cubicBezTo>
                  <a:cubicBezTo>
                    <a:pt x="20" y="44"/>
                    <a:pt x="123" y="102"/>
                    <a:pt x="123" y="102"/>
                  </a:cubicBezTo>
                  <a:cubicBezTo>
                    <a:pt x="72" y="154"/>
                    <a:pt x="63" y="162"/>
                    <a:pt x="63" y="162"/>
                  </a:cubicBezTo>
                  <a:cubicBezTo>
                    <a:pt x="63" y="162"/>
                    <a:pt x="28" y="159"/>
                    <a:pt x="21" y="157"/>
                  </a:cubicBezTo>
                  <a:cubicBezTo>
                    <a:pt x="13" y="157"/>
                    <a:pt x="0" y="172"/>
                    <a:pt x="3" y="175"/>
                  </a:cubicBezTo>
                  <a:cubicBezTo>
                    <a:pt x="7" y="178"/>
                    <a:pt x="51" y="195"/>
                    <a:pt x="51" y="195"/>
                  </a:cubicBezTo>
                  <a:cubicBezTo>
                    <a:pt x="51" y="195"/>
                    <a:pt x="67" y="239"/>
                    <a:pt x="71" y="243"/>
                  </a:cubicBezTo>
                </a:path>
              </a:pathLst>
            </a:custGeom>
            <a:noFill/>
            <a:ln w="12700" cap="rnd">
              <a:solidFill>
                <a:srgbClr val="0093D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p>
          </p:txBody>
        </p:sp>
        <p:sp>
          <p:nvSpPr>
            <p:cNvPr id="67" name="Oval 16">
              <a:extLst>
                <a:ext uri="{FF2B5EF4-FFF2-40B4-BE49-F238E27FC236}">
                  <a16:creationId xmlns:a16="http://schemas.microsoft.com/office/drawing/2014/main" id="{D569ACFB-4D91-DA40-9104-429289C75A4E}"/>
                </a:ext>
              </a:extLst>
            </p:cNvPr>
            <p:cNvSpPr>
              <a:spLocks noChangeArrowheads="1"/>
            </p:cNvSpPr>
            <p:nvPr/>
          </p:nvSpPr>
          <p:spPr bwMode="auto">
            <a:xfrm>
              <a:off x="7763217" y="2813110"/>
              <a:ext cx="126748" cy="124828"/>
            </a:xfrm>
            <a:prstGeom prst="ellipse">
              <a:avLst/>
            </a:prstGeom>
            <a:noFill/>
            <a:ln w="12700" cap="rnd">
              <a:solidFill>
                <a:srgbClr val="0093D0"/>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sp>
          <p:nvSpPr>
            <p:cNvPr id="68" name="Freeform 17">
              <a:extLst>
                <a:ext uri="{FF2B5EF4-FFF2-40B4-BE49-F238E27FC236}">
                  <a16:creationId xmlns:a16="http://schemas.microsoft.com/office/drawing/2014/main" id="{47422E04-EA73-0A4A-B05B-B6F442DD1524}"/>
                </a:ext>
              </a:extLst>
            </p:cNvPr>
            <p:cNvSpPr>
              <a:spLocks/>
            </p:cNvSpPr>
            <p:nvPr/>
          </p:nvSpPr>
          <p:spPr bwMode="auto">
            <a:xfrm>
              <a:off x="7820106" y="2854886"/>
              <a:ext cx="24965" cy="32647"/>
            </a:xfrm>
            <a:custGeom>
              <a:avLst/>
              <a:gdLst>
                <a:gd name="T0" fmla="*/ 13 w 13"/>
                <a:gd name="T1" fmla="*/ 17 h 17"/>
                <a:gd name="T2" fmla="*/ 0 w 13"/>
                <a:gd name="T3" fmla="*/ 17 h 17"/>
                <a:gd name="T4" fmla="*/ 0 w 13"/>
                <a:gd name="T5" fmla="*/ 0 h 17"/>
              </a:gdLst>
              <a:ahLst/>
              <a:cxnLst>
                <a:cxn ang="0">
                  <a:pos x="T0" y="T1"/>
                </a:cxn>
                <a:cxn ang="0">
                  <a:pos x="T2" y="T3"/>
                </a:cxn>
                <a:cxn ang="0">
                  <a:pos x="T4" y="T5"/>
                </a:cxn>
              </a:cxnLst>
              <a:rect l="0" t="0" r="r" b="b"/>
              <a:pathLst>
                <a:path w="13" h="17">
                  <a:moveTo>
                    <a:pt x="13" y="17"/>
                  </a:moveTo>
                  <a:lnTo>
                    <a:pt x="0" y="17"/>
                  </a:lnTo>
                  <a:lnTo>
                    <a:pt x="0" y="0"/>
                  </a:lnTo>
                </a:path>
              </a:pathLst>
            </a:custGeom>
            <a:noFill/>
            <a:ln w="12700" cap="rnd">
              <a:solidFill>
                <a:srgbClr val="0093D0"/>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grpSp>
      <p:grpSp>
        <p:nvGrpSpPr>
          <p:cNvPr id="53" name="Groupe 52">
            <a:extLst>
              <a:ext uri="{FF2B5EF4-FFF2-40B4-BE49-F238E27FC236}">
                <a16:creationId xmlns:a16="http://schemas.microsoft.com/office/drawing/2014/main" id="{ABCF729A-B2A6-0E47-AF95-1D322B8DB1AF}"/>
              </a:ext>
            </a:extLst>
          </p:cNvPr>
          <p:cNvGrpSpPr/>
          <p:nvPr/>
        </p:nvGrpSpPr>
        <p:grpSpPr>
          <a:xfrm>
            <a:off x="1489125" y="4429096"/>
            <a:ext cx="2998732" cy="466603"/>
            <a:chOff x="1427807" y="4433322"/>
            <a:chExt cx="2998732" cy="466603"/>
          </a:xfrm>
        </p:grpSpPr>
        <p:sp>
          <p:nvSpPr>
            <p:cNvPr id="72" name="Freeform 21">
              <a:extLst>
                <a:ext uri="{FF2B5EF4-FFF2-40B4-BE49-F238E27FC236}">
                  <a16:creationId xmlns:a16="http://schemas.microsoft.com/office/drawing/2014/main" id="{074FC919-4135-2C46-86CC-9A8678213B36}"/>
                </a:ext>
              </a:extLst>
            </p:cNvPr>
            <p:cNvSpPr>
              <a:spLocks noEditPoints="1"/>
            </p:cNvSpPr>
            <p:nvPr/>
          </p:nvSpPr>
          <p:spPr bwMode="auto">
            <a:xfrm>
              <a:off x="1427807" y="4434985"/>
              <a:ext cx="510056" cy="353436"/>
            </a:xfrm>
            <a:custGeom>
              <a:avLst/>
              <a:gdLst>
                <a:gd name="T0" fmla="*/ 151 w 153"/>
                <a:gd name="T1" fmla="*/ 18 h 105"/>
                <a:gd name="T2" fmla="*/ 121 w 153"/>
                <a:gd name="T3" fmla="*/ 11 h 105"/>
                <a:gd name="T4" fmla="*/ 42 w 153"/>
                <a:gd name="T5" fmla="*/ 0 h 105"/>
                <a:gd name="T6" fmla="*/ 31 w 153"/>
                <a:gd name="T7" fmla="*/ 2 h 105"/>
                <a:gd name="T8" fmla="*/ 30 w 153"/>
                <a:gd name="T9" fmla="*/ 9 h 105"/>
                <a:gd name="T10" fmla="*/ 57 w 153"/>
                <a:gd name="T11" fmla="*/ 39 h 105"/>
                <a:gd name="T12" fmla="*/ 13 w 153"/>
                <a:gd name="T13" fmla="*/ 41 h 105"/>
                <a:gd name="T14" fmla="*/ 3 w 153"/>
                <a:gd name="T15" fmla="*/ 43 h 105"/>
                <a:gd name="T16" fmla="*/ 1 w 153"/>
                <a:gd name="T17" fmla="*/ 49 h 105"/>
                <a:gd name="T18" fmla="*/ 12 w 153"/>
                <a:gd name="T19" fmla="*/ 65 h 105"/>
                <a:gd name="T20" fmla="*/ 31 w 153"/>
                <a:gd name="T21" fmla="*/ 74 h 105"/>
                <a:gd name="T22" fmla="*/ 70 w 153"/>
                <a:gd name="T23" fmla="*/ 64 h 105"/>
                <a:gd name="T24" fmla="*/ 93 w 153"/>
                <a:gd name="T25" fmla="*/ 102 h 105"/>
                <a:gd name="T26" fmla="*/ 99 w 153"/>
                <a:gd name="T27" fmla="*/ 105 h 105"/>
                <a:gd name="T28" fmla="*/ 107 w 153"/>
                <a:gd name="T29" fmla="*/ 97 h 105"/>
                <a:gd name="T30" fmla="*/ 139 w 153"/>
                <a:gd name="T31" fmla="*/ 35 h 105"/>
                <a:gd name="T32" fmla="*/ 34 w 153"/>
                <a:gd name="T33" fmla="*/ 6 h 105"/>
                <a:gd name="T34" fmla="*/ 40 w 153"/>
                <a:gd name="T35" fmla="*/ 5 h 105"/>
                <a:gd name="T36" fmla="*/ 62 w 153"/>
                <a:gd name="T37" fmla="*/ 36 h 105"/>
                <a:gd name="T38" fmla="*/ 137 w 153"/>
                <a:gd name="T39" fmla="*/ 31 h 105"/>
                <a:gd name="T40" fmla="*/ 102 w 153"/>
                <a:gd name="T41" fmla="*/ 97 h 105"/>
                <a:gd name="T42" fmla="*/ 97 w 153"/>
                <a:gd name="T43" fmla="*/ 100 h 105"/>
                <a:gd name="T44" fmla="*/ 79 w 153"/>
                <a:gd name="T45" fmla="*/ 63 h 105"/>
                <a:gd name="T46" fmla="*/ 68 w 153"/>
                <a:gd name="T47" fmla="*/ 60 h 105"/>
                <a:gd name="T48" fmla="*/ 31 w 153"/>
                <a:gd name="T49" fmla="*/ 69 h 105"/>
                <a:gd name="T50" fmla="*/ 17 w 153"/>
                <a:gd name="T51" fmla="*/ 66 h 105"/>
                <a:gd name="T52" fmla="*/ 21 w 153"/>
                <a:gd name="T53" fmla="*/ 64 h 105"/>
                <a:gd name="T54" fmla="*/ 9 w 153"/>
                <a:gd name="T55" fmla="*/ 46 h 105"/>
                <a:gd name="T56" fmla="*/ 34 w 153"/>
                <a:gd name="T57" fmla="*/ 55 h 105"/>
                <a:gd name="T58" fmla="*/ 58 w 153"/>
                <a:gd name="T59" fmla="*/ 43 h 105"/>
                <a:gd name="T60" fmla="*/ 128 w 153"/>
                <a:gd name="T61" fmla="*/ 15 h 105"/>
                <a:gd name="T62" fmla="*/ 147 w 153"/>
                <a:gd name="T63" fmla="*/ 2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3" h="105">
                  <a:moveTo>
                    <a:pt x="151" y="20"/>
                  </a:moveTo>
                  <a:cubicBezTo>
                    <a:pt x="151" y="20"/>
                    <a:pt x="151" y="19"/>
                    <a:pt x="151" y="18"/>
                  </a:cubicBezTo>
                  <a:cubicBezTo>
                    <a:pt x="148" y="13"/>
                    <a:pt x="135" y="10"/>
                    <a:pt x="128" y="10"/>
                  </a:cubicBezTo>
                  <a:cubicBezTo>
                    <a:pt x="125" y="10"/>
                    <a:pt x="123" y="10"/>
                    <a:pt x="121" y="11"/>
                  </a:cubicBezTo>
                  <a:cubicBezTo>
                    <a:pt x="92" y="23"/>
                    <a:pt x="92" y="23"/>
                    <a:pt x="92" y="23"/>
                  </a:cubicBezTo>
                  <a:cubicBezTo>
                    <a:pt x="42" y="0"/>
                    <a:pt x="42" y="0"/>
                    <a:pt x="42" y="0"/>
                  </a:cubicBezTo>
                  <a:cubicBezTo>
                    <a:pt x="40" y="0"/>
                    <a:pt x="38" y="0"/>
                    <a:pt x="36" y="0"/>
                  </a:cubicBezTo>
                  <a:cubicBezTo>
                    <a:pt x="31" y="2"/>
                    <a:pt x="31" y="2"/>
                    <a:pt x="31" y="2"/>
                  </a:cubicBezTo>
                  <a:cubicBezTo>
                    <a:pt x="30" y="3"/>
                    <a:pt x="29" y="4"/>
                    <a:pt x="29" y="5"/>
                  </a:cubicBezTo>
                  <a:cubicBezTo>
                    <a:pt x="29" y="6"/>
                    <a:pt x="29" y="8"/>
                    <a:pt x="30" y="9"/>
                  </a:cubicBezTo>
                  <a:cubicBezTo>
                    <a:pt x="58" y="38"/>
                    <a:pt x="58" y="38"/>
                    <a:pt x="58" y="38"/>
                  </a:cubicBezTo>
                  <a:cubicBezTo>
                    <a:pt x="57" y="39"/>
                    <a:pt x="57" y="39"/>
                    <a:pt x="57" y="39"/>
                  </a:cubicBezTo>
                  <a:cubicBezTo>
                    <a:pt x="55" y="39"/>
                    <a:pt x="43" y="44"/>
                    <a:pt x="34" y="49"/>
                  </a:cubicBezTo>
                  <a:cubicBezTo>
                    <a:pt x="13" y="41"/>
                    <a:pt x="13" y="41"/>
                    <a:pt x="13" y="41"/>
                  </a:cubicBezTo>
                  <a:cubicBezTo>
                    <a:pt x="11" y="40"/>
                    <a:pt x="9" y="41"/>
                    <a:pt x="7" y="41"/>
                  </a:cubicBezTo>
                  <a:cubicBezTo>
                    <a:pt x="3" y="43"/>
                    <a:pt x="3" y="43"/>
                    <a:pt x="3" y="43"/>
                  </a:cubicBezTo>
                  <a:cubicBezTo>
                    <a:pt x="2" y="44"/>
                    <a:pt x="1" y="45"/>
                    <a:pt x="1" y="46"/>
                  </a:cubicBezTo>
                  <a:cubicBezTo>
                    <a:pt x="0" y="47"/>
                    <a:pt x="1" y="48"/>
                    <a:pt x="1" y="49"/>
                  </a:cubicBezTo>
                  <a:cubicBezTo>
                    <a:pt x="13" y="62"/>
                    <a:pt x="13" y="62"/>
                    <a:pt x="13" y="62"/>
                  </a:cubicBezTo>
                  <a:cubicBezTo>
                    <a:pt x="12" y="63"/>
                    <a:pt x="12" y="64"/>
                    <a:pt x="12" y="65"/>
                  </a:cubicBezTo>
                  <a:cubicBezTo>
                    <a:pt x="12" y="70"/>
                    <a:pt x="17" y="72"/>
                    <a:pt x="18" y="72"/>
                  </a:cubicBezTo>
                  <a:cubicBezTo>
                    <a:pt x="21" y="73"/>
                    <a:pt x="26" y="74"/>
                    <a:pt x="31" y="74"/>
                  </a:cubicBezTo>
                  <a:cubicBezTo>
                    <a:pt x="43" y="74"/>
                    <a:pt x="56" y="70"/>
                    <a:pt x="59" y="69"/>
                  </a:cubicBezTo>
                  <a:cubicBezTo>
                    <a:pt x="70" y="64"/>
                    <a:pt x="70" y="64"/>
                    <a:pt x="70" y="64"/>
                  </a:cubicBezTo>
                  <a:cubicBezTo>
                    <a:pt x="73" y="64"/>
                    <a:pt x="75" y="65"/>
                    <a:pt x="76" y="66"/>
                  </a:cubicBezTo>
                  <a:cubicBezTo>
                    <a:pt x="93" y="102"/>
                    <a:pt x="93" y="102"/>
                    <a:pt x="93" y="102"/>
                  </a:cubicBezTo>
                  <a:cubicBezTo>
                    <a:pt x="93" y="104"/>
                    <a:pt x="95" y="105"/>
                    <a:pt x="97" y="105"/>
                  </a:cubicBezTo>
                  <a:cubicBezTo>
                    <a:pt x="97" y="105"/>
                    <a:pt x="98" y="105"/>
                    <a:pt x="99" y="105"/>
                  </a:cubicBezTo>
                  <a:cubicBezTo>
                    <a:pt x="103" y="103"/>
                    <a:pt x="103" y="103"/>
                    <a:pt x="103" y="103"/>
                  </a:cubicBezTo>
                  <a:cubicBezTo>
                    <a:pt x="105" y="102"/>
                    <a:pt x="107" y="99"/>
                    <a:pt x="107" y="97"/>
                  </a:cubicBezTo>
                  <a:cubicBezTo>
                    <a:pt x="108" y="49"/>
                    <a:pt x="108" y="49"/>
                    <a:pt x="108" y="49"/>
                  </a:cubicBezTo>
                  <a:cubicBezTo>
                    <a:pt x="139" y="35"/>
                    <a:pt x="139" y="35"/>
                    <a:pt x="139" y="35"/>
                  </a:cubicBezTo>
                  <a:cubicBezTo>
                    <a:pt x="147" y="32"/>
                    <a:pt x="153" y="25"/>
                    <a:pt x="151" y="20"/>
                  </a:cubicBezTo>
                  <a:close/>
                  <a:moveTo>
                    <a:pt x="34" y="6"/>
                  </a:moveTo>
                  <a:cubicBezTo>
                    <a:pt x="38" y="5"/>
                    <a:pt x="38" y="5"/>
                    <a:pt x="38" y="5"/>
                  </a:cubicBezTo>
                  <a:cubicBezTo>
                    <a:pt x="38" y="5"/>
                    <a:pt x="39" y="5"/>
                    <a:pt x="40" y="5"/>
                  </a:cubicBezTo>
                  <a:cubicBezTo>
                    <a:pt x="86" y="26"/>
                    <a:pt x="86" y="26"/>
                    <a:pt x="86" y="26"/>
                  </a:cubicBezTo>
                  <a:cubicBezTo>
                    <a:pt x="62" y="36"/>
                    <a:pt x="62" y="36"/>
                    <a:pt x="62" y="36"/>
                  </a:cubicBezTo>
                  <a:lnTo>
                    <a:pt x="34" y="6"/>
                  </a:lnTo>
                  <a:close/>
                  <a:moveTo>
                    <a:pt x="137" y="31"/>
                  </a:moveTo>
                  <a:cubicBezTo>
                    <a:pt x="103" y="45"/>
                    <a:pt x="103" y="45"/>
                    <a:pt x="103" y="45"/>
                  </a:cubicBezTo>
                  <a:cubicBezTo>
                    <a:pt x="102" y="97"/>
                    <a:pt x="102" y="97"/>
                    <a:pt x="102" y="97"/>
                  </a:cubicBezTo>
                  <a:cubicBezTo>
                    <a:pt x="102" y="98"/>
                    <a:pt x="102" y="98"/>
                    <a:pt x="101" y="98"/>
                  </a:cubicBezTo>
                  <a:cubicBezTo>
                    <a:pt x="97" y="100"/>
                    <a:pt x="97" y="100"/>
                    <a:pt x="97" y="100"/>
                  </a:cubicBezTo>
                  <a:cubicBezTo>
                    <a:pt x="80" y="63"/>
                    <a:pt x="80" y="63"/>
                    <a:pt x="80" y="63"/>
                  </a:cubicBezTo>
                  <a:cubicBezTo>
                    <a:pt x="79" y="63"/>
                    <a:pt x="79" y="63"/>
                    <a:pt x="79" y="63"/>
                  </a:cubicBezTo>
                  <a:cubicBezTo>
                    <a:pt x="79" y="62"/>
                    <a:pt x="76" y="59"/>
                    <a:pt x="72" y="59"/>
                  </a:cubicBezTo>
                  <a:cubicBezTo>
                    <a:pt x="71" y="59"/>
                    <a:pt x="70" y="60"/>
                    <a:pt x="68" y="60"/>
                  </a:cubicBezTo>
                  <a:cubicBezTo>
                    <a:pt x="57" y="65"/>
                    <a:pt x="57" y="65"/>
                    <a:pt x="57" y="65"/>
                  </a:cubicBezTo>
                  <a:cubicBezTo>
                    <a:pt x="55" y="66"/>
                    <a:pt x="42" y="69"/>
                    <a:pt x="31" y="69"/>
                  </a:cubicBezTo>
                  <a:cubicBezTo>
                    <a:pt x="26" y="69"/>
                    <a:pt x="22" y="69"/>
                    <a:pt x="19" y="67"/>
                  </a:cubicBezTo>
                  <a:cubicBezTo>
                    <a:pt x="19" y="67"/>
                    <a:pt x="18" y="66"/>
                    <a:pt x="17" y="66"/>
                  </a:cubicBezTo>
                  <a:cubicBezTo>
                    <a:pt x="17" y="65"/>
                    <a:pt x="17" y="65"/>
                    <a:pt x="18" y="65"/>
                  </a:cubicBezTo>
                  <a:cubicBezTo>
                    <a:pt x="21" y="64"/>
                    <a:pt x="21" y="64"/>
                    <a:pt x="21" y="64"/>
                  </a:cubicBezTo>
                  <a:cubicBezTo>
                    <a:pt x="6" y="47"/>
                    <a:pt x="6" y="47"/>
                    <a:pt x="6" y="47"/>
                  </a:cubicBezTo>
                  <a:cubicBezTo>
                    <a:pt x="9" y="46"/>
                    <a:pt x="9" y="46"/>
                    <a:pt x="9" y="46"/>
                  </a:cubicBezTo>
                  <a:cubicBezTo>
                    <a:pt x="10" y="45"/>
                    <a:pt x="11" y="45"/>
                    <a:pt x="12" y="46"/>
                  </a:cubicBezTo>
                  <a:cubicBezTo>
                    <a:pt x="34" y="55"/>
                    <a:pt x="34" y="55"/>
                    <a:pt x="34" y="55"/>
                  </a:cubicBezTo>
                  <a:cubicBezTo>
                    <a:pt x="35" y="54"/>
                    <a:pt x="35" y="54"/>
                    <a:pt x="35" y="54"/>
                  </a:cubicBezTo>
                  <a:cubicBezTo>
                    <a:pt x="44" y="49"/>
                    <a:pt x="56" y="44"/>
                    <a:pt x="58" y="43"/>
                  </a:cubicBezTo>
                  <a:cubicBezTo>
                    <a:pt x="123" y="16"/>
                    <a:pt x="123" y="16"/>
                    <a:pt x="123" y="16"/>
                  </a:cubicBezTo>
                  <a:cubicBezTo>
                    <a:pt x="124" y="15"/>
                    <a:pt x="126" y="15"/>
                    <a:pt x="128" y="15"/>
                  </a:cubicBezTo>
                  <a:cubicBezTo>
                    <a:pt x="136" y="15"/>
                    <a:pt x="145" y="19"/>
                    <a:pt x="147" y="21"/>
                  </a:cubicBezTo>
                  <a:cubicBezTo>
                    <a:pt x="147" y="21"/>
                    <a:pt x="147" y="21"/>
                    <a:pt x="147" y="21"/>
                  </a:cubicBezTo>
                  <a:cubicBezTo>
                    <a:pt x="147" y="23"/>
                    <a:pt x="144" y="28"/>
                    <a:pt x="137" y="31"/>
                  </a:cubicBezTo>
                  <a:close/>
                </a:path>
              </a:pathLst>
            </a:custGeom>
            <a:solidFill>
              <a:schemeClr val="accent1"/>
            </a:solidFill>
            <a:ln>
              <a:noFill/>
            </a:ln>
          </p:spPr>
          <p:style>
            <a:lnRef idx="0">
              <a:scrgbClr r="0" g="0" b="0"/>
            </a:lnRef>
            <a:fillRef idx="0">
              <a:scrgbClr r="0" g="0" b="0"/>
            </a:fillRef>
            <a:effectRef idx="0">
              <a:scrgbClr r="0" g="0" b="0"/>
            </a:effectRef>
            <a:fontRef idx="major"/>
          </p:style>
          <p:txBody>
            <a:bodyPr vert="horz" wrap="square" lIns="91440" tIns="45720" rIns="91440" bIns="45720" numCol="1" anchor="t" anchorCtr="0" compatLnSpc="1">
              <a:prstTxWarp prst="textNoShape">
                <a:avLst/>
              </a:prstTxWarp>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fr-FR" dirty="0">
                <a:latin typeface="ApexSansMediumT" panose="02000503020000020004" pitchFamily="2" charset="0"/>
              </a:endParaRPr>
            </a:p>
          </p:txBody>
        </p:sp>
        <p:sp>
          <p:nvSpPr>
            <p:cNvPr id="73" name="ZoneTexte 2">
              <a:extLst>
                <a:ext uri="{FF2B5EF4-FFF2-40B4-BE49-F238E27FC236}">
                  <a16:creationId xmlns:a16="http://schemas.microsoft.com/office/drawing/2014/main" id="{31118312-B7C2-AE44-8FB5-A4030CC1694E}"/>
                </a:ext>
              </a:extLst>
            </p:cNvPr>
            <p:cNvSpPr txBox="1"/>
            <p:nvPr/>
          </p:nvSpPr>
          <p:spPr>
            <a:xfrm>
              <a:off x="1906189" y="4433322"/>
              <a:ext cx="2520350" cy="466603"/>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sz="1125" b="1" dirty="0">
                <a:latin typeface="ApexSansMediumT" panose="02000503020000020004" pitchFamily="2" charset="0"/>
              </a:endParaRPr>
            </a:p>
            <a:p>
              <a:pPr>
                <a:lnSpc>
                  <a:spcPts val="1300"/>
                </a:lnSpc>
              </a:pPr>
              <a:r>
                <a:rPr lang="en-US" sz="2400" b="1" dirty="0">
                  <a:latin typeface="ApexSansMediumT" panose="02000503020000020004" pitchFamily="2" charset="0"/>
                </a:rPr>
                <a:t>99.98</a:t>
              </a:r>
              <a:r>
                <a:rPr lang="en-US" sz="1200" b="1" dirty="0">
                  <a:latin typeface="ApexSansMediumT" panose="02000503020000020004" pitchFamily="2" charset="0"/>
                </a:rPr>
                <a:t> % </a:t>
              </a:r>
              <a:r>
                <a:rPr lang="en-US" sz="1125" b="1" dirty="0">
                  <a:latin typeface="ApexSansMediumT" panose="02000503020000020004" pitchFamily="2" charset="0"/>
                </a:rPr>
                <a:t>Dispatch </a:t>
              </a:r>
              <a:r>
                <a:rPr lang="en-US" sz="1125" b="1" dirty="0" err="1">
                  <a:latin typeface="ApexSansMediumT" panose="02000503020000020004" pitchFamily="2" charset="0"/>
                </a:rPr>
                <a:t>reliabilty</a:t>
              </a:r>
              <a:r>
                <a:rPr lang="en-US" sz="1125" b="1" dirty="0">
                  <a:latin typeface="ApexSansMediumT" panose="02000503020000020004" pitchFamily="2" charset="0"/>
                </a:rPr>
                <a:t> </a:t>
              </a:r>
            </a:p>
          </p:txBody>
        </p:sp>
      </p:grpSp>
      <p:sp>
        <p:nvSpPr>
          <p:cNvPr id="74" name="Rectangle 23">
            <a:extLst>
              <a:ext uri="{FF2B5EF4-FFF2-40B4-BE49-F238E27FC236}">
                <a16:creationId xmlns:a16="http://schemas.microsoft.com/office/drawing/2014/main" id="{D31D023C-6163-984A-B088-18DF77401723}"/>
              </a:ext>
            </a:extLst>
          </p:cNvPr>
          <p:cNvSpPr>
            <a:spLocks/>
          </p:cNvSpPr>
          <p:nvPr/>
        </p:nvSpPr>
        <p:spPr bwMode="auto">
          <a:xfrm>
            <a:off x="5802123" y="3468210"/>
            <a:ext cx="2634495" cy="7437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38775"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ts val="1800"/>
              </a:lnSpc>
              <a:buClr>
                <a:srgbClr val="FF0000"/>
              </a:buClr>
            </a:pPr>
            <a:r>
              <a:rPr lang="en-US" sz="1200" b="1" dirty="0">
                <a:latin typeface="ApexSansMediumT" panose="02000503020000020004" pitchFamily="2" charset="0"/>
              </a:rPr>
              <a:t>Vietnam Airlines became </a:t>
            </a:r>
          </a:p>
          <a:p>
            <a:pPr>
              <a:lnSpc>
                <a:spcPts val="2000"/>
              </a:lnSpc>
              <a:buClr>
                <a:srgbClr val="FF0000"/>
              </a:buClr>
            </a:pPr>
            <a:r>
              <a:rPr lang="en-US" sz="1200" b="1" dirty="0">
                <a:latin typeface="ApexSansMediumT" panose="02000503020000020004" pitchFamily="2" charset="0"/>
              </a:rPr>
              <a:t>the </a:t>
            </a:r>
            <a:r>
              <a:rPr lang="en-US" sz="1800" dirty="0">
                <a:solidFill>
                  <a:srgbClr val="FF0000"/>
                </a:solidFill>
                <a:latin typeface="ApexSansMediumT" panose="02000503020000020004" pitchFamily="2" charset="0"/>
              </a:rPr>
              <a:t>first Vietnamese operator in 1995</a:t>
            </a:r>
          </a:p>
        </p:txBody>
      </p:sp>
      <p:pic>
        <p:nvPicPr>
          <p:cNvPr id="75" name="Image 74">
            <a:extLst>
              <a:ext uri="{FF2B5EF4-FFF2-40B4-BE49-F238E27FC236}">
                <a16:creationId xmlns:a16="http://schemas.microsoft.com/office/drawing/2014/main" id="{56DEE327-04F1-554D-9ADD-BA2536BE461F}"/>
              </a:ext>
            </a:extLst>
          </p:cNvPr>
          <p:cNvPicPr>
            <a:picLocks noChangeAspect="1"/>
          </p:cNvPicPr>
          <p:nvPr/>
        </p:nvPicPr>
        <p:blipFill>
          <a:blip r:embed="rId14"/>
          <a:stretch>
            <a:fillRect/>
          </a:stretch>
        </p:blipFill>
        <p:spPr>
          <a:xfrm>
            <a:off x="5772598" y="2463419"/>
            <a:ext cx="337359" cy="337359"/>
          </a:xfrm>
          <a:prstGeom prst="rect">
            <a:avLst/>
          </a:prstGeom>
        </p:spPr>
      </p:pic>
    </p:spTree>
    <p:extLst>
      <p:ext uri="{BB962C8B-B14F-4D97-AF65-F5344CB8AC3E}">
        <p14:creationId xmlns:p14="http://schemas.microsoft.com/office/powerpoint/2010/main" val="378468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LEAP Engine</a:t>
            </a:r>
          </a:p>
        </p:txBody>
      </p:sp>
    </p:spTree>
    <p:extLst>
      <p:ext uri="{BB962C8B-B14F-4D97-AF65-F5344CB8AC3E}">
        <p14:creationId xmlns:p14="http://schemas.microsoft.com/office/powerpoint/2010/main" val="2060096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Ellipse 7175"/>
          <p:cNvSpPr/>
          <p:nvPr/>
        </p:nvSpPr>
        <p:spPr bwMode="auto">
          <a:xfrm>
            <a:off x="277813" y="1408200"/>
            <a:ext cx="654736" cy="654734"/>
          </a:xfrm>
          <a:prstGeom prst="ellipse">
            <a:avLst/>
          </a:prstGeom>
          <a:noFill/>
          <a:ln w="9525" cap="rnd">
            <a:solidFill>
              <a:schemeClr val="tx1"/>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2" name="Titre 1"/>
          <p:cNvSpPr>
            <a:spLocks noGrp="1"/>
          </p:cNvSpPr>
          <p:nvPr>
            <p:ph type="title"/>
          </p:nvPr>
        </p:nvSpPr>
        <p:spPr/>
        <p:txBody>
          <a:bodyPr/>
          <a:lstStyle/>
          <a:p>
            <a:r>
              <a:rPr lang="fr-FR" dirty="0"/>
              <a:t>LEAP:  </a:t>
            </a:r>
            <a:r>
              <a:rPr lang="en-US" dirty="0"/>
              <a:t>a worthy successor to the CFM56</a:t>
            </a:r>
          </a:p>
        </p:txBody>
      </p:sp>
      <p:sp>
        <p:nvSpPr>
          <p:cNvPr id="71" name="Ellipse 70"/>
          <p:cNvSpPr/>
          <p:nvPr/>
        </p:nvSpPr>
        <p:spPr bwMode="auto">
          <a:xfrm>
            <a:off x="277813" y="2150393"/>
            <a:ext cx="654736" cy="654734"/>
          </a:xfrm>
          <a:prstGeom prst="ellipse">
            <a:avLst/>
          </a:prstGeom>
          <a:noFill/>
          <a:ln w="9525" cap="rnd">
            <a:solidFill>
              <a:schemeClr val="tx1"/>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7182" name="Rectangle 7181"/>
          <p:cNvSpPr/>
          <p:nvPr/>
        </p:nvSpPr>
        <p:spPr bwMode="auto">
          <a:xfrm>
            <a:off x="1047307" y="1931427"/>
            <a:ext cx="3526280" cy="7352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cxnSp>
        <p:nvCxnSpPr>
          <p:cNvPr id="7178" name="Connecteur droit 7177"/>
          <p:cNvCxnSpPr/>
          <p:nvPr/>
        </p:nvCxnSpPr>
        <p:spPr>
          <a:xfrm flipH="1">
            <a:off x="1047307" y="1925587"/>
            <a:ext cx="5368733" cy="0"/>
          </a:xfrm>
          <a:prstGeom prst="line">
            <a:avLst/>
          </a:prstGeom>
          <a:noFill/>
          <a:ln w="9525" cap="rnd">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92" name="Liste2texte"/>
          <p:cNvSpPr txBox="1">
            <a:spLocks/>
          </p:cNvSpPr>
          <p:nvPr/>
        </p:nvSpPr>
        <p:spPr bwMode="auto">
          <a:xfrm>
            <a:off x="1047306" y="2238388"/>
            <a:ext cx="4752313" cy="498598"/>
          </a:xfrm>
          <a:prstGeom prst="rect">
            <a:avLst/>
          </a:prstGeom>
          <a:noFill/>
          <a:ln>
            <a:noFill/>
          </a:ln>
          <a:extLst/>
        </p:spPr>
        <p:txBody>
          <a:bodyPr vert="horz" wrap="square" lIns="0" tIns="0" rIns="0" bIns="0" numCol="1" anchor="b" anchorCtr="0" compatLnSpc="1">
            <a:prstTxWarp prst="textNoShape">
              <a:avLst/>
            </a:prstTxWarp>
            <a:spAutoFit/>
          </a:bodyPr>
          <a:lstStyle>
            <a:lvl1pPr marL="0" indent="0" algn="l" rtl="0" eaLnBrk="1" fontAlgn="base" hangingPunct="1">
              <a:lnSpc>
                <a:spcPct val="100000"/>
              </a:lnSpc>
              <a:spcBef>
                <a:spcPct val="50000"/>
              </a:spcBef>
              <a:spcAft>
                <a:spcPct val="0"/>
              </a:spcAft>
              <a:buClr>
                <a:schemeClr val="bg1"/>
              </a:buClr>
              <a:buSzPct val="25000"/>
              <a:buFont typeface="Arial" pitchFamily="34" charset="0"/>
              <a:buChar char="•"/>
              <a:defRPr sz="2400">
                <a:solidFill>
                  <a:schemeClr val="tx1"/>
                </a:solidFill>
                <a:latin typeface="+mn-lt"/>
                <a:ea typeface="+mn-ea"/>
                <a:cs typeface="+mn-cs"/>
              </a:defRPr>
            </a:lvl1pPr>
            <a:lvl2pPr marL="539750" indent="-339725" algn="l" rtl="0" eaLnBrk="1" fontAlgn="base" hangingPunct="1">
              <a:lnSpc>
                <a:spcPct val="90000"/>
              </a:lnSpc>
              <a:spcBef>
                <a:spcPct val="30000"/>
              </a:spcBef>
              <a:spcAft>
                <a:spcPct val="0"/>
              </a:spcAft>
              <a:buClr>
                <a:schemeClr val="tx1"/>
              </a:buClr>
              <a:buFont typeface="GE Inspira Pitch" pitchFamily="34" charset="0"/>
              <a:buChar char="•"/>
              <a:defRPr sz="2000">
                <a:solidFill>
                  <a:schemeClr val="tx1"/>
                </a:solidFill>
                <a:latin typeface="+mn-lt"/>
              </a:defRPr>
            </a:lvl2pPr>
            <a:lvl3pPr marL="895350" indent="-288925" algn="l" rtl="0" eaLnBrk="1" fontAlgn="base" hangingPunct="1">
              <a:lnSpc>
                <a:spcPct val="90000"/>
              </a:lnSpc>
              <a:spcBef>
                <a:spcPct val="20000"/>
              </a:spcBef>
              <a:spcAft>
                <a:spcPct val="0"/>
              </a:spcAft>
              <a:buClr>
                <a:schemeClr val="tx1"/>
              </a:buClr>
              <a:buChar char="–"/>
              <a:defRPr sz="1800">
                <a:solidFill>
                  <a:schemeClr val="tx1"/>
                </a:solidFill>
                <a:latin typeface="+mn-lt"/>
              </a:defRPr>
            </a:lvl3pPr>
            <a:lvl4pPr marL="1146175" indent="-287338" algn="l" rtl="0" eaLnBrk="1" fontAlgn="base" hangingPunct="1">
              <a:lnSpc>
                <a:spcPct val="90000"/>
              </a:lnSpc>
              <a:spcBef>
                <a:spcPct val="10000"/>
              </a:spcBef>
              <a:spcAft>
                <a:spcPct val="0"/>
              </a:spcAft>
              <a:buClr>
                <a:schemeClr val="tx1"/>
              </a:buClr>
              <a:buChar char="–"/>
              <a:defRPr sz="1800">
                <a:solidFill>
                  <a:schemeClr val="tx1"/>
                </a:solidFill>
                <a:latin typeface="+mn-lt"/>
              </a:defRPr>
            </a:lvl4pPr>
            <a:lvl5pPr marL="1546225" indent="-285750" algn="l" rtl="0" eaLnBrk="1" fontAlgn="base" hangingPunct="1">
              <a:lnSpc>
                <a:spcPct val="90000"/>
              </a:lnSpc>
              <a:spcBef>
                <a:spcPts val="240"/>
              </a:spcBef>
              <a:spcAft>
                <a:spcPct val="0"/>
              </a:spcAft>
              <a:buClr>
                <a:schemeClr val="tx1"/>
              </a:buClr>
              <a:buChar char="–"/>
              <a:defRPr sz="1800">
                <a:solidFill>
                  <a:schemeClr val="tx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a:lstStyle>
          <a:p>
            <a:pPr lvl="0" eaLnBrk="0" hangingPunct="0">
              <a:lnSpc>
                <a:spcPct val="90000"/>
              </a:lnSpc>
              <a:spcBef>
                <a:spcPts val="0"/>
              </a:spcBef>
              <a:buClrTx/>
              <a:buSzTx/>
              <a:buNone/>
            </a:pPr>
            <a:r>
              <a:rPr lang="en-US" sz="1200" dirty="0">
                <a:latin typeface="ApexSansMediumT" panose="02000503020000020004" pitchFamily="2" charset="0"/>
              </a:rPr>
              <a:t>Selected by Airbus to power the A320neo ;                                    </a:t>
            </a:r>
          </a:p>
          <a:p>
            <a:pPr lvl="0" eaLnBrk="0" hangingPunct="0">
              <a:lnSpc>
                <a:spcPct val="90000"/>
              </a:lnSpc>
              <a:spcBef>
                <a:spcPts val="0"/>
              </a:spcBef>
              <a:buClrTx/>
              <a:buSzTx/>
              <a:buNone/>
            </a:pPr>
            <a:r>
              <a:rPr lang="en-US" sz="1200" dirty="0">
                <a:latin typeface="ApexSansMediumT" panose="02000503020000020004" pitchFamily="2" charset="0"/>
              </a:rPr>
              <a:t>by Boeing for the B737 MAX;  by COMAC for the C919.</a:t>
            </a:r>
          </a:p>
          <a:p>
            <a:pPr lvl="0" eaLnBrk="0" hangingPunct="0">
              <a:lnSpc>
                <a:spcPct val="90000"/>
              </a:lnSpc>
              <a:spcBef>
                <a:spcPts val="0"/>
              </a:spcBef>
              <a:buClrTx/>
              <a:buSzTx/>
              <a:buNone/>
            </a:pPr>
            <a:endParaRPr lang="en-US" sz="1200" dirty="0">
              <a:latin typeface="ApexSansMediumT" panose="02000503020000020004" pitchFamily="2" charset="0"/>
            </a:endParaRPr>
          </a:p>
        </p:txBody>
      </p:sp>
      <p:sp>
        <p:nvSpPr>
          <p:cNvPr id="81" name="Rectangle 80"/>
          <p:cNvSpPr/>
          <p:nvPr/>
        </p:nvSpPr>
        <p:spPr bwMode="auto">
          <a:xfrm>
            <a:off x="1047306" y="2672471"/>
            <a:ext cx="4324794"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cxnSp>
        <p:nvCxnSpPr>
          <p:cNvPr id="80" name="Connecteur droit 79"/>
          <p:cNvCxnSpPr/>
          <p:nvPr/>
        </p:nvCxnSpPr>
        <p:spPr>
          <a:xfrm flipH="1">
            <a:off x="1047308" y="2666630"/>
            <a:ext cx="4966142" cy="0"/>
          </a:xfrm>
          <a:prstGeom prst="line">
            <a:avLst/>
          </a:prstGeom>
          <a:noFill/>
          <a:ln w="9525" cap="rnd">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72" name="Ellipse 71"/>
          <p:cNvSpPr/>
          <p:nvPr/>
        </p:nvSpPr>
        <p:spPr bwMode="auto">
          <a:xfrm>
            <a:off x="277813" y="2892586"/>
            <a:ext cx="654736" cy="654734"/>
          </a:xfrm>
          <a:prstGeom prst="ellipse">
            <a:avLst/>
          </a:prstGeom>
          <a:noFill/>
          <a:ln w="9525" cap="rnd">
            <a:solidFill>
              <a:schemeClr val="tx1"/>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93" name="Espace réservé du texte 3"/>
          <p:cNvSpPr txBox="1">
            <a:spLocks/>
          </p:cNvSpPr>
          <p:nvPr/>
        </p:nvSpPr>
        <p:spPr bwMode="auto">
          <a:xfrm>
            <a:off x="1047307" y="3049750"/>
            <a:ext cx="2229293" cy="498598"/>
          </a:xfrm>
          <a:prstGeom prst="rect">
            <a:avLst/>
          </a:prstGeom>
          <a:noFill/>
          <a:ln>
            <a:noFill/>
          </a:ln>
          <a:extLst/>
        </p:spPr>
        <p:txBody>
          <a:bodyPr vert="horz" wrap="square" lIns="0" tIns="0" rIns="0" bIns="0" numCol="1" anchor="b" anchorCtr="0" compatLnSpc="1">
            <a:prstTxWarp prst="textNoShape">
              <a:avLst/>
            </a:prstTxWarp>
            <a:spAutoFit/>
          </a:bodyPr>
          <a:lstStyle>
            <a:lvl1pPr marL="0" indent="0" algn="l" rtl="0" eaLnBrk="1" fontAlgn="base" hangingPunct="1">
              <a:lnSpc>
                <a:spcPct val="100000"/>
              </a:lnSpc>
              <a:spcBef>
                <a:spcPct val="50000"/>
              </a:spcBef>
              <a:spcAft>
                <a:spcPct val="0"/>
              </a:spcAft>
              <a:buClr>
                <a:schemeClr val="bg1"/>
              </a:buClr>
              <a:buSzPct val="25000"/>
              <a:buFont typeface="Arial" pitchFamily="34" charset="0"/>
              <a:buChar char="•"/>
              <a:defRPr sz="2400">
                <a:solidFill>
                  <a:schemeClr val="tx1"/>
                </a:solidFill>
                <a:latin typeface="+mn-lt"/>
                <a:ea typeface="+mn-ea"/>
                <a:cs typeface="+mn-cs"/>
              </a:defRPr>
            </a:lvl1pPr>
            <a:lvl2pPr marL="539750" indent="-339725" algn="l" rtl="0" eaLnBrk="1" fontAlgn="base" hangingPunct="1">
              <a:lnSpc>
                <a:spcPct val="90000"/>
              </a:lnSpc>
              <a:spcBef>
                <a:spcPct val="30000"/>
              </a:spcBef>
              <a:spcAft>
                <a:spcPct val="0"/>
              </a:spcAft>
              <a:buClr>
                <a:schemeClr val="tx1"/>
              </a:buClr>
              <a:buFont typeface="GE Inspira Pitch" pitchFamily="34" charset="0"/>
              <a:buChar char="•"/>
              <a:defRPr sz="2000">
                <a:solidFill>
                  <a:schemeClr val="tx1"/>
                </a:solidFill>
                <a:latin typeface="+mn-lt"/>
              </a:defRPr>
            </a:lvl2pPr>
            <a:lvl3pPr marL="895350" indent="-288925" algn="l" rtl="0" eaLnBrk="1" fontAlgn="base" hangingPunct="1">
              <a:lnSpc>
                <a:spcPct val="90000"/>
              </a:lnSpc>
              <a:spcBef>
                <a:spcPct val="20000"/>
              </a:spcBef>
              <a:spcAft>
                <a:spcPct val="0"/>
              </a:spcAft>
              <a:buClr>
                <a:schemeClr val="tx1"/>
              </a:buClr>
              <a:buChar char="–"/>
              <a:defRPr sz="1800">
                <a:solidFill>
                  <a:schemeClr val="tx1"/>
                </a:solidFill>
                <a:latin typeface="+mn-lt"/>
              </a:defRPr>
            </a:lvl3pPr>
            <a:lvl4pPr marL="1146175" indent="-287338" algn="l" rtl="0" eaLnBrk="1" fontAlgn="base" hangingPunct="1">
              <a:lnSpc>
                <a:spcPct val="90000"/>
              </a:lnSpc>
              <a:spcBef>
                <a:spcPct val="10000"/>
              </a:spcBef>
              <a:spcAft>
                <a:spcPct val="0"/>
              </a:spcAft>
              <a:buClr>
                <a:schemeClr val="tx1"/>
              </a:buClr>
              <a:buChar char="–"/>
              <a:defRPr sz="1800">
                <a:solidFill>
                  <a:schemeClr val="tx1"/>
                </a:solidFill>
                <a:latin typeface="+mn-lt"/>
              </a:defRPr>
            </a:lvl4pPr>
            <a:lvl5pPr marL="1546225" indent="-285750" algn="l" rtl="0" eaLnBrk="1" fontAlgn="base" hangingPunct="1">
              <a:lnSpc>
                <a:spcPct val="90000"/>
              </a:lnSpc>
              <a:spcBef>
                <a:spcPts val="240"/>
              </a:spcBef>
              <a:spcAft>
                <a:spcPct val="0"/>
              </a:spcAft>
              <a:buClr>
                <a:schemeClr val="tx1"/>
              </a:buClr>
              <a:buChar char="–"/>
              <a:defRPr sz="1800">
                <a:solidFill>
                  <a:schemeClr val="tx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a:lstStyle>
          <a:p>
            <a:pPr eaLnBrk="0" hangingPunct="0">
              <a:lnSpc>
                <a:spcPct val="90000"/>
              </a:lnSpc>
              <a:spcBef>
                <a:spcPts val="0"/>
              </a:spcBef>
              <a:buClrTx/>
              <a:buSzTx/>
              <a:buNone/>
            </a:pPr>
            <a:r>
              <a:rPr lang="en-US" sz="1200" dirty="0">
                <a:latin typeface="ApexSansMediumT" panose="02000503020000020004" pitchFamily="2" charset="0"/>
              </a:rPr>
              <a:t>represents the combination of CFM’s reliability and unrivaled technologies:</a:t>
            </a:r>
          </a:p>
        </p:txBody>
      </p:sp>
      <p:sp>
        <p:nvSpPr>
          <p:cNvPr id="160" name="Espace réservé du texte 3"/>
          <p:cNvSpPr txBox="1">
            <a:spLocks/>
          </p:cNvSpPr>
          <p:nvPr/>
        </p:nvSpPr>
        <p:spPr bwMode="auto">
          <a:xfrm>
            <a:off x="1047305" y="2756703"/>
            <a:ext cx="1093469" cy="344710"/>
          </a:xfrm>
          <a:prstGeom prst="rect">
            <a:avLst/>
          </a:prstGeom>
          <a:noFill/>
          <a:ln>
            <a:noFill/>
          </a:ln>
          <a:extLst/>
        </p:spPr>
        <p:txBody>
          <a:bodyPr vert="horz" wrap="square" lIns="0" tIns="0" rIns="0" bIns="0" numCol="1" anchor="b" anchorCtr="0" compatLnSpc="1">
            <a:prstTxWarp prst="textNoShape">
              <a:avLst/>
            </a:prstTxWarp>
            <a:spAutoFit/>
          </a:bodyPr>
          <a:lstStyle>
            <a:lvl1pPr marL="0" indent="0" algn="l" rtl="0" eaLnBrk="1" fontAlgn="base" hangingPunct="1">
              <a:lnSpc>
                <a:spcPct val="100000"/>
              </a:lnSpc>
              <a:spcBef>
                <a:spcPct val="50000"/>
              </a:spcBef>
              <a:spcAft>
                <a:spcPct val="0"/>
              </a:spcAft>
              <a:buClr>
                <a:schemeClr val="bg1"/>
              </a:buClr>
              <a:buSzPct val="25000"/>
              <a:buFont typeface="Arial" pitchFamily="34" charset="0"/>
              <a:buChar char="•"/>
              <a:defRPr sz="2400">
                <a:solidFill>
                  <a:schemeClr val="tx1"/>
                </a:solidFill>
                <a:latin typeface="+mn-lt"/>
                <a:ea typeface="+mn-ea"/>
                <a:cs typeface="+mn-cs"/>
              </a:defRPr>
            </a:lvl1pPr>
            <a:lvl2pPr marL="539750" indent="-339725" algn="l" rtl="0" eaLnBrk="1" fontAlgn="base" hangingPunct="1">
              <a:lnSpc>
                <a:spcPct val="90000"/>
              </a:lnSpc>
              <a:spcBef>
                <a:spcPct val="30000"/>
              </a:spcBef>
              <a:spcAft>
                <a:spcPct val="0"/>
              </a:spcAft>
              <a:buClr>
                <a:schemeClr val="tx1"/>
              </a:buClr>
              <a:buFont typeface="GE Inspira Pitch" pitchFamily="34" charset="0"/>
              <a:buChar char="•"/>
              <a:defRPr sz="2000">
                <a:solidFill>
                  <a:schemeClr val="tx1"/>
                </a:solidFill>
                <a:latin typeface="+mn-lt"/>
              </a:defRPr>
            </a:lvl2pPr>
            <a:lvl3pPr marL="895350" indent="-288925" algn="l" rtl="0" eaLnBrk="1" fontAlgn="base" hangingPunct="1">
              <a:lnSpc>
                <a:spcPct val="90000"/>
              </a:lnSpc>
              <a:spcBef>
                <a:spcPct val="20000"/>
              </a:spcBef>
              <a:spcAft>
                <a:spcPct val="0"/>
              </a:spcAft>
              <a:buClr>
                <a:schemeClr val="tx1"/>
              </a:buClr>
              <a:buChar char="–"/>
              <a:defRPr sz="1800">
                <a:solidFill>
                  <a:schemeClr val="tx1"/>
                </a:solidFill>
                <a:latin typeface="+mn-lt"/>
              </a:defRPr>
            </a:lvl3pPr>
            <a:lvl4pPr marL="1146175" indent="-287338" algn="l" rtl="0" eaLnBrk="1" fontAlgn="base" hangingPunct="1">
              <a:lnSpc>
                <a:spcPct val="90000"/>
              </a:lnSpc>
              <a:spcBef>
                <a:spcPct val="10000"/>
              </a:spcBef>
              <a:spcAft>
                <a:spcPct val="0"/>
              </a:spcAft>
              <a:buClr>
                <a:schemeClr val="tx1"/>
              </a:buClr>
              <a:buChar char="–"/>
              <a:defRPr sz="1800">
                <a:solidFill>
                  <a:schemeClr val="tx1"/>
                </a:solidFill>
                <a:latin typeface="+mn-lt"/>
              </a:defRPr>
            </a:lvl4pPr>
            <a:lvl5pPr marL="1546225" indent="-285750" algn="l" rtl="0" eaLnBrk="1" fontAlgn="base" hangingPunct="1">
              <a:lnSpc>
                <a:spcPct val="90000"/>
              </a:lnSpc>
              <a:spcBef>
                <a:spcPts val="240"/>
              </a:spcBef>
              <a:spcAft>
                <a:spcPct val="0"/>
              </a:spcAft>
              <a:buClr>
                <a:schemeClr val="tx1"/>
              </a:buClr>
              <a:buChar char="–"/>
              <a:defRPr sz="1800">
                <a:solidFill>
                  <a:schemeClr val="tx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a:lstStyle>
          <a:p>
            <a:pPr eaLnBrk="0" hangingPunct="0">
              <a:lnSpc>
                <a:spcPct val="80000"/>
              </a:lnSpc>
              <a:spcBef>
                <a:spcPts val="0"/>
              </a:spcBef>
              <a:buClrTx/>
              <a:buSzTx/>
              <a:buNone/>
            </a:pPr>
            <a:r>
              <a:rPr lang="en-GB" sz="2700" b="1" dirty="0">
                <a:solidFill>
                  <a:srgbClr val="0093D0"/>
                </a:solidFill>
                <a:latin typeface="ApexSansMediumT" panose="02000503020000020004" pitchFamily="2" charset="0"/>
              </a:rPr>
              <a:t>LEAP</a:t>
            </a:r>
            <a:endParaRPr lang="en-US" sz="2700" b="1" dirty="0">
              <a:latin typeface="ApexSansMediumT" panose="02000503020000020004" pitchFamily="2" charset="0"/>
            </a:endParaRPr>
          </a:p>
        </p:txBody>
      </p:sp>
      <p:sp>
        <p:nvSpPr>
          <p:cNvPr id="86" name="Rectangle 85"/>
          <p:cNvSpPr/>
          <p:nvPr/>
        </p:nvSpPr>
        <p:spPr bwMode="auto">
          <a:xfrm>
            <a:off x="1047307" y="3587998"/>
            <a:ext cx="3884425" cy="7363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cxnSp>
        <p:nvCxnSpPr>
          <p:cNvPr id="85" name="Connecteur droit 84"/>
          <p:cNvCxnSpPr>
            <a:cxnSpLocks/>
          </p:cNvCxnSpPr>
          <p:nvPr/>
        </p:nvCxnSpPr>
        <p:spPr>
          <a:xfrm flipH="1">
            <a:off x="1047309" y="3582158"/>
            <a:ext cx="4458342" cy="0"/>
          </a:xfrm>
          <a:prstGeom prst="line">
            <a:avLst/>
          </a:prstGeom>
          <a:noFill/>
          <a:ln w="9525" cap="rnd">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19" name="Freeform 10"/>
          <p:cNvSpPr>
            <a:spLocks/>
          </p:cNvSpPr>
          <p:nvPr userDrawn="1"/>
        </p:nvSpPr>
        <p:spPr bwMode="auto">
          <a:xfrm>
            <a:off x="7805739" y="5032771"/>
            <a:ext cx="1344613" cy="110729"/>
          </a:xfrm>
          <a:custGeom>
            <a:avLst/>
            <a:gdLst>
              <a:gd name="T0" fmla="*/ 847 w 847"/>
              <a:gd name="T1" fmla="*/ 0 h 93"/>
              <a:gd name="T2" fmla="*/ 159 w 847"/>
              <a:gd name="T3" fmla="*/ 0 h 93"/>
              <a:gd name="T4" fmla="*/ 0 w 847"/>
              <a:gd name="T5" fmla="*/ 93 h 93"/>
              <a:gd name="T6" fmla="*/ 847 w 847"/>
              <a:gd name="T7" fmla="*/ 93 h 93"/>
              <a:gd name="T8" fmla="*/ 847 w 847"/>
              <a:gd name="T9" fmla="*/ 0 h 93"/>
            </a:gdLst>
            <a:ahLst/>
            <a:cxnLst>
              <a:cxn ang="0">
                <a:pos x="T0" y="T1"/>
              </a:cxn>
              <a:cxn ang="0">
                <a:pos x="T2" y="T3"/>
              </a:cxn>
              <a:cxn ang="0">
                <a:pos x="T4" y="T5"/>
              </a:cxn>
              <a:cxn ang="0">
                <a:pos x="T6" y="T7"/>
              </a:cxn>
              <a:cxn ang="0">
                <a:pos x="T8" y="T9"/>
              </a:cxn>
            </a:cxnLst>
            <a:rect l="0" t="0" r="r" b="b"/>
            <a:pathLst>
              <a:path w="847" h="93">
                <a:moveTo>
                  <a:pt x="847" y="0"/>
                </a:moveTo>
                <a:lnTo>
                  <a:pt x="159" y="0"/>
                </a:lnTo>
                <a:lnTo>
                  <a:pt x="0" y="93"/>
                </a:lnTo>
                <a:lnTo>
                  <a:pt x="847" y="93"/>
                </a:lnTo>
                <a:lnTo>
                  <a:pt x="847" y="0"/>
                </a:lnTo>
                <a:close/>
              </a:path>
            </a:pathLst>
          </a:custGeom>
          <a:gradFill>
            <a:gsLst>
              <a:gs pos="0">
                <a:srgbClr val="E9474A"/>
              </a:gs>
              <a:gs pos="95000">
                <a:srgbClr val="EA4E4E"/>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20" name="Freeform 8"/>
          <p:cNvSpPr>
            <a:spLocks/>
          </p:cNvSpPr>
          <p:nvPr userDrawn="1"/>
        </p:nvSpPr>
        <p:spPr bwMode="auto">
          <a:xfrm>
            <a:off x="5159376" y="5032771"/>
            <a:ext cx="2927350" cy="110729"/>
          </a:xfrm>
          <a:custGeom>
            <a:avLst/>
            <a:gdLst>
              <a:gd name="T0" fmla="*/ 1844 w 1844"/>
              <a:gd name="T1" fmla="*/ 0 h 93"/>
              <a:gd name="T2" fmla="*/ 276 w 1844"/>
              <a:gd name="T3" fmla="*/ 0 h 93"/>
              <a:gd name="T4" fmla="*/ 0 w 1844"/>
              <a:gd name="T5" fmla="*/ 93 h 93"/>
              <a:gd name="T6" fmla="*/ 1683 w 1844"/>
              <a:gd name="T7" fmla="*/ 93 h 93"/>
              <a:gd name="T8" fmla="*/ 1844 w 1844"/>
              <a:gd name="T9" fmla="*/ 0 h 93"/>
            </a:gdLst>
            <a:ahLst/>
            <a:cxnLst>
              <a:cxn ang="0">
                <a:pos x="T0" y="T1"/>
              </a:cxn>
              <a:cxn ang="0">
                <a:pos x="T2" y="T3"/>
              </a:cxn>
              <a:cxn ang="0">
                <a:pos x="T4" y="T5"/>
              </a:cxn>
              <a:cxn ang="0">
                <a:pos x="T6" y="T7"/>
              </a:cxn>
              <a:cxn ang="0">
                <a:pos x="T8" y="T9"/>
              </a:cxn>
            </a:cxnLst>
            <a:rect l="0" t="0" r="r" b="b"/>
            <a:pathLst>
              <a:path w="1844" h="93">
                <a:moveTo>
                  <a:pt x="1844" y="0"/>
                </a:moveTo>
                <a:lnTo>
                  <a:pt x="276" y="0"/>
                </a:lnTo>
                <a:lnTo>
                  <a:pt x="0" y="93"/>
                </a:lnTo>
                <a:lnTo>
                  <a:pt x="1683" y="93"/>
                </a:lnTo>
                <a:lnTo>
                  <a:pt x="1844" y="0"/>
                </a:lnTo>
                <a:close/>
              </a:path>
            </a:pathLst>
          </a:custGeom>
          <a:gradFill>
            <a:gsLst>
              <a:gs pos="0">
                <a:srgbClr val="222F7B"/>
              </a:gs>
              <a:gs pos="42000">
                <a:srgbClr val="1E3684"/>
              </a:gs>
              <a:gs pos="100000">
                <a:srgbClr val="24236B"/>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21" name="Freeform 6"/>
          <p:cNvSpPr>
            <a:spLocks/>
          </p:cNvSpPr>
          <p:nvPr userDrawn="1"/>
        </p:nvSpPr>
        <p:spPr bwMode="auto">
          <a:xfrm>
            <a:off x="1" y="5032771"/>
            <a:ext cx="5632450" cy="110729"/>
          </a:xfrm>
          <a:custGeom>
            <a:avLst/>
            <a:gdLst>
              <a:gd name="T0" fmla="*/ 3548 w 3548"/>
              <a:gd name="T1" fmla="*/ 0 h 93"/>
              <a:gd name="T2" fmla="*/ 0 w 3548"/>
              <a:gd name="T3" fmla="*/ 0 h 93"/>
              <a:gd name="T4" fmla="*/ 0 w 3548"/>
              <a:gd name="T5" fmla="*/ 93 h 93"/>
              <a:gd name="T6" fmla="*/ 3272 w 3548"/>
              <a:gd name="T7" fmla="*/ 93 h 93"/>
              <a:gd name="T8" fmla="*/ 3548 w 3548"/>
              <a:gd name="T9" fmla="*/ 0 h 93"/>
            </a:gdLst>
            <a:ahLst/>
            <a:cxnLst>
              <a:cxn ang="0">
                <a:pos x="T0" y="T1"/>
              </a:cxn>
              <a:cxn ang="0">
                <a:pos x="T2" y="T3"/>
              </a:cxn>
              <a:cxn ang="0">
                <a:pos x="T4" y="T5"/>
              </a:cxn>
              <a:cxn ang="0">
                <a:pos x="T6" y="T7"/>
              </a:cxn>
              <a:cxn ang="0">
                <a:pos x="T8" y="T9"/>
              </a:cxn>
            </a:cxnLst>
            <a:rect l="0" t="0" r="r" b="b"/>
            <a:pathLst>
              <a:path w="3548" h="93">
                <a:moveTo>
                  <a:pt x="3548" y="0"/>
                </a:moveTo>
                <a:lnTo>
                  <a:pt x="0" y="0"/>
                </a:lnTo>
                <a:lnTo>
                  <a:pt x="0" y="93"/>
                </a:lnTo>
                <a:lnTo>
                  <a:pt x="3272" y="93"/>
                </a:lnTo>
                <a:lnTo>
                  <a:pt x="3548" y="0"/>
                </a:lnTo>
                <a:close/>
              </a:path>
            </a:pathLst>
          </a:custGeom>
          <a:gradFill>
            <a:gsLst>
              <a:gs pos="0">
                <a:srgbClr val="005197"/>
              </a:gs>
              <a:gs pos="27000">
                <a:srgbClr val="0674BE"/>
              </a:gs>
              <a:gs pos="100000">
                <a:srgbClr val="0063AC"/>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73" name="Ellipse 72"/>
          <p:cNvSpPr/>
          <p:nvPr/>
        </p:nvSpPr>
        <p:spPr bwMode="auto">
          <a:xfrm>
            <a:off x="277813" y="3634779"/>
            <a:ext cx="654736" cy="654734"/>
          </a:xfrm>
          <a:prstGeom prst="ellipse">
            <a:avLst/>
          </a:prstGeom>
          <a:noFill/>
          <a:ln w="9525" cap="rnd">
            <a:solidFill>
              <a:schemeClr val="tx1"/>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161" name="Espace réservé du texte 3"/>
          <p:cNvSpPr txBox="1">
            <a:spLocks/>
          </p:cNvSpPr>
          <p:nvPr/>
        </p:nvSpPr>
        <p:spPr bwMode="auto">
          <a:xfrm>
            <a:off x="3744303" y="3814362"/>
            <a:ext cx="1339058" cy="344710"/>
          </a:xfrm>
          <a:prstGeom prst="rect">
            <a:avLst/>
          </a:prstGeom>
          <a:noFill/>
          <a:ln>
            <a:noFill/>
          </a:ln>
          <a:extLst/>
        </p:spPr>
        <p:txBody>
          <a:bodyPr vert="horz" wrap="square" lIns="0" tIns="0" rIns="0" bIns="0" numCol="1" anchor="b" anchorCtr="0" compatLnSpc="1">
            <a:prstTxWarp prst="textNoShape">
              <a:avLst/>
            </a:prstTxWarp>
            <a:spAutoFit/>
          </a:bodyPr>
          <a:lstStyle>
            <a:lvl1pPr marL="0" indent="0" algn="l" rtl="0" eaLnBrk="1" fontAlgn="base" hangingPunct="1">
              <a:lnSpc>
                <a:spcPct val="100000"/>
              </a:lnSpc>
              <a:spcBef>
                <a:spcPct val="50000"/>
              </a:spcBef>
              <a:spcAft>
                <a:spcPct val="0"/>
              </a:spcAft>
              <a:buClr>
                <a:schemeClr val="bg1"/>
              </a:buClr>
              <a:buSzPct val="25000"/>
              <a:buFont typeface="Arial" pitchFamily="34" charset="0"/>
              <a:buChar char="•"/>
              <a:defRPr sz="2400">
                <a:solidFill>
                  <a:schemeClr val="tx1"/>
                </a:solidFill>
                <a:latin typeface="+mn-lt"/>
                <a:ea typeface="+mn-ea"/>
                <a:cs typeface="+mn-cs"/>
              </a:defRPr>
            </a:lvl1pPr>
            <a:lvl2pPr marL="539750" indent="-339725" algn="l" rtl="0" eaLnBrk="1" fontAlgn="base" hangingPunct="1">
              <a:lnSpc>
                <a:spcPct val="90000"/>
              </a:lnSpc>
              <a:spcBef>
                <a:spcPct val="30000"/>
              </a:spcBef>
              <a:spcAft>
                <a:spcPct val="0"/>
              </a:spcAft>
              <a:buClr>
                <a:schemeClr val="tx1"/>
              </a:buClr>
              <a:buFont typeface="GE Inspira Pitch" pitchFamily="34" charset="0"/>
              <a:buChar char="•"/>
              <a:defRPr sz="2000">
                <a:solidFill>
                  <a:schemeClr val="tx1"/>
                </a:solidFill>
                <a:latin typeface="+mn-lt"/>
              </a:defRPr>
            </a:lvl2pPr>
            <a:lvl3pPr marL="895350" indent="-288925" algn="l" rtl="0" eaLnBrk="1" fontAlgn="base" hangingPunct="1">
              <a:lnSpc>
                <a:spcPct val="90000"/>
              </a:lnSpc>
              <a:spcBef>
                <a:spcPct val="20000"/>
              </a:spcBef>
              <a:spcAft>
                <a:spcPct val="0"/>
              </a:spcAft>
              <a:buClr>
                <a:schemeClr val="tx1"/>
              </a:buClr>
              <a:buChar char="–"/>
              <a:defRPr sz="1800">
                <a:solidFill>
                  <a:schemeClr val="tx1"/>
                </a:solidFill>
                <a:latin typeface="+mn-lt"/>
              </a:defRPr>
            </a:lvl3pPr>
            <a:lvl4pPr marL="1146175" indent="-287338" algn="l" rtl="0" eaLnBrk="1" fontAlgn="base" hangingPunct="1">
              <a:lnSpc>
                <a:spcPct val="90000"/>
              </a:lnSpc>
              <a:spcBef>
                <a:spcPct val="10000"/>
              </a:spcBef>
              <a:spcAft>
                <a:spcPct val="0"/>
              </a:spcAft>
              <a:buClr>
                <a:schemeClr val="tx1"/>
              </a:buClr>
              <a:buChar char="–"/>
              <a:defRPr sz="1800">
                <a:solidFill>
                  <a:schemeClr val="tx1"/>
                </a:solidFill>
                <a:latin typeface="+mn-lt"/>
              </a:defRPr>
            </a:lvl4pPr>
            <a:lvl5pPr marL="1546225" indent="-285750" algn="l" rtl="0" eaLnBrk="1" fontAlgn="base" hangingPunct="1">
              <a:lnSpc>
                <a:spcPct val="90000"/>
              </a:lnSpc>
              <a:spcBef>
                <a:spcPts val="240"/>
              </a:spcBef>
              <a:spcAft>
                <a:spcPct val="0"/>
              </a:spcAft>
              <a:buClr>
                <a:schemeClr val="tx1"/>
              </a:buClr>
              <a:buChar char="–"/>
              <a:defRPr sz="1800">
                <a:solidFill>
                  <a:schemeClr val="tx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a:lstStyle>
          <a:p>
            <a:pPr eaLnBrk="0" hangingPunct="0">
              <a:lnSpc>
                <a:spcPct val="80000"/>
              </a:lnSpc>
              <a:spcBef>
                <a:spcPts val="0"/>
              </a:spcBef>
              <a:buClrTx/>
              <a:buSzTx/>
              <a:buNone/>
            </a:pPr>
            <a:r>
              <a:rPr lang="en-GB" sz="2700" b="1" dirty="0">
                <a:solidFill>
                  <a:schemeClr val="accent1"/>
                </a:solidFill>
                <a:latin typeface="ApexSansMediumT" panose="02000503020000020004" pitchFamily="2" charset="0"/>
              </a:rPr>
              <a:t>2016</a:t>
            </a:r>
            <a:endParaRPr lang="en-US" sz="2700" b="1" dirty="0">
              <a:solidFill>
                <a:schemeClr val="accent1"/>
              </a:solidFill>
              <a:latin typeface="ApexSansMediumT" panose="02000503020000020004" pitchFamily="2" charset="0"/>
            </a:endParaRPr>
          </a:p>
        </p:txBody>
      </p:sp>
      <p:sp>
        <p:nvSpPr>
          <p:cNvPr id="91" name="Rectangle 90"/>
          <p:cNvSpPr/>
          <p:nvPr/>
        </p:nvSpPr>
        <p:spPr bwMode="auto">
          <a:xfrm>
            <a:off x="1047307" y="4174529"/>
            <a:ext cx="3526280"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cxnSp>
        <p:nvCxnSpPr>
          <p:cNvPr id="90" name="Connecteur droit 89"/>
          <p:cNvCxnSpPr/>
          <p:nvPr/>
        </p:nvCxnSpPr>
        <p:spPr>
          <a:xfrm flipH="1">
            <a:off x="1047308" y="4168689"/>
            <a:ext cx="4153342" cy="0"/>
          </a:xfrm>
          <a:prstGeom prst="line">
            <a:avLst/>
          </a:prstGeom>
          <a:noFill/>
          <a:ln w="9525" cap="rnd">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33" name="Freeform 12"/>
          <p:cNvSpPr>
            <a:spLocks noEditPoints="1"/>
          </p:cNvSpPr>
          <p:nvPr/>
        </p:nvSpPr>
        <p:spPr bwMode="auto">
          <a:xfrm>
            <a:off x="333933" y="2327909"/>
            <a:ext cx="536468" cy="247600"/>
          </a:xfrm>
          <a:custGeom>
            <a:avLst/>
            <a:gdLst>
              <a:gd name="T0" fmla="*/ 227 w 454"/>
              <a:gd name="T1" fmla="*/ 208 h 208"/>
              <a:gd name="T2" fmla="*/ 170 w 454"/>
              <a:gd name="T3" fmla="*/ 151 h 208"/>
              <a:gd name="T4" fmla="*/ 113 w 454"/>
              <a:gd name="T5" fmla="*/ 151 h 208"/>
              <a:gd name="T6" fmla="*/ 117 w 454"/>
              <a:gd name="T7" fmla="*/ 165 h 208"/>
              <a:gd name="T8" fmla="*/ 90 w 454"/>
              <a:gd name="T9" fmla="*/ 192 h 208"/>
              <a:gd name="T10" fmla="*/ 64 w 454"/>
              <a:gd name="T11" fmla="*/ 165 h 208"/>
              <a:gd name="T12" fmla="*/ 67 w 454"/>
              <a:gd name="T13" fmla="*/ 151 h 208"/>
              <a:gd name="T14" fmla="*/ 7 w 454"/>
              <a:gd name="T15" fmla="*/ 151 h 208"/>
              <a:gd name="T16" fmla="*/ 0 w 454"/>
              <a:gd name="T17" fmla="*/ 144 h 208"/>
              <a:gd name="T18" fmla="*/ 7 w 454"/>
              <a:gd name="T19" fmla="*/ 137 h 208"/>
              <a:gd name="T20" fmla="*/ 168 w 454"/>
              <a:gd name="T21" fmla="*/ 137 h 208"/>
              <a:gd name="T22" fmla="*/ 167 w 454"/>
              <a:gd name="T23" fmla="*/ 129 h 208"/>
              <a:gd name="T24" fmla="*/ 175 w 454"/>
              <a:gd name="T25" fmla="*/ 90 h 208"/>
              <a:gd name="T26" fmla="*/ 107 w 454"/>
              <a:gd name="T27" fmla="*/ 90 h 208"/>
              <a:gd name="T28" fmla="*/ 100 w 454"/>
              <a:gd name="T29" fmla="*/ 83 h 208"/>
              <a:gd name="T30" fmla="*/ 107 w 454"/>
              <a:gd name="T31" fmla="*/ 76 h 208"/>
              <a:gd name="T32" fmla="*/ 183 w 454"/>
              <a:gd name="T33" fmla="*/ 76 h 208"/>
              <a:gd name="T34" fmla="*/ 220 w 454"/>
              <a:gd name="T35" fmla="*/ 50 h 208"/>
              <a:gd name="T36" fmla="*/ 220 w 454"/>
              <a:gd name="T37" fmla="*/ 7 h 208"/>
              <a:gd name="T38" fmla="*/ 227 w 454"/>
              <a:gd name="T39" fmla="*/ 0 h 208"/>
              <a:gd name="T40" fmla="*/ 234 w 454"/>
              <a:gd name="T41" fmla="*/ 7 h 208"/>
              <a:gd name="T42" fmla="*/ 234 w 454"/>
              <a:gd name="T43" fmla="*/ 50 h 208"/>
              <a:gd name="T44" fmla="*/ 272 w 454"/>
              <a:gd name="T45" fmla="*/ 76 h 208"/>
              <a:gd name="T46" fmla="*/ 348 w 454"/>
              <a:gd name="T47" fmla="*/ 76 h 208"/>
              <a:gd name="T48" fmla="*/ 355 w 454"/>
              <a:gd name="T49" fmla="*/ 83 h 208"/>
              <a:gd name="T50" fmla="*/ 348 w 454"/>
              <a:gd name="T51" fmla="*/ 90 h 208"/>
              <a:gd name="T52" fmla="*/ 279 w 454"/>
              <a:gd name="T53" fmla="*/ 90 h 208"/>
              <a:gd name="T54" fmla="*/ 287 w 454"/>
              <a:gd name="T55" fmla="*/ 129 h 208"/>
              <a:gd name="T56" fmla="*/ 287 w 454"/>
              <a:gd name="T57" fmla="*/ 137 h 208"/>
              <a:gd name="T58" fmla="*/ 447 w 454"/>
              <a:gd name="T59" fmla="*/ 137 h 208"/>
              <a:gd name="T60" fmla="*/ 454 w 454"/>
              <a:gd name="T61" fmla="*/ 144 h 208"/>
              <a:gd name="T62" fmla="*/ 447 w 454"/>
              <a:gd name="T63" fmla="*/ 151 h 208"/>
              <a:gd name="T64" fmla="*/ 387 w 454"/>
              <a:gd name="T65" fmla="*/ 151 h 208"/>
              <a:gd name="T66" fmla="*/ 391 w 454"/>
              <a:gd name="T67" fmla="*/ 165 h 208"/>
              <a:gd name="T68" fmla="*/ 365 w 454"/>
              <a:gd name="T69" fmla="*/ 192 h 208"/>
              <a:gd name="T70" fmla="*/ 338 w 454"/>
              <a:gd name="T71" fmla="*/ 165 h 208"/>
              <a:gd name="T72" fmla="*/ 342 w 454"/>
              <a:gd name="T73" fmla="*/ 151 h 208"/>
              <a:gd name="T74" fmla="*/ 285 w 454"/>
              <a:gd name="T75" fmla="*/ 151 h 208"/>
              <a:gd name="T76" fmla="*/ 227 w 454"/>
              <a:gd name="T77" fmla="*/ 208 h 208"/>
              <a:gd name="T78" fmla="*/ 227 w 454"/>
              <a:gd name="T79" fmla="*/ 64 h 208"/>
              <a:gd name="T80" fmla="*/ 181 w 454"/>
              <a:gd name="T81" fmla="*/ 129 h 208"/>
              <a:gd name="T82" fmla="*/ 227 w 454"/>
              <a:gd name="T83" fmla="*/ 194 h 208"/>
              <a:gd name="T84" fmla="*/ 274 w 454"/>
              <a:gd name="T85" fmla="*/ 129 h 208"/>
              <a:gd name="T86" fmla="*/ 227 w 454"/>
              <a:gd name="T87" fmla="*/ 64 h 208"/>
              <a:gd name="T88" fmla="*/ 365 w 454"/>
              <a:gd name="T89" fmla="*/ 152 h 208"/>
              <a:gd name="T90" fmla="*/ 352 w 454"/>
              <a:gd name="T91" fmla="*/ 165 h 208"/>
              <a:gd name="T92" fmla="*/ 365 w 454"/>
              <a:gd name="T93" fmla="*/ 178 h 208"/>
              <a:gd name="T94" fmla="*/ 377 w 454"/>
              <a:gd name="T95" fmla="*/ 165 h 208"/>
              <a:gd name="T96" fmla="*/ 365 w 454"/>
              <a:gd name="T97" fmla="*/ 152 h 208"/>
              <a:gd name="T98" fmla="*/ 90 w 454"/>
              <a:gd name="T99" fmla="*/ 152 h 208"/>
              <a:gd name="T100" fmla="*/ 77 w 454"/>
              <a:gd name="T101" fmla="*/ 165 h 208"/>
              <a:gd name="T102" fmla="*/ 90 w 454"/>
              <a:gd name="T103" fmla="*/ 178 h 208"/>
              <a:gd name="T104" fmla="*/ 103 w 454"/>
              <a:gd name="T105" fmla="*/ 165 h 208"/>
              <a:gd name="T106" fmla="*/ 90 w 454"/>
              <a:gd name="T107" fmla="*/ 152 h 208"/>
              <a:gd name="T108" fmla="*/ 244 w 454"/>
              <a:gd name="T109" fmla="*/ 114 h 208"/>
              <a:gd name="T110" fmla="*/ 208 w 454"/>
              <a:gd name="T111" fmla="*/ 114 h 208"/>
              <a:gd name="T112" fmla="*/ 201 w 454"/>
              <a:gd name="T113" fmla="*/ 107 h 208"/>
              <a:gd name="T114" fmla="*/ 208 w 454"/>
              <a:gd name="T115" fmla="*/ 100 h 208"/>
              <a:gd name="T116" fmla="*/ 244 w 454"/>
              <a:gd name="T117" fmla="*/ 100 h 208"/>
              <a:gd name="T118" fmla="*/ 251 w 454"/>
              <a:gd name="T119" fmla="*/ 107 h 208"/>
              <a:gd name="T120" fmla="*/ 244 w 454"/>
              <a:gd name="T121" fmla="*/ 11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4" h="208">
                <a:moveTo>
                  <a:pt x="227" y="208"/>
                </a:moveTo>
                <a:cubicBezTo>
                  <a:pt x="200" y="208"/>
                  <a:pt x="177" y="184"/>
                  <a:pt x="170" y="151"/>
                </a:cubicBezTo>
                <a:cubicBezTo>
                  <a:pt x="113" y="151"/>
                  <a:pt x="113" y="151"/>
                  <a:pt x="113" y="151"/>
                </a:cubicBezTo>
                <a:cubicBezTo>
                  <a:pt x="115" y="155"/>
                  <a:pt x="117" y="160"/>
                  <a:pt x="117" y="165"/>
                </a:cubicBezTo>
                <a:cubicBezTo>
                  <a:pt x="117" y="179"/>
                  <a:pt x="105" y="192"/>
                  <a:pt x="90" y="192"/>
                </a:cubicBezTo>
                <a:cubicBezTo>
                  <a:pt x="75" y="192"/>
                  <a:pt x="64" y="179"/>
                  <a:pt x="64" y="165"/>
                </a:cubicBezTo>
                <a:cubicBezTo>
                  <a:pt x="64" y="160"/>
                  <a:pt x="65" y="155"/>
                  <a:pt x="67" y="151"/>
                </a:cubicBezTo>
                <a:cubicBezTo>
                  <a:pt x="7" y="151"/>
                  <a:pt x="7" y="151"/>
                  <a:pt x="7" y="151"/>
                </a:cubicBezTo>
                <a:cubicBezTo>
                  <a:pt x="3" y="151"/>
                  <a:pt x="0" y="148"/>
                  <a:pt x="0" y="144"/>
                </a:cubicBezTo>
                <a:cubicBezTo>
                  <a:pt x="0" y="140"/>
                  <a:pt x="3" y="137"/>
                  <a:pt x="7" y="137"/>
                </a:cubicBezTo>
                <a:cubicBezTo>
                  <a:pt x="168" y="137"/>
                  <a:pt x="168" y="137"/>
                  <a:pt x="168" y="137"/>
                </a:cubicBezTo>
                <a:cubicBezTo>
                  <a:pt x="167" y="134"/>
                  <a:pt x="167" y="132"/>
                  <a:pt x="167" y="129"/>
                </a:cubicBezTo>
                <a:cubicBezTo>
                  <a:pt x="167" y="115"/>
                  <a:pt x="170" y="101"/>
                  <a:pt x="175" y="90"/>
                </a:cubicBezTo>
                <a:cubicBezTo>
                  <a:pt x="107" y="90"/>
                  <a:pt x="107" y="90"/>
                  <a:pt x="107" y="90"/>
                </a:cubicBezTo>
                <a:cubicBezTo>
                  <a:pt x="103" y="90"/>
                  <a:pt x="100" y="87"/>
                  <a:pt x="100" y="83"/>
                </a:cubicBezTo>
                <a:cubicBezTo>
                  <a:pt x="100" y="79"/>
                  <a:pt x="103" y="76"/>
                  <a:pt x="107" y="76"/>
                </a:cubicBezTo>
                <a:cubicBezTo>
                  <a:pt x="183" y="76"/>
                  <a:pt x="183" y="76"/>
                  <a:pt x="183" y="76"/>
                </a:cubicBezTo>
                <a:cubicBezTo>
                  <a:pt x="192" y="62"/>
                  <a:pt x="206" y="53"/>
                  <a:pt x="220" y="50"/>
                </a:cubicBezTo>
                <a:cubicBezTo>
                  <a:pt x="220" y="7"/>
                  <a:pt x="220" y="7"/>
                  <a:pt x="220" y="7"/>
                </a:cubicBezTo>
                <a:cubicBezTo>
                  <a:pt x="220" y="3"/>
                  <a:pt x="224" y="0"/>
                  <a:pt x="227" y="0"/>
                </a:cubicBezTo>
                <a:cubicBezTo>
                  <a:pt x="231" y="0"/>
                  <a:pt x="234" y="3"/>
                  <a:pt x="234" y="7"/>
                </a:cubicBezTo>
                <a:cubicBezTo>
                  <a:pt x="234" y="50"/>
                  <a:pt x="234" y="50"/>
                  <a:pt x="234" y="50"/>
                </a:cubicBezTo>
                <a:cubicBezTo>
                  <a:pt x="249" y="53"/>
                  <a:pt x="262" y="62"/>
                  <a:pt x="272" y="76"/>
                </a:cubicBezTo>
                <a:cubicBezTo>
                  <a:pt x="348" y="76"/>
                  <a:pt x="348" y="76"/>
                  <a:pt x="348" y="76"/>
                </a:cubicBezTo>
                <a:cubicBezTo>
                  <a:pt x="351" y="76"/>
                  <a:pt x="355" y="79"/>
                  <a:pt x="355" y="83"/>
                </a:cubicBezTo>
                <a:cubicBezTo>
                  <a:pt x="355" y="87"/>
                  <a:pt x="351" y="90"/>
                  <a:pt x="348" y="90"/>
                </a:cubicBezTo>
                <a:cubicBezTo>
                  <a:pt x="279" y="90"/>
                  <a:pt x="279" y="90"/>
                  <a:pt x="279" y="90"/>
                </a:cubicBezTo>
                <a:cubicBezTo>
                  <a:pt x="284" y="101"/>
                  <a:pt x="287" y="115"/>
                  <a:pt x="287" y="129"/>
                </a:cubicBezTo>
                <a:cubicBezTo>
                  <a:pt x="287" y="132"/>
                  <a:pt x="287" y="134"/>
                  <a:pt x="287" y="137"/>
                </a:cubicBezTo>
                <a:cubicBezTo>
                  <a:pt x="447" y="137"/>
                  <a:pt x="447" y="137"/>
                  <a:pt x="447" y="137"/>
                </a:cubicBezTo>
                <a:cubicBezTo>
                  <a:pt x="451" y="137"/>
                  <a:pt x="454" y="140"/>
                  <a:pt x="454" y="144"/>
                </a:cubicBezTo>
                <a:cubicBezTo>
                  <a:pt x="454" y="148"/>
                  <a:pt x="451" y="151"/>
                  <a:pt x="447" y="151"/>
                </a:cubicBezTo>
                <a:cubicBezTo>
                  <a:pt x="387" y="151"/>
                  <a:pt x="387" y="151"/>
                  <a:pt x="387" y="151"/>
                </a:cubicBezTo>
                <a:cubicBezTo>
                  <a:pt x="390" y="155"/>
                  <a:pt x="391" y="160"/>
                  <a:pt x="391" y="165"/>
                </a:cubicBezTo>
                <a:cubicBezTo>
                  <a:pt x="391" y="179"/>
                  <a:pt x="379" y="192"/>
                  <a:pt x="365" y="192"/>
                </a:cubicBezTo>
                <a:cubicBezTo>
                  <a:pt x="350" y="192"/>
                  <a:pt x="338" y="179"/>
                  <a:pt x="338" y="165"/>
                </a:cubicBezTo>
                <a:cubicBezTo>
                  <a:pt x="338" y="160"/>
                  <a:pt x="340" y="155"/>
                  <a:pt x="342" y="151"/>
                </a:cubicBezTo>
                <a:cubicBezTo>
                  <a:pt x="285" y="151"/>
                  <a:pt x="285" y="151"/>
                  <a:pt x="285" y="151"/>
                </a:cubicBezTo>
                <a:cubicBezTo>
                  <a:pt x="278" y="184"/>
                  <a:pt x="255" y="208"/>
                  <a:pt x="227" y="208"/>
                </a:cubicBezTo>
                <a:close/>
                <a:moveTo>
                  <a:pt x="227" y="64"/>
                </a:moveTo>
                <a:cubicBezTo>
                  <a:pt x="202" y="64"/>
                  <a:pt x="181" y="93"/>
                  <a:pt x="181" y="129"/>
                </a:cubicBezTo>
                <a:cubicBezTo>
                  <a:pt x="181" y="165"/>
                  <a:pt x="202" y="194"/>
                  <a:pt x="227" y="194"/>
                </a:cubicBezTo>
                <a:cubicBezTo>
                  <a:pt x="253" y="194"/>
                  <a:pt x="274" y="165"/>
                  <a:pt x="274" y="129"/>
                </a:cubicBezTo>
                <a:cubicBezTo>
                  <a:pt x="274" y="93"/>
                  <a:pt x="253" y="64"/>
                  <a:pt x="227" y="64"/>
                </a:cubicBezTo>
                <a:close/>
                <a:moveTo>
                  <a:pt x="365" y="152"/>
                </a:moveTo>
                <a:cubicBezTo>
                  <a:pt x="358" y="152"/>
                  <a:pt x="352" y="157"/>
                  <a:pt x="352" y="165"/>
                </a:cubicBezTo>
                <a:cubicBezTo>
                  <a:pt x="352" y="172"/>
                  <a:pt x="358" y="178"/>
                  <a:pt x="365" y="178"/>
                </a:cubicBezTo>
                <a:cubicBezTo>
                  <a:pt x="372" y="178"/>
                  <a:pt x="377" y="172"/>
                  <a:pt x="377" y="165"/>
                </a:cubicBezTo>
                <a:cubicBezTo>
                  <a:pt x="377" y="157"/>
                  <a:pt x="372" y="152"/>
                  <a:pt x="365" y="152"/>
                </a:cubicBezTo>
                <a:close/>
                <a:moveTo>
                  <a:pt x="90" y="152"/>
                </a:moveTo>
                <a:cubicBezTo>
                  <a:pt x="83" y="152"/>
                  <a:pt x="77" y="157"/>
                  <a:pt x="77" y="165"/>
                </a:cubicBezTo>
                <a:cubicBezTo>
                  <a:pt x="77" y="172"/>
                  <a:pt x="83" y="178"/>
                  <a:pt x="90" y="178"/>
                </a:cubicBezTo>
                <a:cubicBezTo>
                  <a:pt x="97" y="178"/>
                  <a:pt x="103" y="172"/>
                  <a:pt x="103" y="165"/>
                </a:cubicBezTo>
                <a:cubicBezTo>
                  <a:pt x="103" y="157"/>
                  <a:pt x="97" y="152"/>
                  <a:pt x="90" y="152"/>
                </a:cubicBezTo>
                <a:close/>
                <a:moveTo>
                  <a:pt x="244" y="114"/>
                </a:moveTo>
                <a:cubicBezTo>
                  <a:pt x="208" y="114"/>
                  <a:pt x="208" y="114"/>
                  <a:pt x="208" y="114"/>
                </a:cubicBezTo>
                <a:cubicBezTo>
                  <a:pt x="204" y="114"/>
                  <a:pt x="201" y="111"/>
                  <a:pt x="201" y="107"/>
                </a:cubicBezTo>
                <a:cubicBezTo>
                  <a:pt x="201" y="103"/>
                  <a:pt x="204" y="100"/>
                  <a:pt x="208" y="100"/>
                </a:cubicBezTo>
                <a:cubicBezTo>
                  <a:pt x="244" y="100"/>
                  <a:pt x="244" y="100"/>
                  <a:pt x="244" y="100"/>
                </a:cubicBezTo>
                <a:cubicBezTo>
                  <a:pt x="248" y="100"/>
                  <a:pt x="251" y="103"/>
                  <a:pt x="251" y="107"/>
                </a:cubicBezTo>
                <a:cubicBezTo>
                  <a:pt x="251" y="111"/>
                  <a:pt x="248" y="114"/>
                  <a:pt x="244" y="11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43" name="Freeform 21"/>
          <p:cNvSpPr>
            <a:spLocks noEditPoints="1"/>
          </p:cNvSpPr>
          <p:nvPr/>
        </p:nvSpPr>
        <p:spPr bwMode="auto">
          <a:xfrm>
            <a:off x="350153" y="3798276"/>
            <a:ext cx="510056" cy="353436"/>
          </a:xfrm>
          <a:custGeom>
            <a:avLst/>
            <a:gdLst>
              <a:gd name="T0" fmla="*/ 151 w 153"/>
              <a:gd name="T1" fmla="*/ 18 h 105"/>
              <a:gd name="T2" fmla="*/ 121 w 153"/>
              <a:gd name="T3" fmla="*/ 11 h 105"/>
              <a:gd name="T4" fmla="*/ 42 w 153"/>
              <a:gd name="T5" fmla="*/ 0 h 105"/>
              <a:gd name="T6" fmla="*/ 31 w 153"/>
              <a:gd name="T7" fmla="*/ 2 h 105"/>
              <a:gd name="T8" fmla="*/ 30 w 153"/>
              <a:gd name="T9" fmla="*/ 9 h 105"/>
              <a:gd name="T10" fmla="*/ 57 w 153"/>
              <a:gd name="T11" fmla="*/ 39 h 105"/>
              <a:gd name="T12" fmla="*/ 13 w 153"/>
              <a:gd name="T13" fmla="*/ 41 h 105"/>
              <a:gd name="T14" fmla="*/ 3 w 153"/>
              <a:gd name="T15" fmla="*/ 43 h 105"/>
              <a:gd name="T16" fmla="*/ 1 w 153"/>
              <a:gd name="T17" fmla="*/ 49 h 105"/>
              <a:gd name="T18" fmla="*/ 12 w 153"/>
              <a:gd name="T19" fmla="*/ 65 h 105"/>
              <a:gd name="T20" fmla="*/ 31 w 153"/>
              <a:gd name="T21" fmla="*/ 74 h 105"/>
              <a:gd name="T22" fmla="*/ 70 w 153"/>
              <a:gd name="T23" fmla="*/ 64 h 105"/>
              <a:gd name="T24" fmla="*/ 93 w 153"/>
              <a:gd name="T25" fmla="*/ 102 h 105"/>
              <a:gd name="T26" fmla="*/ 99 w 153"/>
              <a:gd name="T27" fmla="*/ 105 h 105"/>
              <a:gd name="T28" fmla="*/ 107 w 153"/>
              <a:gd name="T29" fmla="*/ 97 h 105"/>
              <a:gd name="T30" fmla="*/ 139 w 153"/>
              <a:gd name="T31" fmla="*/ 35 h 105"/>
              <a:gd name="T32" fmla="*/ 34 w 153"/>
              <a:gd name="T33" fmla="*/ 6 h 105"/>
              <a:gd name="T34" fmla="*/ 40 w 153"/>
              <a:gd name="T35" fmla="*/ 5 h 105"/>
              <a:gd name="T36" fmla="*/ 62 w 153"/>
              <a:gd name="T37" fmla="*/ 36 h 105"/>
              <a:gd name="T38" fmla="*/ 137 w 153"/>
              <a:gd name="T39" fmla="*/ 31 h 105"/>
              <a:gd name="T40" fmla="*/ 102 w 153"/>
              <a:gd name="T41" fmla="*/ 97 h 105"/>
              <a:gd name="T42" fmla="*/ 97 w 153"/>
              <a:gd name="T43" fmla="*/ 100 h 105"/>
              <a:gd name="T44" fmla="*/ 79 w 153"/>
              <a:gd name="T45" fmla="*/ 63 h 105"/>
              <a:gd name="T46" fmla="*/ 68 w 153"/>
              <a:gd name="T47" fmla="*/ 60 h 105"/>
              <a:gd name="T48" fmla="*/ 31 w 153"/>
              <a:gd name="T49" fmla="*/ 69 h 105"/>
              <a:gd name="T50" fmla="*/ 17 w 153"/>
              <a:gd name="T51" fmla="*/ 66 h 105"/>
              <a:gd name="T52" fmla="*/ 21 w 153"/>
              <a:gd name="T53" fmla="*/ 64 h 105"/>
              <a:gd name="T54" fmla="*/ 9 w 153"/>
              <a:gd name="T55" fmla="*/ 46 h 105"/>
              <a:gd name="T56" fmla="*/ 34 w 153"/>
              <a:gd name="T57" fmla="*/ 55 h 105"/>
              <a:gd name="T58" fmla="*/ 58 w 153"/>
              <a:gd name="T59" fmla="*/ 43 h 105"/>
              <a:gd name="T60" fmla="*/ 128 w 153"/>
              <a:gd name="T61" fmla="*/ 15 h 105"/>
              <a:gd name="T62" fmla="*/ 147 w 153"/>
              <a:gd name="T63" fmla="*/ 2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3" h="105">
                <a:moveTo>
                  <a:pt x="151" y="20"/>
                </a:moveTo>
                <a:cubicBezTo>
                  <a:pt x="151" y="20"/>
                  <a:pt x="151" y="19"/>
                  <a:pt x="151" y="18"/>
                </a:cubicBezTo>
                <a:cubicBezTo>
                  <a:pt x="148" y="13"/>
                  <a:pt x="135" y="10"/>
                  <a:pt x="128" y="10"/>
                </a:cubicBezTo>
                <a:cubicBezTo>
                  <a:pt x="125" y="10"/>
                  <a:pt x="123" y="10"/>
                  <a:pt x="121" y="11"/>
                </a:cubicBezTo>
                <a:cubicBezTo>
                  <a:pt x="92" y="23"/>
                  <a:pt x="92" y="23"/>
                  <a:pt x="92" y="23"/>
                </a:cubicBezTo>
                <a:cubicBezTo>
                  <a:pt x="42" y="0"/>
                  <a:pt x="42" y="0"/>
                  <a:pt x="42" y="0"/>
                </a:cubicBezTo>
                <a:cubicBezTo>
                  <a:pt x="40" y="0"/>
                  <a:pt x="38" y="0"/>
                  <a:pt x="36" y="0"/>
                </a:cubicBezTo>
                <a:cubicBezTo>
                  <a:pt x="31" y="2"/>
                  <a:pt x="31" y="2"/>
                  <a:pt x="31" y="2"/>
                </a:cubicBezTo>
                <a:cubicBezTo>
                  <a:pt x="30" y="3"/>
                  <a:pt x="29" y="4"/>
                  <a:pt x="29" y="5"/>
                </a:cubicBezTo>
                <a:cubicBezTo>
                  <a:pt x="29" y="6"/>
                  <a:pt x="29" y="8"/>
                  <a:pt x="30" y="9"/>
                </a:cubicBezTo>
                <a:cubicBezTo>
                  <a:pt x="58" y="38"/>
                  <a:pt x="58" y="38"/>
                  <a:pt x="58" y="38"/>
                </a:cubicBezTo>
                <a:cubicBezTo>
                  <a:pt x="57" y="39"/>
                  <a:pt x="57" y="39"/>
                  <a:pt x="57" y="39"/>
                </a:cubicBezTo>
                <a:cubicBezTo>
                  <a:pt x="55" y="39"/>
                  <a:pt x="43" y="44"/>
                  <a:pt x="34" y="49"/>
                </a:cubicBezTo>
                <a:cubicBezTo>
                  <a:pt x="13" y="41"/>
                  <a:pt x="13" y="41"/>
                  <a:pt x="13" y="41"/>
                </a:cubicBezTo>
                <a:cubicBezTo>
                  <a:pt x="11" y="40"/>
                  <a:pt x="9" y="41"/>
                  <a:pt x="7" y="41"/>
                </a:cubicBezTo>
                <a:cubicBezTo>
                  <a:pt x="3" y="43"/>
                  <a:pt x="3" y="43"/>
                  <a:pt x="3" y="43"/>
                </a:cubicBezTo>
                <a:cubicBezTo>
                  <a:pt x="2" y="44"/>
                  <a:pt x="1" y="45"/>
                  <a:pt x="1" y="46"/>
                </a:cubicBezTo>
                <a:cubicBezTo>
                  <a:pt x="0" y="47"/>
                  <a:pt x="1" y="48"/>
                  <a:pt x="1" y="49"/>
                </a:cubicBezTo>
                <a:cubicBezTo>
                  <a:pt x="13" y="62"/>
                  <a:pt x="13" y="62"/>
                  <a:pt x="13" y="62"/>
                </a:cubicBezTo>
                <a:cubicBezTo>
                  <a:pt x="12" y="63"/>
                  <a:pt x="12" y="64"/>
                  <a:pt x="12" y="65"/>
                </a:cubicBezTo>
                <a:cubicBezTo>
                  <a:pt x="12" y="70"/>
                  <a:pt x="17" y="72"/>
                  <a:pt x="18" y="72"/>
                </a:cubicBezTo>
                <a:cubicBezTo>
                  <a:pt x="21" y="73"/>
                  <a:pt x="26" y="74"/>
                  <a:pt x="31" y="74"/>
                </a:cubicBezTo>
                <a:cubicBezTo>
                  <a:pt x="43" y="74"/>
                  <a:pt x="56" y="70"/>
                  <a:pt x="59" y="69"/>
                </a:cubicBezTo>
                <a:cubicBezTo>
                  <a:pt x="70" y="64"/>
                  <a:pt x="70" y="64"/>
                  <a:pt x="70" y="64"/>
                </a:cubicBezTo>
                <a:cubicBezTo>
                  <a:pt x="73" y="64"/>
                  <a:pt x="75" y="65"/>
                  <a:pt x="76" y="66"/>
                </a:cubicBezTo>
                <a:cubicBezTo>
                  <a:pt x="93" y="102"/>
                  <a:pt x="93" y="102"/>
                  <a:pt x="93" y="102"/>
                </a:cubicBezTo>
                <a:cubicBezTo>
                  <a:pt x="93" y="104"/>
                  <a:pt x="95" y="105"/>
                  <a:pt x="97" y="105"/>
                </a:cubicBezTo>
                <a:cubicBezTo>
                  <a:pt x="97" y="105"/>
                  <a:pt x="98" y="105"/>
                  <a:pt x="99" y="105"/>
                </a:cubicBezTo>
                <a:cubicBezTo>
                  <a:pt x="103" y="103"/>
                  <a:pt x="103" y="103"/>
                  <a:pt x="103" y="103"/>
                </a:cubicBezTo>
                <a:cubicBezTo>
                  <a:pt x="105" y="102"/>
                  <a:pt x="107" y="99"/>
                  <a:pt x="107" y="97"/>
                </a:cubicBezTo>
                <a:cubicBezTo>
                  <a:pt x="108" y="49"/>
                  <a:pt x="108" y="49"/>
                  <a:pt x="108" y="49"/>
                </a:cubicBezTo>
                <a:cubicBezTo>
                  <a:pt x="139" y="35"/>
                  <a:pt x="139" y="35"/>
                  <a:pt x="139" y="35"/>
                </a:cubicBezTo>
                <a:cubicBezTo>
                  <a:pt x="147" y="32"/>
                  <a:pt x="153" y="25"/>
                  <a:pt x="151" y="20"/>
                </a:cubicBezTo>
                <a:close/>
                <a:moveTo>
                  <a:pt x="34" y="6"/>
                </a:moveTo>
                <a:cubicBezTo>
                  <a:pt x="38" y="5"/>
                  <a:pt x="38" y="5"/>
                  <a:pt x="38" y="5"/>
                </a:cubicBezTo>
                <a:cubicBezTo>
                  <a:pt x="38" y="5"/>
                  <a:pt x="39" y="5"/>
                  <a:pt x="40" y="5"/>
                </a:cubicBezTo>
                <a:cubicBezTo>
                  <a:pt x="86" y="26"/>
                  <a:pt x="86" y="26"/>
                  <a:pt x="86" y="26"/>
                </a:cubicBezTo>
                <a:cubicBezTo>
                  <a:pt x="62" y="36"/>
                  <a:pt x="62" y="36"/>
                  <a:pt x="62" y="36"/>
                </a:cubicBezTo>
                <a:lnTo>
                  <a:pt x="34" y="6"/>
                </a:lnTo>
                <a:close/>
                <a:moveTo>
                  <a:pt x="137" y="31"/>
                </a:moveTo>
                <a:cubicBezTo>
                  <a:pt x="103" y="45"/>
                  <a:pt x="103" y="45"/>
                  <a:pt x="103" y="45"/>
                </a:cubicBezTo>
                <a:cubicBezTo>
                  <a:pt x="102" y="97"/>
                  <a:pt x="102" y="97"/>
                  <a:pt x="102" y="97"/>
                </a:cubicBezTo>
                <a:cubicBezTo>
                  <a:pt x="102" y="98"/>
                  <a:pt x="102" y="98"/>
                  <a:pt x="101" y="98"/>
                </a:cubicBezTo>
                <a:cubicBezTo>
                  <a:pt x="97" y="100"/>
                  <a:pt x="97" y="100"/>
                  <a:pt x="97" y="100"/>
                </a:cubicBezTo>
                <a:cubicBezTo>
                  <a:pt x="80" y="63"/>
                  <a:pt x="80" y="63"/>
                  <a:pt x="80" y="63"/>
                </a:cubicBezTo>
                <a:cubicBezTo>
                  <a:pt x="79" y="63"/>
                  <a:pt x="79" y="63"/>
                  <a:pt x="79" y="63"/>
                </a:cubicBezTo>
                <a:cubicBezTo>
                  <a:pt x="79" y="62"/>
                  <a:pt x="76" y="59"/>
                  <a:pt x="72" y="59"/>
                </a:cubicBezTo>
                <a:cubicBezTo>
                  <a:pt x="71" y="59"/>
                  <a:pt x="70" y="60"/>
                  <a:pt x="68" y="60"/>
                </a:cubicBezTo>
                <a:cubicBezTo>
                  <a:pt x="57" y="65"/>
                  <a:pt x="57" y="65"/>
                  <a:pt x="57" y="65"/>
                </a:cubicBezTo>
                <a:cubicBezTo>
                  <a:pt x="55" y="66"/>
                  <a:pt x="42" y="69"/>
                  <a:pt x="31" y="69"/>
                </a:cubicBezTo>
                <a:cubicBezTo>
                  <a:pt x="26" y="69"/>
                  <a:pt x="22" y="69"/>
                  <a:pt x="19" y="67"/>
                </a:cubicBezTo>
                <a:cubicBezTo>
                  <a:pt x="19" y="67"/>
                  <a:pt x="18" y="66"/>
                  <a:pt x="17" y="66"/>
                </a:cubicBezTo>
                <a:cubicBezTo>
                  <a:pt x="17" y="65"/>
                  <a:pt x="17" y="65"/>
                  <a:pt x="18" y="65"/>
                </a:cubicBezTo>
                <a:cubicBezTo>
                  <a:pt x="21" y="64"/>
                  <a:pt x="21" y="64"/>
                  <a:pt x="21" y="64"/>
                </a:cubicBezTo>
                <a:cubicBezTo>
                  <a:pt x="6" y="47"/>
                  <a:pt x="6" y="47"/>
                  <a:pt x="6" y="47"/>
                </a:cubicBezTo>
                <a:cubicBezTo>
                  <a:pt x="9" y="46"/>
                  <a:pt x="9" y="46"/>
                  <a:pt x="9" y="46"/>
                </a:cubicBezTo>
                <a:cubicBezTo>
                  <a:pt x="10" y="45"/>
                  <a:pt x="11" y="45"/>
                  <a:pt x="12" y="46"/>
                </a:cubicBezTo>
                <a:cubicBezTo>
                  <a:pt x="34" y="55"/>
                  <a:pt x="34" y="55"/>
                  <a:pt x="34" y="55"/>
                </a:cubicBezTo>
                <a:cubicBezTo>
                  <a:pt x="35" y="54"/>
                  <a:pt x="35" y="54"/>
                  <a:pt x="35" y="54"/>
                </a:cubicBezTo>
                <a:cubicBezTo>
                  <a:pt x="44" y="49"/>
                  <a:pt x="56" y="44"/>
                  <a:pt x="58" y="43"/>
                </a:cubicBezTo>
                <a:cubicBezTo>
                  <a:pt x="123" y="16"/>
                  <a:pt x="123" y="16"/>
                  <a:pt x="123" y="16"/>
                </a:cubicBezTo>
                <a:cubicBezTo>
                  <a:pt x="124" y="15"/>
                  <a:pt x="126" y="15"/>
                  <a:pt x="128" y="15"/>
                </a:cubicBezTo>
                <a:cubicBezTo>
                  <a:pt x="136" y="15"/>
                  <a:pt x="145" y="19"/>
                  <a:pt x="147" y="21"/>
                </a:cubicBezTo>
                <a:cubicBezTo>
                  <a:pt x="147" y="21"/>
                  <a:pt x="147" y="21"/>
                  <a:pt x="147" y="21"/>
                </a:cubicBezTo>
                <a:cubicBezTo>
                  <a:pt x="147" y="23"/>
                  <a:pt x="144" y="28"/>
                  <a:pt x="137" y="3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23" name="Liste1texte"/>
          <p:cNvSpPr txBox="1">
            <a:spLocks/>
          </p:cNvSpPr>
          <p:nvPr/>
        </p:nvSpPr>
        <p:spPr bwMode="auto">
          <a:xfrm>
            <a:off x="1047307" y="1540794"/>
            <a:ext cx="4820093" cy="332399"/>
          </a:xfrm>
          <a:prstGeom prst="rect">
            <a:avLst/>
          </a:prstGeom>
          <a:noFill/>
          <a:ln>
            <a:noFill/>
          </a:ln>
          <a:extLst/>
        </p:spPr>
        <p:txBody>
          <a:bodyPr vert="horz" wrap="square" lIns="0" tIns="0" rIns="0" bIns="0" numCol="1" anchor="b" anchorCtr="0" compatLnSpc="1">
            <a:prstTxWarp prst="textNoShape">
              <a:avLst/>
            </a:prstTxWarp>
            <a:spAutoFit/>
          </a:bodyPr>
          <a:lstStyle>
            <a:lvl1pPr marL="0" indent="0" algn="l" rtl="0" eaLnBrk="1" fontAlgn="base" hangingPunct="1">
              <a:lnSpc>
                <a:spcPct val="100000"/>
              </a:lnSpc>
              <a:spcBef>
                <a:spcPct val="50000"/>
              </a:spcBef>
              <a:spcAft>
                <a:spcPct val="0"/>
              </a:spcAft>
              <a:buClr>
                <a:schemeClr val="bg1"/>
              </a:buClr>
              <a:buSzPct val="25000"/>
              <a:buFont typeface="Arial" pitchFamily="34" charset="0"/>
              <a:buChar char="•"/>
              <a:defRPr sz="2400">
                <a:solidFill>
                  <a:schemeClr val="tx1"/>
                </a:solidFill>
                <a:latin typeface="+mn-lt"/>
                <a:ea typeface="+mn-ea"/>
                <a:cs typeface="+mn-cs"/>
              </a:defRPr>
            </a:lvl1pPr>
            <a:lvl2pPr marL="539750" indent="-339725" algn="l" rtl="0" eaLnBrk="1" fontAlgn="base" hangingPunct="1">
              <a:lnSpc>
                <a:spcPct val="90000"/>
              </a:lnSpc>
              <a:spcBef>
                <a:spcPct val="30000"/>
              </a:spcBef>
              <a:spcAft>
                <a:spcPct val="0"/>
              </a:spcAft>
              <a:buClr>
                <a:schemeClr val="tx1"/>
              </a:buClr>
              <a:buFont typeface="GE Inspira Pitch" pitchFamily="34" charset="0"/>
              <a:buChar char="•"/>
              <a:defRPr sz="2000">
                <a:solidFill>
                  <a:schemeClr val="tx1"/>
                </a:solidFill>
                <a:latin typeface="+mn-lt"/>
              </a:defRPr>
            </a:lvl2pPr>
            <a:lvl3pPr marL="895350" indent="-288925" algn="l" rtl="0" eaLnBrk="1" fontAlgn="base" hangingPunct="1">
              <a:lnSpc>
                <a:spcPct val="90000"/>
              </a:lnSpc>
              <a:spcBef>
                <a:spcPct val="20000"/>
              </a:spcBef>
              <a:spcAft>
                <a:spcPct val="0"/>
              </a:spcAft>
              <a:buClr>
                <a:schemeClr val="tx1"/>
              </a:buClr>
              <a:buChar char="–"/>
              <a:defRPr sz="1800">
                <a:solidFill>
                  <a:schemeClr val="tx1"/>
                </a:solidFill>
                <a:latin typeface="+mn-lt"/>
              </a:defRPr>
            </a:lvl3pPr>
            <a:lvl4pPr marL="1146175" indent="-287338" algn="l" rtl="0" eaLnBrk="1" fontAlgn="base" hangingPunct="1">
              <a:lnSpc>
                <a:spcPct val="90000"/>
              </a:lnSpc>
              <a:spcBef>
                <a:spcPct val="10000"/>
              </a:spcBef>
              <a:spcAft>
                <a:spcPct val="0"/>
              </a:spcAft>
              <a:buClr>
                <a:schemeClr val="tx1"/>
              </a:buClr>
              <a:buChar char="–"/>
              <a:defRPr sz="1800">
                <a:solidFill>
                  <a:schemeClr val="tx1"/>
                </a:solidFill>
                <a:latin typeface="+mn-lt"/>
              </a:defRPr>
            </a:lvl4pPr>
            <a:lvl5pPr marL="1546225" indent="-285750" algn="l" rtl="0" eaLnBrk="1" fontAlgn="base" hangingPunct="1">
              <a:lnSpc>
                <a:spcPct val="90000"/>
              </a:lnSpc>
              <a:spcBef>
                <a:spcPts val="240"/>
              </a:spcBef>
              <a:spcAft>
                <a:spcPct val="0"/>
              </a:spcAft>
              <a:buClr>
                <a:schemeClr val="tx1"/>
              </a:buClr>
              <a:buChar char="–"/>
              <a:defRPr sz="1800">
                <a:solidFill>
                  <a:schemeClr val="tx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a:lstStyle>
          <a:p>
            <a:pPr eaLnBrk="0" hangingPunct="0">
              <a:lnSpc>
                <a:spcPct val="90000"/>
              </a:lnSpc>
              <a:spcBef>
                <a:spcPts val="0"/>
              </a:spcBef>
              <a:buClrTx/>
              <a:buSzTx/>
              <a:buNone/>
            </a:pPr>
            <a:r>
              <a:rPr lang="en-US" sz="1200" dirty="0">
                <a:latin typeface="ApexSansMediumT" panose="02000503020000020004" pitchFamily="2" charset="0"/>
              </a:rPr>
              <a:t>Program launched in </a:t>
            </a:r>
          </a:p>
          <a:p>
            <a:pPr eaLnBrk="0" hangingPunct="0">
              <a:lnSpc>
                <a:spcPct val="90000"/>
              </a:lnSpc>
              <a:spcBef>
                <a:spcPts val="0"/>
              </a:spcBef>
              <a:buClrTx/>
              <a:buSzTx/>
              <a:buNone/>
            </a:pPr>
            <a:r>
              <a:rPr lang="en-US" sz="1200" dirty="0">
                <a:latin typeface="ApexSansMediumT" panose="02000503020000020004" pitchFamily="2" charset="0"/>
              </a:rPr>
              <a:t>to power the new generation of single aisle aircraft. </a:t>
            </a:r>
            <a:endParaRPr lang="en-GB" sz="1200" dirty="0">
              <a:latin typeface="ApexSansMediumT" panose="02000503020000020004" pitchFamily="2" charset="0"/>
            </a:endParaRPr>
          </a:p>
        </p:txBody>
      </p:sp>
      <p:sp>
        <p:nvSpPr>
          <p:cNvPr id="40" name="Liste2texte">
            <a:extLst>
              <a:ext uri="{FF2B5EF4-FFF2-40B4-BE49-F238E27FC236}">
                <a16:creationId xmlns:a16="http://schemas.microsoft.com/office/drawing/2014/main" id="{040577F4-84C1-5E48-AB5F-57D6258907B9}"/>
              </a:ext>
            </a:extLst>
          </p:cNvPr>
          <p:cNvSpPr txBox="1">
            <a:spLocks/>
          </p:cNvSpPr>
          <p:nvPr/>
        </p:nvSpPr>
        <p:spPr bwMode="auto">
          <a:xfrm>
            <a:off x="2508051" y="1428750"/>
            <a:ext cx="1537098" cy="344710"/>
          </a:xfrm>
          <a:prstGeom prst="rect">
            <a:avLst/>
          </a:prstGeom>
          <a:noFill/>
          <a:ln>
            <a:noFill/>
          </a:ln>
          <a:extLst/>
        </p:spPr>
        <p:txBody>
          <a:bodyPr vert="horz" wrap="square" lIns="0" tIns="0" rIns="0" bIns="0" numCol="1" anchor="b" anchorCtr="0" compatLnSpc="1">
            <a:prstTxWarp prst="textNoShape">
              <a:avLst/>
            </a:prstTxWarp>
            <a:spAutoFit/>
          </a:bodyPr>
          <a:lstStyle>
            <a:lvl1pPr marL="0" indent="0" algn="l" rtl="0" eaLnBrk="1" fontAlgn="base" hangingPunct="1">
              <a:lnSpc>
                <a:spcPct val="100000"/>
              </a:lnSpc>
              <a:spcBef>
                <a:spcPct val="50000"/>
              </a:spcBef>
              <a:spcAft>
                <a:spcPct val="0"/>
              </a:spcAft>
              <a:buClr>
                <a:schemeClr val="bg1"/>
              </a:buClr>
              <a:buSzPct val="25000"/>
              <a:buFont typeface="Arial" pitchFamily="34" charset="0"/>
              <a:buChar char="•"/>
              <a:defRPr sz="2400">
                <a:solidFill>
                  <a:schemeClr val="tx1"/>
                </a:solidFill>
                <a:latin typeface="+mn-lt"/>
                <a:ea typeface="+mn-ea"/>
                <a:cs typeface="+mn-cs"/>
              </a:defRPr>
            </a:lvl1pPr>
            <a:lvl2pPr marL="539750" indent="-339725" algn="l" rtl="0" eaLnBrk="1" fontAlgn="base" hangingPunct="1">
              <a:lnSpc>
                <a:spcPct val="90000"/>
              </a:lnSpc>
              <a:spcBef>
                <a:spcPct val="30000"/>
              </a:spcBef>
              <a:spcAft>
                <a:spcPct val="0"/>
              </a:spcAft>
              <a:buClr>
                <a:schemeClr val="tx1"/>
              </a:buClr>
              <a:buFont typeface="GE Inspira Pitch" pitchFamily="34" charset="0"/>
              <a:buChar char="•"/>
              <a:defRPr sz="2000">
                <a:solidFill>
                  <a:schemeClr val="tx1"/>
                </a:solidFill>
                <a:latin typeface="+mn-lt"/>
              </a:defRPr>
            </a:lvl2pPr>
            <a:lvl3pPr marL="895350" indent="-288925" algn="l" rtl="0" eaLnBrk="1" fontAlgn="base" hangingPunct="1">
              <a:lnSpc>
                <a:spcPct val="90000"/>
              </a:lnSpc>
              <a:spcBef>
                <a:spcPct val="20000"/>
              </a:spcBef>
              <a:spcAft>
                <a:spcPct val="0"/>
              </a:spcAft>
              <a:buClr>
                <a:schemeClr val="tx1"/>
              </a:buClr>
              <a:buChar char="–"/>
              <a:defRPr sz="1800">
                <a:solidFill>
                  <a:schemeClr val="tx1"/>
                </a:solidFill>
                <a:latin typeface="+mn-lt"/>
              </a:defRPr>
            </a:lvl3pPr>
            <a:lvl4pPr marL="1146175" indent="-287338" algn="l" rtl="0" eaLnBrk="1" fontAlgn="base" hangingPunct="1">
              <a:lnSpc>
                <a:spcPct val="90000"/>
              </a:lnSpc>
              <a:spcBef>
                <a:spcPct val="10000"/>
              </a:spcBef>
              <a:spcAft>
                <a:spcPct val="0"/>
              </a:spcAft>
              <a:buClr>
                <a:schemeClr val="tx1"/>
              </a:buClr>
              <a:buChar char="–"/>
              <a:defRPr sz="1800">
                <a:solidFill>
                  <a:schemeClr val="tx1"/>
                </a:solidFill>
                <a:latin typeface="+mn-lt"/>
              </a:defRPr>
            </a:lvl4pPr>
            <a:lvl5pPr marL="1546225" indent="-285750" algn="l" rtl="0" eaLnBrk="1" fontAlgn="base" hangingPunct="1">
              <a:lnSpc>
                <a:spcPct val="90000"/>
              </a:lnSpc>
              <a:spcBef>
                <a:spcPts val="240"/>
              </a:spcBef>
              <a:spcAft>
                <a:spcPct val="0"/>
              </a:spcAft>
              <a:buClr>
                <a:schemeClr val="tx1"/>
              </a:buClr>
              <a:buChar char="–"/>
              <a:defRPr sz="1800">
                <a:solidFill>
                  <a:schemeClr val="tx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a:lstStyle>
          <a:p>
            <a:pPr lvl="0" eaLnBrk="0" hangingPunct="0">
              <a:lnSpc>
                <a:spcPct val="80000"/>
              </a:lnSpc>
              <a:spcBef>
                <a:spcPts val="0"/>
              </a:spcBef>
              <a:buClrTx/>
              <a:buSzTx/>
              <a:buNone/>
            </a:pPr>
            <a:r>
              <a:rPr lang="en-US" sz="2700" b="1" dirty="0">
                <a:solidFill>
                  <a:srgbClr val="0093D0"/>
                </a:solidFill>
                <a:latin typeface="ApexSansMediumT" panose="02000503020000020004" pitchFamily="2" charset="0"/>
              </a:rPr>
              <a:t>2008</a:t>
            </a:r>
            <a:endParaRPr lang="en-US" sz="2700" b="1" dirty="0">
              <a:latin typeface="ApexSansMediumT" panose="02000503020000020004" pitchFamily="2" charset="0"/>
            </a:endParaRPr>
          </a:p>
        </p:txBody>
      </p:sp>
      <p:sp>
        <p:nvSpPr>
          <p:cNvPr id="42" name="Liste2texte">
            <a:extLst>
              <a:ext uri="{FF2B5EF4-FFF2-40B4-BE49-F238E27FC236}">
                <a16:creationId xmlns:a16="http://schemas.microsoft.com/office/drawing/2014/main" id="{30EEBA0D-A91A-0F4D-843F-E0751F464AE0}"/>
              </a:ext>
            </a:extLst>
          </p:cNvPr>
          <p:cNvSpPr txBox="1">
            <a:spLocks/>
          </p:cNvSpPr>
          <p:nvPr/>
        </p:nvSpPr>
        <p:spPr bwMode="auto">
          <a:xfrm>
            <a:off x="1047305" y="3780680"/>
            <a:ext cx="2991295" cy="332399"/>
          </a:xfrm>
          <a:prstGeom prst="rect">
            <a:avLst/>
          </a:prstGeom>
          <a:noFill/>
          <a:ln>
            <a:noFill/>
          </a:ln>
          <a:extLst/>
        </p:spPr>
        <p:txBody>
          <a:bodyPr vert="horz" wrap="square" lIns="0" tIns="0" rIns="0" bIns="0" numCol="1" anchor="b" anchorCtr="0" compatLnSpc="1">
            <a:prstTxWarp prst="textNoShape">
              <a:avLst/>
            </a:prstTxWarp>
            <a:spAutoFit/>
          </a:bodyPr>
          <a:lstStyle>
            <a:lvl1pPr marL="0" indent="0" algn="l" rtl="0" eaLnBrk="1" fontAlgn="base" hangingPunct="1">
              <a:lnSpc>
                <a:spcPct val="100000"/>
              </a:lnSpc>
              <a:spcBef>
                <a:spcPct val="50000"/>
              </a:spcBef>
              <a:spcAft>
                <a:spcPct val="0"/>
              </a:spcAft>
              <a:buClr>
                <a:schemeClr val="bg1"/>
              </a:buClr>
              <a:buSzPct val="25000"/>
              <a:buFont typeface="Arial" pitchFamily="34" charset="0"/>
              <a:buChar char="•"/>
              <a:defRPr sz="2400">
                <a:solidFill>
                  <a:schemeClr val="tx1"/>
                </a:solidFill>
                <a:latin typeface="+mn-lt"/>
                <a:ea typeface="+mn-ea"/>
                <a:cs typeface="+mn-cs"/>
              </a:defRPr>
            </a:lvl1pPr>
            <a:lvl2pPr marL="539750" indent="-339725" algn="l" rtl="0" eaLnBrk="1" fontAlgn="base" hangingPunct="1">
              <a:lnSpc>
                <a:spcPct val="90000"/>
              </a:lnSpc>
              <a:spcBef>
                <a:spcPct val="30000"/>
              </a:spcBef>
              <a:spcAft>
                <a:spcPct val="0"/>
              </a:spcAft>
              <a:buClr>
                <a:schemeClr val="tx1"/>
              </a:buClr>
              <a:buFont typeface="GE Inspira Pitch" pitchFamily="34" charset="0"/>
              <a:buChar char="•"/>
              <a:defRPr sz="2000">
                <a:solidFill>
                  <a:schemeClr val="tx1"/>
                </a:solidFill>
                <a:latin typeface="+mn-lt"/>
              </a:defRPr>
            </a:lvl2pPr>
            <a:lvl3pPr marL="895350" indent="-288925" algn="l" rtl="0" eaLnBrk="1" fontAlgn="base" hangingPunct="1">
              <a:lnSpc>
                <a:spcPct val="90000"/>
              </a:lnSpc>
              <a:spcBef>
                <a:spcPct val="20000"/>
              </a:spcBef>
              <a:spcAft>
                <a:spcPct val="0"/>
              </a:spcAft>
              <a:buClr>
                <a:schemeClr val="tx1"/>
              </a:buClr>
              <a:buChar char="–"/>
              <a:defRPr sz="1800">
                <a:solidFill>
                  <a:schemeClr val="tx1"/>
                </a:solidFill>
                <a:latin typeface="+mn-lt"/>
              </a:defRPr>
            </a:lvl3pPr>
            <a:lvl4pPr marL="1146175" indent="-287338" algn="l" rtl="0" eaLnBrk="1" fontAlgn="base" hangingPunct="1">
              <a:lnSpc>
                <a:spcPct val="90000"/>
              </a:lnSpc>
              <a:spcBef>
                <a:spcPct val="10000"/>
              </a:spcBef>
              <a:spcAft>
                <a:spcPct val="0"/>
              </a:spcAft>
              <a:buClr>
                <a:schemeClr val="tx1"/>
              </a:buClr>
              <a:buChar char="–"/>
              <a:defRPr sz="1800">
                <a:solidFill>
                  <a:schemeClr val="tx1"/>
                </a:solidFill>
                <a:latin typeface="+mn-lt"/>
              </a:defRPr>
            </a:lvl4pPr>
            <a:lvl5pPr marL="1546225" indent="-285750" algn="l" rtl="0" eaLnBrk="1" fontAlgn="base" hangingPunct="1">
              <a:lnSpc>
                <a:spcPct val="90000"/>
              </a:lnSpc>
              <a:spcBef>
                <a:spcPts val="240"/>
              </a:spcBef>
              <a:spcAft>
                <a:spcPct val="0"/>
              </a:spcAft>
              <a:buClr>
                <a:schemeClr val="tx1"/>
              </a:buClr>
              <a:buChar char="–"/>
              <a:defRPr sz="1800">
                <a:solidFill>
                  <a:schemeClr val="tx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a:lstStyle>
          <a:p>
            <a:pPr lvl="0" eaLnBrk="0" hangingPunct="0">
              <a:lnSpc>
                <a:spcPct val="90000"/>
              </a:lnSpc>
              <a:spcBef>
                <a:spcPts val="0"/>
              </a:spcBef>
              <a:buClrTx/>
              <a:buSzTx/>
              <a:buNone/>
            </a:pPr>
            <a:r>
              <a:rPr lang="en-US" sz="1200" dirty="0">
                <a:latin typeface="ApexSansMediumT" panose="02000503020000020004" pitchFamily="2" charset="0"/>
              </a:rPr>
              <a:t>LEAP began</a:t>
            </a:r>
          </a:p>
          <a:p>
            <a:pPr lvl="0" eaLnBrk="0" hangingPunct="0">
              <a:lnSpc>
                <a:spcPct val="90000"/>
              </a:lnSpc>
              <a:spcBef>
                <a:spcPts val="0"/>
              </a:spcBef>
              <a:buClrTx/>
              <a:buSzTx/>
              <a:buNone/>
            </a:pPr>
            <a:r>
              <a:rPr lang="en-US" sz="1200" dirty="0">
                <a:latin typeface="ApexSansMediumT" panose="02000503020000020004" pitchFamily="2" charset="0"/>
              </a:rPr>
              <a:t>commercial operation with A320neo in </a:t>
            </a:r>
          </a:p>
        </p:txBody>
      </p:sp>
      <p:sp>
        <p:nvSpPr>
          <p:cNvPr id="44" name="Espace réservé du texte 3">
            <a:extLst>
              <a:ext uri="{FF2B5EF4-FFF2-40B4-BE49-F238E27FC236}">
                <a16:creationId xmlns:a16="http://schemas.microsoft.com/office/drawing/2014/main" id="{E41DC0B4-4F00-7149-A3F4-F9FB63781CDB}"/>
              </a:ext>
            </a:extLst>
          </p:cNvPr>
          <p:cNvSpPr txBox="1">
            <a:spLocks/>
          </p:cNvSpPr>
          <p:nvPr/>
        </p:nvSpPr>
        <p:spPr bwMode="auto">
          <a:xfrm>
            <a:off x="3356566" y="3070856"/>
            <a:ext cx="2229293" cy="461665"/>
          </a:xfrm>
          <a:prstGeom prst="rect">
            <a:avLst/>
          </a:prstGeom>
          <a:noFill/>
          <a:ln>
            <a:noFill/>
          </a:ln>
          <a:extLst/>
        </p:spPr>
        <p:txBody>
          <a:bodyPr vert="horz" wrap="square" lIns="0" tIns="0" rIns="0" bIns="0" numCol="1" anchor="b" anchorCtr="0" compatLnSpc="1">
            <a:prstTxWarp prst="textNoShape">
              <a:avLst/>
            </a:prstTxWarp>
            <a:spAutoFit/>
          </a:bodyPr>
          <a:lstStyle>
            <a:lvl1pPr marL="0" indent="0" algn="l" rtl="0" eaLnBrk="1" fontAlgn="base" hangingPunct="1">
              <a:lnSpc>
                <a:spcPct val="100000"/>
              </a:lnSpc>
              <a:spcBef>
                <a:spcPct val="50000"/>
              </a:spcBef>
              <a:spcAft>
                <a:spcPct val="0"/>
              </a:spcAft>
              <a:buClr>
                <a:schemeClr val="bg1"/>
              </a:buClr>
              <a:buSzPct val="25000"/>
              <a:buFont typeface="Arial" pitchFamily="34" charset="0"/>
              <a:buChar char="•"/>
              <a:defRPr sz="2400">
                <a:solidFill>
                  <a:schemeClr val="tx1"/>
                </a:solidFill>
                <a:latin typeface="+mn-lt"/>
                <a:ea typeface="+mn-ea"/>
                <a:cs typeface="+mn-cs"/>
              </a:defRPr>
            </a:lvl1pPr>
            <a:lvl2pPr marL="539750" indent="-339725" algn="l" rtl="0" eaLnBrk="1" fontAlgn="base" hangingPunct="1">
              <a:lnSpc>
                <a:spcPct val="90000"/>
              </a:lnSpc>
              <a:spcBef>
                <a:spcPct val="30000"/>
              </a:spcBef>
              <a:spcAft>
                <a:spcPct val="0"/>
              </a:spcAft>
              <a:buClr>
                <a:schemeClr val="tx1"/>
              </a:buClr>
              <a:buFont typeface="GE Inspira Pitch" pitchFamily="34" charset="0"/>
              <a:buChar char="•"/>
              <a:defRPr sz="2000">
                <a:solidFill>
                  <a:schemeClr val="tx1"/>
                </a:solidFill>
                <a:latin typeface="+mn-lt"/>
              </a:defRPr>
            </a:lvl2pPr>
            <a:lvl3pPr marL="895350" indent="-288925" algn="l" rtl="0" eaLnBrk="1" fontAlgn="base" hangingPunct="1">
              <a:lnSpc>
                <a:spcPct val="90000"/>
              </a:lnSpc>
              <a:spcBef>
                <a:spcPct val="20000"/>
              </a:spcBef>
              <a:spcAft>
                <a:spcPct val="0"/>
              </a:spcAft>
              <a:buClr>
                <a:schemeClr val="tx1"/>
              </a:buClr>
              <a:buChar char="–"/>
              <a:defRPr sz="1800">
                <a:solidFill>
                  <a:schemeClr val="tx1"/>
                </a:solidFill>
                <a:latin typeface="+mn-lt"/>
              </a:defRPr>
            </a:lvl3pPr>
            <a:lvl4pPr marL="1146175" indent="-287338" algn="l" rtl="0" eaLnBrk="1" fontAlgn="base" hangingPunct="1">
              <a:lnSpc>
                <a:spcPct val="90000"/>
              </a:lnSpc>
              <a:spcBef>
                <a:spcPct val="10000"/>
              </a:spcBef>
              <a:spcAft>
                <a:spcPct val="0"/>
              </a:spcAft>
              <a:buClr>
                <a:schemeClr val="tx1"/>
              </a:buClr>
              <a:buChar char="–"/>
              <a:defRPr sz="1800">
                <a:solidFill>
                  <a:schemeClr val="tx1"/>
                </a:solidFill>
                <a:latin typeface="+mn-lt"/>
              </a:defRPr>
            </a:lvl4pPr>
            <a:lvl5pPr marL="1546225" indent="-285750" algn="l" rtl="0" eaLnBrk="1" fontAlgn="base" hangingPunct="1">
              <a:lnSpc>
                <a:spcPct val="90000"/>
              </a:lnSpc>
              <a:spcBef>
                <a:spcPts val="240"/>
              </a:spcBef>
              <a:spcAft>
                <a:spcPct val="0"/>
              </a:spcAft>
              <a:buClr>
                <a:schemeClr val="tx1"/>
              </a:buClr>
              <a:buChar char="–"/>
              <a:defRPr sz="1800">
                <a:solidFill>
                  <a:schemeClr val="tx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a:lstStyle>
          <a:p>
            <a:pPr marL="171450" indent="-171450" eaLnBrk="0" hangingPunct="0">
              <a:spcBef>
                <a:spcPts val="0"/>
              </a:spcBef>
              <a:buClrTx/>
              <a:buSzTx/>
            </a:pPr>
            <a:r>
              <a:rPr lang="en-US" sz="1000" dirty="0">
                <a:latin typeface="ApexSansMediumT" panose="02000503020000020004" pitchFamily="2" charset="0"/>
              </a:rPr>
              <a:t>3D Woven composite fan blades</a:t>
            </a:r>
          </a:p>
          <a:p>
            <a:pPr marL="171450" indent="-171450" eaLnBrk="0" hangingPunct="0">
              <a:spcBef>
                <a:spcPts val="0"/>
              </a:spcBef>
              <a:buClrTx/>
              <a:buSzTx/>
            </a:pPr>
            <a:r>
              <a:rPr lang="en-US" sz="1000" dirty="0">
                <a:latin typeface="ApexSansMediumT" panose="02000503020000020004" pitchFamily="2" charset="0"/>
              </a:rPr>
              <a:t>CMCs materials	</a:t>
            </a:r>
          </a:p>
          <a:p>
            <a:pPr marL="171450" indent="-171450" eaLnBrk="0" hangingPunct="0">
              <a:spcBef>
                <a:spcPts val="0"/>
              </a:spcBef>
              <a:buClrTx/>
              <a:buSzTx/>
            </a:pPr>
            <a:r>
              <a:rPr lang="en-US" sz="1000" dirty="0">
                <a:latin typeface="ApexSansMediumT" panose="02000503020000020004" pitchFamily="2" charset="0"/>
              </a:rPr>
              <a:t>Additive Manufacturing</a:t>
            </a:r>
          </a:p>
        </p:txBody>
      </p:sp>
      <p:sp>
        <p:nvSpPr>
          <p:cNvPr id="48" name="Freeform 6">
            <a:extLst>
              <a:ext uri="{FF2B5EF4-FFF2-40B4-BE49-F238E27FC236}">
                <a16:creationId xmlns:a16="http://schemas.microsoft.com/office/drawing/2014/main" id="{4A2F0D5D-691F-684F-8240-9280385FA61A}"/>
              </a:ext>
            </a:extLst>
          </p:cNvPr>
          <p:cNvSpPr>
            <a:spLocks/>
          </p:cNvSpPr>
          <p:nvPr/>
        </p:nvSpPr>
        <p:spPr bwMode="auto">
          <a:xfrm>
            <a:off x="272939" y="2887197"/>
            <a:ext cx="658457" cy="660123"/>
          </a:xfrm>
          <a:custGeom>
            <a:avLst/>
            <a:gdLst>
              <a:gd name="T0" fmla="*/ 448 w 502"/>
              <a:gd name="T1" fmla="*/ 503 h 503"/>
              <a:gd name="T2" fmla="*/ 55 w 502"/>
              <a:gd name="T3" fmla="*/ 503 h 503"/>
              <a:gd name="T4" fmla="*/ 0 w 502"/>
              <a:gd name="T5" fmla="*/ 448 h 503"/>
              <a:gd name="T6" fmla="*/ 0 w 502"/>
              <a:gd name="T7" fmla="*/ 55 h 503"/>
              <a:gd name="T8" fmla="*/ 55 w 502"/>
              <a:gd name="T9" fmla="*/ 0 h 503"/>
              <a:gd name="T10" fmla="*/ 448 w 502"/>
              <a:gd name="T11" fmla="*/ 0 h 503"/>
              <a:gd name="T12" fmla="*/ 502 w 502"/>
              <a:gd name="T13" fmla="*/ 55 h 503"/>
              <a:gd name="T14" fmla="*/ 502 w 502"/>
              <a:gd name="T15" fmla="*/ 448 h 503"/>
              <a:gd name="T16" fmla="*/ 448 w 502"/>
              <a:gd name="T17" fmla="*/ 50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2" h="503">
                <a:moveTo>
                  <a:pt x="448" y="503"/>
                </a:moveTo>
                <a:cubicBezTo>
                  <a:pt x="55" y="503"/>
                  <a:pt x="55" y="503"/>
                  <a:pt x="55" y="503"/>
                </a:cubicBezTo>
                <a:cubicBezTo>
                  <a:pt x="24" y="503"/>
                  <a:pt x="0" y="478"/>
                  <a:pt x="0" y="448"/>
                </a:cubicBezTo>
                <a:cubicBezTo>
                  <a:pt x="0" y="55"/>
                  <a:pt x="0" y="55"/>
                  <a:pt x="0" y="55"/>
                </a:cubicBezTo>
                <a:cubicBezTo>
                  <a:pt x="0" y="25"/>
                  <a:pt x="24" y="0"/>
                  <a:pt x="55" y="0"/>
                </a:cubicBezTo>
                <a:cubicBezTo>
                  <a:pt x="448" y="0"/>
                  <a:pt x="448" y="0"/>
                  <a:pt x="448" y="0"/>
                </a:cubicBezTo>
                <a:cubicBezTo>
                  <a:pt x="478" y="0"/>
                  <a:pt x="502" y="25"/>
                  <a:pt x="502" y="55"/>
                </a:cubicBezTo>
                <a:cubicBezTo>
                  <a:pt x="502" y="448"/>
                  <a:pt x="502" y="448"/>
                  <a:pt x="502" y="448"/>
                </a:cubicBezTo>
                <a:cubicBezTo>
                  <a:pt x="502" y="478"/>
                  <a:pt x="478" y="503"/>
                  <a:pt x="448" y="503"/>
                </a:cubicBezTo>
                <a:close/>
              </a:path>
            </a:pathLst>
          </a:custGeom>
          <a:noFill/>
          <a:ln w="12700" cap="rnd">
            <a:no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grpSp>
        <p:nvGrpSpPr>
          <p:cNvPr id="20" name="Groupe 19">
            <a:extLst>
              <a:ext uri="{FF2B5EF4-FFF2-40B4-BE49-F238E27FC236}">
                <a16:creationId xmlns:a16="http://schemas.microsoft.com/office/drawing/2014/main" id="{38417238-A026-3945-8C24-C343AB7B2252}"/>
              </a:ext>
            </a:extLst>
          </p:cNvPr>
          <p:cNvGrpSpPr/>
          <p:nvPr/>
        </p:nvGrpSpPr>
        <p:grpSpPr>
          <a:xfrm>
            <a:off x="412292" y="3023774"/>
            <a:ext cx="474689" cy="383082"/>
            <a:chOff x="412292" y="3023774"/>
            <a:chExt cx="474689" cy="383082"/>
          </a:xfrm>
        </p:grpSpPr>
        <p:sp>
          <p:nvSpPr>
            <p:cNvPr id="49" name="Freeform 7">
              <a:extLst>
                <a:ext uri="{FF2B5EF4-FFF2-40B4-BE49-F238E27FC236}">
                  <a16:creationId xmlns:a16="http://schemas.microsoft.com/office/drawing/2014/main" id="{3D373954-F302-4249-BD9B-3A3A8950BF72}"/>
                </a:ext>
              </a:extLst>
            </p:cNvPr>
            <p:cNvSpPr>
              <a:spLocks/>
            </p:cNvSpPr>
            <p:nvPr/>
          </p:nvSpPr>
          <p:spPr bwMode="auto">
            <a:xfrm>
              <a:off x="704323" y="3226974"/>
              <a:ext cx="182658" cy="179882"/>
            </a:xfrm>
            <a:custGeom>
              <a:avLst/>
              <a:gdLst>
                <a:gd name="T0" fmla="*/ 133 w 139"/>
                <a:gd name="T1" fmla="*/ 80 h 137"/>
                <a:gd name="T2" fmla="*/ 76 w 139"/>
                <a:gd name="T3" fmla="*/ 47 h 137"/>
                <a:gd name="T4" fmla="*/ 76 w 139"/>
                <a:gd name="T5" fmla="*/ 7 h 137"/>
                <a:gd name="T6" fmla="*/ 69 w 139"/>
                <a:gd name="T7" fmla="*/ 0 h 137"/>
                <a:gd name="T8" fmla="*/ 62 w 139"/>
                <a:gd name="T9" fmla="*/ 7 h 137"/>
                <a:gd name="T10" fmla="*/ 62 w 139"/>
                <a:gd name="T11" fmla="*/ 47 h 137"/>
                <a:gd name="T12" fmla="*/ 6 w 139"/>
                <a:gd name="T13" fmla="*/ 80 h 137"/>
                <a:gd name="T14" fmla="*/ 4 w 139"/>
                <a:gd name="T15" fmla="*/ 88 h 137"/>
                <a:gd name="T16" fmla="*/ 62 w 139"/>
                <a:gd name="T17" fmla="*/ 71 h 137"/>
                <a:gd name="T18" fmla="*/ 62 w 139"/>
                <a:gd name="T19" fmla="*/ 112 h 137"/>
                <a:gd name="T20" fmla="*/ 46 w 139"/>
                <a:gd name="T21" fmla="*/ 125 h 137"/>
                <a:gd name="T22" fmla="*/ 46 w 139"/>
                <a:gd name="T23" fmla="*/ 137 h 137"/>
                <a:gd name="T24" fmla="*/ 69 w 139"/>
                <a:gd name="T25" fmla="*/ 127 h 137"/>
                <a:gd name="T26" fmla="*/ 92 w 139"/>
                <a:gd name="T27" fmla="*/ 137 h 137"/>
                <a:gd name="T28" fmla="*/ 92 w 139"/>
                <a:gd name="T29" fmla="*/ 125 h 137"/>
                <a:gd name="T30" fmla="*/ 76 w 139"/>
                <a:gd name="T31" fmla="*/ 112 h 137"/>
                <a:gd name="T32" fmla="*/ 76 w 139"/>
                <a:gd name="T33" fmla="*/ 71 h 137"/>
                <a:gd name="T34" fmla="*/ 135 w 139"/>
                <a:gd name="T35" fmla="*/ 88 h 137"/>
                <a:gd name="T36" fmla="*/ 133 w 139"/>
                <a:gd name="T37" fmla="*/ 8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137">
                  <a:moveTo>
                    <a:pt x="133" y="80"/>
                  </a:moveTo>
                  <a:cubicBezTo>
                    <a:pt x="129" y="78"/>
                    <a:pt x="76" y="47"/>
                    <a:pt x="76" y="47"/>
                  </a:cubicBezTo>
                  <a:cubicBezTo>
                    <a:pt x="76" y="7"/>
                    <a:pt x="76" y="7"/>
                    <a:pt x="76" y="7"/>
                  </a:cubicBezTo>
                  <a:cubicBezTo>
                    <a:pt x="76" y="7"/>
                    <a:pt x="77" y="0"/>
                    <a:pt x="69" y="0"/>
                  </a:cubicBezTo>
                  <a:cubicBezTo>
                    <a:pt x="63" y="0"/>
                    <a:pt x="62" y="7"/>
                    <a:pt x="62" y="7"/>
                  </a:cubicBezTo>
                  <a:cubicBezTo>
                    <a:pt x="62" y="47"/>
                    <a:pt x="62" y="47"/>
                    <a:pt x="62" y="47"/>
                  </a:cubicBezTo>
                  <a:cubicBezTo>
                    <a:pt x="62" y="47"/>
                    <a:pt x="9" y="78"/>
                    <a:pt x="6" y="80"/>
                  </a:cubicBezTo>
                  <a:cubicBezTo>
                    <a:pt x="0" y="84"/>
                    <a:pt x="0" y="90"/>
                    <a:pt x="4" y="88"/>
                  </a:cubicBezTo>
                  <a:cubicBezTo>
                    <a:pt x="7" y="86"/>
                    <a:pt x="62" y="71"/>
                    <a:pt x="62" y="71"/>
                  </a:cubicBezTo>
                  <a:cubicBezTo>
                    <a:pt x="62" y="106"/>
                    <a:pt x="62" y="112"/>
                    <a:pt x="62" y="112"/>
                  </a:cubicBezTo>
                  <a:cubicBezTo>
                    <a:pt x="62" y="112"/>
                    <a:pt x="49" y="123"/>
                    <a:pt x="46" y="125"/>
                  </a:cubicBezTo>
                  <a:cubicBezTo>
                    <a:pt x="43" y="127"/>
                    <a:pt x="44" y="137"/>
                    <a:pt x="46" y="137"/>
                  </a:cubicBezTo>
                  <a:cubicBezTo>
                    <a:pt x="49" y="137"/>
                    <a:pt x="69" y="127"/>
                    <a:pt x="69" y="127"/>
                  </a:cubicBezTo>
                  <a:cubicBezTo>
                    <a:pt x="69" y="127"/>
                    <a:pt x="90" y="137"/>
                    <a:pt x="92" y="137"/>
                  </a:cubicBezTo>
                  <a:cubicBezTo>
                    <a:pt x="94" y="137"/>
                    <a:pt x="95" y="127"/>
                    <a:pt x="92" y="125"/>
                  </a:cubicBezTo>
                  <a:cubicBezTo>
                    <a:pt x="89" y="123"/>
                    <a:pt x="76" y="112"/>
                    <a:pt x="76" y="112"/>
                  </a:cubicBezTo>
                  <a:cubicBezTo>
                    <a:pt x="76" y="77"/>
                    <a:pt x="76" y="71"/>
                    <a:pt x="76" y="71"/>
                  </a:cubicBezTo>
                  <a:cubicBezTo>
                    <a:pt x="76" y="71"/>
                    <a:pt x="131" y="87"/>
                    <a:pt x="135" y="88"/>
                  </a:cubicBezTo>
                  <a:cubicBezTo>
                    <a:pt x="139" y="90"/>
                    <a:pt x="139" y="84"/>
                    <a:pt x="133" y="80"/>
                  </a:cubicBezTo>
                  <a:close/>
                </a:path>
              </a:pathLst>
            </a:custGeom>
            <a:noFill/>
            <a:ln w="6350" cap="rnd">
              <a:solidFill>
                <a:srgbClr val="0093D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sp>
          <p:nvSpPr>
            <p:cNvPr id="50" name="Freeform 8">
              <a:extLst>
                <a:ext uri="{FF2B5EF4-FFF2-40B4-BE49-F238E27FC236}">
                  <a16:creationId xmlns:a16="http://schemas.microsoft.com/office/drawing/2014/main" id="{BA1E5350-2595-2049-8F96-99512D5E755F}"/>
                </a:ext>
              </a:extLst>
            </p:cNvPr>
            <p:cNvSpPr>
              <a:spLocks noEditPoints="1"/>
            </p:cNvSpPr>
            <p:nvPr/>
          </p:nvSpPr>
          <p:spPr bwMode="auto">
            <a:xfrm>
              <a:off x="447269" y="3059306"/>
              <a:ext cx="347550" cy="312018"/>
            </a:xfrm>
            <a:custGeom>
              <a:avLst/>
              <a:gdLst>
                <a:gd name="T0" fmla="*/ 233 w 265"/>
                <a:gd name="T1" fmla="*/ 146 h 238"/>
                <a:gd name="T2" fmla="*/ 155 w 265"/>
                <a:gd name="T3" fmla="*/ 125 h 238"/>
                <a:gd name="T4" fmla="*/ 234 w 265"/>
                <a:gd name="T5" fmla="*/ 125 h 238"/>
                <a:gd name="T6" fmla="*/ 235 w 265"/>
                <a:gd name="T7" fmla="*/ 86 h 238"/>
                <a:gd name="T8" fmla="*/ 204 w 265"/>
                <a:gd name="T9" fmla="*/ 103 h 238"/>
                <a:gd name="T10" fmla="*/ 218 w 265"/>
                <a:gd name="T11" fmla="*/ 84 h 238"/>
                <a:gd name="T12" fmla="*/ 216 w 265"/>
                <a:gd name="T13" fmla="*/ 48 h 238"/>
                <a:gd name="T14" fmla="*/ 193 w 265"/>
                <a:gd name="T15" fmla="*/ 74 h 238"/>
                <a:gd name="T16" fmla="*/ 200 w 265"/>
                <a:gd name="T17" fmla="*/ 52 h 238"/>
                <a:gd name="T18" fmla="*/ 186 w 265"/>
                <a:gd name="T19" fmla="*/ 20 h 238"/>
                <a:gd name="T20" fmla="*/ 142 w 265"/>
                <a:gd name="T21" fmla="*/ 92 h 238"/>
                <a:gd name="T22" fmla="*/ 181 w 265"/>
                <a:gd name="T23" fmla="*/ 22 h 238"/>
                <a:gd name="T24" fmla="*/ 149 w 265"/>
                <a:gd name="T25" fmla="*/ 3 h 238"/>
                <a:gd name="T26" fmla="*/ 132 w 265"/>
                <a:gd name="T27" fmla="*/ 86 h 238"/>
                <a:gd name="T28" fmla="*/ 106 w 265"/>
                <a:gd name="T29" fmla="*/ 0 h 238"/>
                <a:gd name="T30" fmla="*/ 120 w 265"/>
                <a:gd name="T31" fmla="*/ 84 h 238"/>
                <a:gd name="T32" fmla="*/ 101 w 265"/>
                <a:gd name="T33" fmla="*/ 16 h 238"/>
                <a:gd name="T34" fmla="*/ 87 w 265"/>
                <a:gd name="T35" fmla="*/ 5 h 238"/>
                <a:gd name="T36" fmla="*/ 106 w 265"/>
                <a:gd name="T37" fmla="*/ 86 h 238"/>
                <a:gd name="T38" fmla="*/ 50 w 265"/>
                <a:gd name="T39" fmla="*/ 21 h 238"/>
                <a:gd name="T40" fmla="*/ 96 w 265"/>
                <a:gd name="T41" fmla="*/ 93 h 238"/>
                <a:gd name="T42" fmla="*/ 33 w 265"/>
                <a:gd name="T43" fmla="*/ 36 h 238"/>
                <a:gd name="T44" fmla="*/ 21 w 265"/>
                <a:gd name="T45" fmla="*/ 55 h 238"/>
                <a:gd name="T46" fmla="*/ 70 w 265"/>
                <a:gd name="T47" fmla="*/ 98 h 238"/>
                <a:gd name="T48" fmla="*/ 21 w 265"/>
                <a:gd name="T49" fmla="*/ 51 h 238"/>
                <a:gd name="T50" fmla="*/ 34 w 265"/>
                <a:gd name="T51" fmla="*/ 107 h 238"/>
                <a:gd name="T52" fmla="*/ 65 w 265"/>
                <a:gd name="T53" fmla="*/ 116 h 238"/>
                <a:gd name="T54" fmla="*/ 0 w 265"/>
                <a:gd name="T55" fmla="*/ 112 h 238"/>
                <a:gd name="T56" fmla="*/ 0 w 265"/>
                <a:gd name="T57" fmla="*/ 131 h 238"/>
                <a:gd name="T58" fmla="*/ 84 w 265"/>
                <a:gd name="T59" fmla="*/ 125 h 238"/>
                <a:gd name="T60" fmla="*/ 21 w 265"/>
                <a:gd name="T61" fmla="*/ 155 h 238"/>
                <a:gd name="T62" fmla="*/ 23 w 265"/>
                <a:gd name="T63" fmla="*/ 190 h 238"/>
                <a:gd name="T64" fmla="*/ 46 w 265"/>
                <a:gd name="T65" fmla="*/ 164 h 238"/>
                <a:gd name="T66" fmla="*/ 76 w 265"/>
                <a:gd name="T67" fmla="*/ 152 h 238"/>
                <a:gd name="T68" fmla="*/ 58 w 265"/>
                <a:gd name="T69" fmla="*/ 216 h 238"/>
                <a:gd name="T70" fmla="*/ 66 w 265"/>
                <a:gd name="T71" fmla="*/ 187 h 238"/>
                <a:gd name="T72" fmla="*/ 67 w 265"/>
                <a:gd name="T73" fmla="*/ 210 h 238"/>
                <a:gd name="T74" fmla="*/ 95 w 265"/>
                <a:gd name="T75" fmla="*/ 231 h 238"/>
                <a:gd name="T76" fmla="*/ 92 w 265"/>
                <a:gd name="T77" fmla="*/ 201 h 238"/>
                <a:gd name="T78" fmla="*/ 135 w 265"/>
                <a:gd name="T79" fmla="*/ 233 h 238"/>
                <a:gd name="T80" fmla="*/ 122 w 265"/>
                <a:gd name="T81" fmla="*/ 205 h 238"/>
                <a:gd name="T82" fmla="*/ 137 w 265"/>
                <a:gd name="T83" fmla="*/ 222 h 238"/>
                <a:gd name="T84" fmla="*/ 151 w 265"/>
                <a:gd name="T85" fmla="*/ 234 h 238"/>
                <a:gd name="T86" fmla="*/ 132 w 265"/>
                <a:gd name="T87" fmla="*/ 153 h 238"/>
                <a:gd name="T88" fmla="*/ 189 w 265"/>
                <a:gd name="T89" fmla="*/ 216 h 238"/>
                <a:gd name="T90" fmla="*/ 142 w 265"/>
                <a:gd name="T91" fmla="*/ 147 h 238"/>
                <a:gd name="T92" fmla="*/ 217 w 265"/>
                <a:gd name="T93" fmla="*/ 183 h 238"/>
                <a:gd name="T94" fmla="*/ 151 w 265"/>
                <a:gd name="T95" fmla="*/ 136 h 238"/>
                <a:gd name="T96" fmla="*/ 229 w 265"/>
                <a:gd name="T97" fmla="*/ 16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5" h="238">
                  <a:moveTo>
                    <a:pt x="265" y="119"/>
                  </a:moveTo>
                  <a:cubicBezTo>
                    <a:pt x="265" y="119"/>
                    <a:pt x="265" y="119"/>
                    <a:pt x="265" y="119"/>
                  </a:cubicBezTo>
                  <a:moveTo>
                    <a:pt x="236" y="150"/>
                  </a:moveTo>
                  <a:cubicBezTo>
                    <a:pt x="235" y="148"/>
                    <a:pt x="234" y="147"/>
                    <a:pt x="233" y="146"/>
                  </a:cubicBezTo>
                  <a:cubicBezTo>
                    <a:pt x="226" y="135"/>
                    <a:pt x="210" y="133"/>
                    <a:pt x="204" y="132"/>
                  </a:cubicBezTo>
                  <a:cubicBezTo>
                    <a:pt x="200" y="131"/>
                    <a:pt x="163" y="127"/>
                    <a:pt x="155" y="125"/>
                  </a:cubicBezTo>
                  <a:cubicBezTo>
                    <a:pt x="155" y="125"/>
                    <a:pt x="155" y="125"/>
                    <a:pt x="155" y="125"/>
                  </a:cubicBezTo>
                  <a:cubicBezTo>
                    <a:pt x="155" y="125"/>
                    <a:pt x="155" y="125"/>
                    <a:pt x="155" y="125"/>
                  </a:cubicBezTo>
                  <a:cubicBezTo>
                    <a:pt x="158" y="125"/>
                    <a:pt x="168" y="124"/>
                    <a:pt x="174" y="123"/>
                  </a:cubicBezTo>
                  <a:cubicBezTo>
                    <a:pt x="176" y="123"/>
                    <a:pt x="193" y="118"/>
                    <a:pt x="209" y="118"/>
                  </a:cubicBezTo>
                  <a:cubicBezTo>
                    <a:pt x="215" y="118"/>
                    <a:pt x="220" y="119"/>
                    <a:pt x="224" y="120"/>
                  </a:cubicBezTo>
                  <a:cubicBezTo>
                    <a:pt x="226" y="120"/>
                    <a:pt x="231" y="123"/>
                    <a:pt x="234" y="125"/>
                  </a:cubicBezTo>
                  <a:cubicBezTo>
                    <a:pt x="236" y="126"/>
                    <a:pt x="238" y="127"/>
                    <a:pt x="239" y="128"/>
                  </a:cubicBezTo>
                  <a:cubicBezTo>
                    <a:pt x="236" y="150"/>
                    <a:pt x="236" y="150"/>
                    <a:pt x="236" y="150"/>
                  </a:cubicBezTo>
                  <a:cubicBezTo>
                    <a:pt x="236" y="150"/>
                    <a:pt x="236" y="150"/>
                    <a:pt x="236" y="150"/>
                  </a:cubicBezTo>
                  <a:close/>
                  <a:moveTo>
                    <a:pt x="235" y="86"/>
                  </a:moveTo>
                  <a:cubicBezTo>
                    <a:pt x="239" y="109"/>
                    <a:pt x="239" y="109"/>
                    <a:pt x="239" y="109"/>
                  </a:cubicBezTo>
                  <a:cubicBezTo>
                    <a:pt x="238" y="108"/>
                    <a:pt x="237" y="107"/>
                    <a:pt x="236" y="106"/>
                  </a:cubicBezTo>
                  <a:cubicBezTo>
                    <a:pt x="231" y="102"/>
                    <a:pt x="225" y="101"/>
                    <a:pt x="218" y="101"/>
                  </a:cubicBezTo>
                  <a:cubicBezTo>
                    <a:pt x="212" y="101"/>
                    <a:pt x="206" y="102"/>
                    <a:pt x="204" y="103"/>
                  </a:cubicBezTo>
                  <a:cubicBezTo>
                    <a:pt x="199" y="104"/>
                    <a:pt x="162" y="112"/>
                    <a:pt x="155" y="113"/>
                  </a:cubicBezTo>
                  <a:cubicBezTo>
                    <a:pt x="155" y="113"/>
                    <a:pt x="155" y="112"/>
                    <a:pt x="155" y="112"/>
                  </a:cubicBezTo>
                  <a:cubicBezTo>
                    <a:pt x="157" y="112"/>
                    <a:pt x="167" y="107"/>
                    <a:pt x="171" y="104"/>
                  </a:cubicBezTo>
                  <a:cubicBezTo>
                    <a:pt x="174" y="102"/>
                    <a:pt x="199" y="86"/>
                    <a:pt x="218" y="84"/>
                  </a:cubicBezTo>
                  <a:cubicBezTo>
                    <a:pt x="218" y="84"/>
                    <a:pt x="219" y="84"/>
                    <a:pt x="221" y="84"/>
                  </a:cubicBezTo>
                  <a:cubicBezTo>
                    <a:pt x="224" y="84"/>
                    <a:pt x="227" y="84"/>
                    <a:pt x="229" y="84"/>
                  </a:cubicBezTo>
                  <a:cubicBezTo>
                    <a:pt x="231" y="85"/>
                    <a:pt x="233" y="86"/>
                    <a:pt x="235" y="86"/>
                  </a:cubicBezTo>
                  <a:close/>
                  <a:moveTo>
                    <a:pt x="216" y="48"/>
                  </a:moveTo>
                  <a:cubicBezTo>
                    <a:pt x="228" y="68"/>
                    <a:pt x="228" y="68"/>
                    <a:pt x="228" y="68"/>
                  </a:cubicBezTo>
                  <a:cubicBezTo>
                    <a:pt x="226" y="67"/>
                    <a:pt x="225" y="67"/>
                    <a:pt x="224" y="66"/>
                  </a:cubicBezTo>
                  <a:cubicBezTo>
                    <a:pt x="222" y="66"/>
                    <a:pt x="219" y="66"/>
                    <a:pt x="217" y="66"/>
                  </a:cubicBezTo>
                  <a:cubicBezTo>
                    <a:pt x="207" y="66"/>
                    <a:pt x="197" y="72"/>
                    <a:pt x="193" y="74"/>
                  </a:cubicBezTo>
                  <a:cubicBezTo>
                    <a:pt x="189" y="77"/>
                    <a:pt x="156" y="98"/>
                    <a:pt x="150" y="101"/>
                  </a:cubicBezTo>
                  <a:cubicBezTo>
                    <a:pt x="150" y="101"/>
                    <a:pt x="150" y="101"/>
                    <a:pt x="150" y="100"/>
                  </a:cubicBezTo>
                  <a:cubicBezTo>
                    <a:pt x="152" y="99"/>
                    <a:pt x="160" y="91"/>
                    <a:pt x="163" y="87"/>
                  </a:cubicBezTo>
                  <a:cubicBezTo>
                    <a:pt x="170" y="77"/>
                    <a:pt x="186" y="59"/>
                    <a:pt x="200" y="52"/>
                  </a:cubicBezTo>
                  <a:cubicBezTo>
                    <a:pt x="202" y="51"/>
                    <a:pt x="207" y="49"/>
                    <a:pt x="211" y="49"/>
                  </a:cubicBezTo>
                  <a:cubicBezTo>
                    <a:pt x="213" y="49"/>
                    <a:pt x="215" y="49"/>
                    <a:pt x="216" y="48"/>
                  </a:cubicBezTo>
                  <a:close/>
                  <a:moveTo>
                    <a:pt x="181" y="22"/>
                  </a:moveTo>
                  <a:cubicBezTo>
                    <a:pt x="183" y="22"/>
                    <a:pt x="185" y="21"/>
                    <a:pt x="186" y="20"/>
                  </a:cubicBezTo>
                  <a:cubicBezTo>
                    <a:pt x="203" y="34"/>
                    <a:pt x="203" y="34"/>
                    <a:pt x="203" y="34"/>
                  </a:cubicBezTo>
                  <a:cubicBezTo>
                    <a:pt x="202" y="34"/>
                    <a:pt x="201" y="34"/>
                    <a:pt x="199" y="34"/>
                  </a:cubicBezTo>
                  <a:cubicBezTo>
                    <a:pt x="186" y="34"/>
                    <a:pt x="176" y="48"/>
                    <a:pt x="173" y="52"/>
                  </a:cubicBezTo>
                  <a:cubicBezTo>
                    <a:pt x="171" y="56"/>
                    <a:pt x="147" y="87"/>
                    <a:pt x="142" y="92"/>
                  </a:cubicBezTo>
                  <a:cubicBezTo>
                    <a:pt x="142" y="92"/>
                    <a:pt x="142" y="92"/>
                    <a:pt x="142" y="92"/>
                  </a:cubicBezTo>
                  <a:cubicBezTo>
                    <a:pt x="143" y="89"/>
                    <a:pt x="148" y="79"/>
                    <a:pt x="149" y="74"/>
                  </a:cubicBezTo>
                  <a:cubicBezTo>
                    <a:pt x="153" y="62"/>
                    <a:pt x="161" y="40"/>
                    <a:pt x="172" y="29"/>
                  </a:cubicBezTo>
                  <a:cubicBezTo>
                    <a:pt x="173" y="28"/>
                    <a:pt x="178" y="24"/>
                    <a:pt x="181" y="22"/>
                  </a:cubicBezTo>
                  <a:close/>
                  <a:moveTo>
                    <a:pt x="132" y="66"/>
                  </a:moveTo>
                  <a:cubicBezTo>
                    <a:pt x="132" y="63"/>
                    <a:pt x="131" y="33"/>
                    <a:pt x="138" y="17"/>
                  </a:cubicBezTo>
                  <a:cubicBezTo>
                    <a:pt x="139" y="14"/>
                    <a:pt x="142" y="9"/>
                    <a:pt x="145" y="7"/>
                  </a:cubicBezTo>
                  <a:cubicBezTo>
                    <a:pt x="147" y="6"/>
                    <a:pt x="148" y="4"/>
                    <a:pt x="149" y="3"/>
                  </a:cubicBezTo>
                  <a:cubicBezTo>
                    <a:pt x="170" y="10"/>
                    <a:pt x="170" y="10"/>
                    <a:pt x="170" y="10"/>
                  </a:cubicBezTo>
                  <a:cubicBezTo>
                    <a:pt x="169" y="11"/>
                    <a:pt x="167" y="12"/>
                    <a:pt x="166" y="12"/>
                  </a:cubicBezTo>
                  <a:cubicBezTo>
                    <a:pt x="153" y="17"/>
                    <a:pt x="148" y="33"/>
                    <a:pt x="147" y="38"/>
                  </a:cubicBezTo>
                  <a:cubicBezTo>
                    <a:pt x="146" y="43"/>
                    <a:pt x="134" y="79"/>
                    <a:pt x="132" y="86"/>
                  </a:cubicBezTo>
                  <a:cubicBezTo>
                    <a:pt x="132" y="86"/>
                    <a:pt x="132" y="86"/>
                    <a:pt x="132" y="86"/>
                  </a:cubicBezTo>
                  <a:cubicBezTo>
                    <a:pt x="132" y="84"/>
                    <a:pt x="133" y="72"/>
                    <a:pt x="132" y="66"/>
                  </a:cubicBezTo>
                  <a:close/>
                  <a:moveTo>
                    <a:pt x="104" y="5"/>
                  </a:moveTo>
                  <a:cubicBezTo>
                    <a:pt x="105" y="4"/>
                    <a:pt x="106" y="2"/>
                    <a:pt x="106" y="0"/>
                  </a:cubicBezTo>
                  <a:cubicBezTo>
                    <a:pt x="129" y="0"/>
                    <a:pt x="129" y="0"/>
                    <a:pt x="129" y="0"/>
                  </a:cubicBezTo>
                  <a:cubicBezTo>
                    <a:pt x="129" y="1"/>
                    <a:pt x="128" y="2"/>
                    <a:pt x="127" y="3"/>
                  </a:cubicBezTo>
                  <a:cubicBezTo>
                    <a:pt x="117" y="11"/>
                    <a:pt x="118" y="28"/>
                    <a:pt x="118" y="34"/>
                  </a:cubicBezTo>
                  <a:cubicBezTo>
                    <a:pt x="118" y="38"/>
                    <a:pt x="120" y="76"/>
                    <a:pt x="120" y="84"/>
                  </a:cubicBezTo>
                  <a:cubicBezTo>
                    <a:pt x="120" y="84"/>
                    <a:pt x="120" y="84"/>
                    <a:pt x="119" y="84"/>
                  </a:cubicBezTo>
                  <a:cubicBezTo>
                    <a:pt x="119" y="84"/>
                    <a:pt x="119" y="84"/>
                    <a:pt x="119" y="84"/>
                  </a:cubicBezTo>
                  <a:cubicBezTo>
                    <a:pt x="119" y="81"/>
                    <a:pt x="115" y="70"/>
                    <a:pt x="113" y="65"/>
                  </a:cubicBezTo>
                  <a:cubicBezTo>
                    <a:pt x="112" y="62"/>
                    <a:pt x="100" y="35"/>
                    <a:pt x="101" y="16"/>
                  </a:cubicBezTo>
                  <a:cubicBezTo>
                    <a:pt x="102" y="14"/>
                    <a:pt x="103" y="9"/>
                    <a:pt x="104" y="5"/>
                  </a:cubicBezTo>
                  <a:close/>
                  <a:moveTo>
                    <a:pt x="67" y="17"/>
                  </a:moveTo>
                  <a:cubicBezTo>
                    <a:pt x="67" y="15"/>
                    <a:pt x="67" y="14"/>
                    <a:pt x="67" y="12"/>
                  </a:cubicBezTo>
                  <a:cubicBezTo>
                    <a:pt x="87" y="5"/>
                    <a:pt x="87" y="5"/>
                    <a:pt x="87" y="5"/>
                  </a:cubicBezTo>
                  <a:cubicBezTo>
                    <a:pt x="87" y="6"/>
                    <a:pt x="86" y="7"/>
                    <a:pt x="86" y="7"/>
                  </a:cubicBezTo>
                  <a:cubicBezTo>
                    <a:pt x="79" y="19"/>
                    <a:pt x="86" y="34"/>
                    <a:pt x="88" y="40"/>
                  </a:cubicBezTo>
                  <a:cubicBezTo>
                    <a:pt x="90" y="43"/>
                    <a:pt x="105" y="79"/>
                    <a:pt x="108" y="86"/>
                  </a:cubicBezTo>
                  <a:cubicBezTo>
                    <a:pt x="107" y="86"/>
                    <a:pt x="107" y="86"/>
                    <a:pt x="106" y="86"/>
                  </a:cubicBezTo>
                  <a:cubicBezTo>
                    <a:pt x="105" y="84"/>
                    <a:pt x="98" y="75"/>
                    <a:pt x="95" y="71"/>
                  </a:cubicBezTo>
                  <a:cubicBezTo>
                    <a:pt x="87" y="62"/>
                    <a:pt x="72" y="43"/>
                    <a:pt x="68" y="29"/>
                  </a:cubicBezTo>
                  <a:cubicBezTo>
                    <a:pt x="67" y="27"/>
                    <a:pt x="66" y="21"/>
                    <a:pt x="67" y="17"/>
                  </a:cubicBezTo>
                  <a:close/>
                  <a:moveTo>
                    <a:pt x="50" y="21"/>
                  </a:moveTo>
                  <a:cubicBezTo>
                    <a:pt x="50" y="22"/>
                    <a:pt x="50" y="24"/>
                    <a:pt x="50" y="25"/>
                  </a:cubicBezTo>
                  <a:cubicBezTo>
                    <a:pt x="48" y="38"/>
                    <a:pt x="59" y="50"/>
                    <a:pt x="63" y="55"/>
                  </a:cubicBezTo>
                  <a:cubicBezTo>
                    <a:pt x="66" y="58"/>
                    <a:pt x="92" y="87"/>
                    <a:pt x="96" y="92"/>
                  </a:cubicBezTo>
                  <a:cubicBezTo>
                    <a:pt x="96" y="92"/>
                    <a:pt x="96" y="92"/>
                    <a:pt x="96" y="93"/>
                  </a:cubicBezTo>
                  <a:cubicBezTo>
                    <a:pt x="94" y="92"/>
                    <a:pt x="84" y="85"/>
                    <a:pt x="80" y="82"/>
                  </a:cubicBezTo>
                  <a:cubicBezTo>
                    <a:pt x="76" y="81"/>
                    <a:pt x="50" y="67"/>
                    <a:pt x="39" y="52"/>
                  </a:cubicBezTo>
                  <a:cubicBezTo>
                    <a:pt x="38" y="50"/>
                    <a:pt x="35" y="45"/>
                    <a:pt x="34" y="42"/>
                  </a:cubicBezTo>
                  <a:cubicBezTo>
                    <a:pt x="34" y="40"/>
                    <a:pt x="34" y="38"/>
                    <a:pt x="33" y="36"/>
                  </a:cubicBezTo>
                  <a:cubicBezTo>
                    <a:pt x="50" y="21"/>
                    <a:pt x="50" y="21"/>
                    <a:pt x="50" y="21"/>
                  </a:cubicBezTo>
                  <a:cubicBezTo>
                    <a:pt x="50" y="21"/>
                    <a:pt x="50" y="21"/>
                    <a:pt x="50" y="21"/>
                  </a:cubicBezTo>
                  <a:close/>
                  <a:moveTo>
                    <a:pt x="21" y="51"/>
                  </a:moveTo>
                  <a:cubicBezTo>
                    <a:pt x="21" y="52"/>
                    <a:pt x="21" y="53"/>
                    <a:pt x="21" y="55"/>
                  </a:cubicBezTo>
                  <a:cubicBezTo>
                    <a:pt x="23" y="68"/>
                    <a:pt x="39" y="76"/>
                    <a:pt x="44" y="78"/>
                  </a:cubicBezTo>
                  <a:cubicBezTo>
                    <a:pt x="48" y="80"/>
                    <a:pt x="83" y="99"/>
                    <a:pt x="88" y="102"/>
                  </a:cubicBezTo>
                  <a:cubicBezTo>
                    <a:pt x="88" y="102"/>
                    <a:pt x="88" y="102"/>
                    <a:pt x="88" y="102"/>
                  </a:cubicBezTo>
                  <a:cubicBezTo>
                    <a:pt x="85" y="102"/>
                    <a:pt x="75" y="99"/>
                    <a:pt x="70" y="98"/>
                  </a:cubicBezTo>
                  <a:cubicBezTo>
                    <a:pt x="57" y="97"/>
                    <a:pt x="34" y="92"/>
                    <a:pt x="21" y="84"/>
                  </a:cubicBezTo>
                  <a:cubicBezTo>
                    <a:pt x="20" y="83"/>
                    <a:pt x="15" y="79"/>
                    <a:pt x="13" y="76"/>
                  </a:cubicBezTo>
                  <a:cubicBezTo>
                    <a:pt x="12" y="74"/>
                    <a:pt x="10" y="72"/>
                    <a:pt x="9" y="71"/>
                  </a:cubicBezTo>
                  <a:cubicBezTo>
                    <a:pt x="21" y="51"/>
                    <a:pt x="21" y="51"/>
                    <a:pt x="21" y="51"/>
                  </a:cubicBezTo>
                  <a:cubicBezTo>
                    <a:pt x="21" y="51"/>
                    <a:pt x="21" y="51"/>
                    <a:pt x="21" y="51"/>
                  </a:cubicBezTo>
                  <a:close/>
                  <a:moveTo>
                    <a:pt x="3" y="89"/>
                  </a:moveTo>
                  <a:cubicBezTo>
                    <a:pt x="4" y="90"/>
                    <a:pt x="5" y="92"/>
                    <a:pt x="5" y="93"/>
                  </a:cubicBezTo>
                  <a:cubicBezTo>
                    <a:pt x="12" y="105"/>
                    <a:pt x="29" y="106"/>
                    <a:pt x="34" y="107"/>
                  </a:cubicBezTo>
                  <a:cubicBezTo>
                    <a:pt x="39" y="107"/>
                    <a:pt x="78" y="113"/>
                    <a:pt x="84" y="114"/>
                  </a:cubicBezTo>
                  <a:cubicBezTo>
                    <a:pt x="84" y="114"/>
                    <a:pt x="84" y="114"/>
                    <a:pt x="84" y="114"/>
                  </a:cubicBezTo>
                  <a:cubicBezTo>
                    <a:pt x="84" y="114"/>
                    <a:pt x="84" y="114"/>
                    <a:pt x="83" y="114"/>
                  </a:cubicBezTo>
                  <a:cubicBezTo>
                    <a:pt x="82" y="114"/>
                    <a:pt x="71" y="115"/>
                    <a:pt x="65" y="116"/>
                  </a:cubicBezTo>
                  <a:cubicBezTo>
                    <a:pt x="63" y="117"/>
                    <a:pt x="46" y="121"/>
                    <a:pt x="29" y="121"/>
                  </a:cubicBezTo>
                  <a:cubicBezTo>
                    <a:pt x="24" y="121"/>
                    <a:pt x="19" y="120"/>
                    <a:pt x="15" y="120"/>
                  </a:cubicBezTo>
                  <a:cubicBezTo>
                    <a:pt x="13" y="119"/>
                    <a:pt x="8" y="117"/>
                    <a:pt x="5" y="115"/>
                  </a:cubicBezTo>
                  <a:cubicBezTo>
                    <a:pt x="3" y="113"/>
                    <a:pt x="1" y="112"/>
                    <a:pt x="0" y="112"/>
                  </a:cubicBezTo>
                  <a:cubicBezTo>
                    <a:pt x="3" y="89"/>
                    <a:pt x="3" y="89"/>
                    <a:pt x="3" y="89"/>
                  </a:cubicBezTo>
                  <a:cubicBezTo>
                    <a:pt x="3" y="89"/>
                    <a:pt x="3" y="89"/>
                    <a:pt x="3" y="89"/>
                  </a:cubicBezTo>
                  <a:close/>
                  <a:moveTo>
                    <a:pt x="4" y="153"/>
                  </a:moveTo>
                  <a:cubicBezTo>
                    <a:pt x="0" y="131"/>
                    <a:pt x="0" y="131"/>
                    <a:pt x="0" y="131"/>
                  </a:cubicBezTo>
                  <a:cubicBezTo>
                    <a:pt x="1" y="131"/>
                    <a:pt x="2" y="132"/>
                    <a:pt x="3" y="133"/>
                  </a:cubicBezTo>
                  <a:cubicBezTo>
                    <a:pt x="8" y="137"/>
                    <a:pt x="13" y="139"/>
                    <a:pt x="21" y="139"/>
                  </a:cubicBezTo>
                  <a:cubicBezTo>
                    <a:pt x="27" y="139"/>
                    <a:pt x="33" y="137"/>
                    <a:pt x="36" y="136"/>
                  </a:cubicBezTo>
                  <a:cubicBezTo>
                    <a:pt x="40" y="135"/>
                    <a:pt x="78" y="127"/>
                    <a:pt x="84" y="125"/>
                  </a:cubicBezTo>
                  <a:cubicBezTo>
                    <a:pt x="84" y="126"/>
                    <a:pt x="84" y="126"/>
                    <a:pt x="84" y="126"/>
                  </a:cubicBezTo>
                  <a:cubicBezTo>
                    <a:pt x="84" y="126"/>
                    <a:pt x="84" y="126"/>
                    <a:pt x="84" y="126"/>
                  </a:cubicBezTo>
                  <a:cubicBezTo>
                    <a:pt x="83" y="126"/>
                    <a:pt x="72" y="132"/>
                    <a:pt x="67" y="135"/>
                  </a:cubicBezTo>
                  <a:cubicBezTo>
                    <a:pt x="64" y="137"/>
                    <a:pt x="39" y="153"/>
                    <a:pt x="21" y="155"/>
                  </a:cubicBezTo>
                  <a:cubicBezTo>
                    <a:pt x="21" y="155"/>
                    <a:pt x="19" y="155"/>
                    <a:pt x="18" y="155"/>
                  </a:cubicBezTo>
                  <a:cubicBezTo>
                    <a:pt x="14" y="155"/>
                    <a:pt x="11" y="154"/>
                    <a:pt x="10" y="154"/>
                  </a:cubicBezTo>
                  <a:cubicBezTo>
                    <a:pt x="7" y="153"/>
                    <a:pt x="5" y="153"/>
                    <a:pt x="4" y="153"/>
                  </a:cubicBezTo>
                  <a:close/>
                  <a:moveTo>
                    <a:pt x="23" y="190"/>
                  </a:moveTo>
                  <a:cubicBezTo>
                    <a:pt x="11" y="171"/>
                    <a:pt x="11" y="171"/>
                    <a:pt x="11" y="171"/>
                  </a:cubicBezTo>
                  <a:cubicBezTo>
                    <a:pt x="12" y="171"/>
                    <a:pt x="13" y="172"/>
                    <a:pt x="15" y="172"/>
                  </a:cubicBezTo>
                  <a:cubicBezTo>
                    <a:pt x="17" y="173"/>
                    <a:pt x="19" y="173"/>
                    <a:pt x="22" y="173"/>
                  </a:cubicBezTo>
                  <a:cubicBezTo>
                    <a:pt x="32" y="173"/>
                    <a:pt x="42" y="166"/>
                    <a:pt x="46" y="164"/>
                  </a:cubicBezTo>
                  <a:cubicBezTo>
                    <a:pt x="49" y="161"/>
                    <a:pt x="83" y="140"/>
                    <a:pt x="88" y="137"/>
                  </a:cubicBezTo>
                  <a:cubicBezTo>
                    <a:pt x="88" y="137"/>
                    <a:pt x="89" y="138"/>
                    <a:pt x="89" y="138"/>
                  </a:cubicBezTo>
                  <a:cubicBezTo>
                    <a:pt x="89" y="138"/>
                    <a:pt x="89" y="138"/>
                    <a:pt x="89" y="138"/>
                  </a:cubicBezTo>
                  <a:cubicBezTo>
                    <a:pt x="87" y="139"/>
                    <a:pt x="79" y="148"/>
                    <a:pt x="76" y="152"/>
                  </a:cubicBezTo>
                  <a:cubicBezTo>
                    <a:pt x="74" y="155"/>
                    <a:pt x="56" y="179"/>
                    <a:pt x="39" y="187"/>
                  </a:cubicBezTo>
                  <a:cubicBezTo>
                    <a:pt x="37" y="187"/>
                    <a:pt x="32" y="190"/>
                    <a:pt x="29" y="190"/>
                  </a:cubicBezTo>
                  <a:cubicBezTo>
                    <a:pt x="26" y="190"/>
                    <a:pt x="24" y="190"/>
                    <a:pt x="23" y="190"/>
                  </a:cubicBezTo>
                  <a:close/>
                  <a:moveTo>
                    <a:pt x="58" y="216"/>
                  </a:moveTo>
                  <a:cubicBezTo>
                    <a:pt x="56" y="218"/>
                    <a:pt x="54" y="218"/>
                    <a:pt x="53" y="219"/>
                  </a:cubicBezTo>
                  <a:cubicBezTo>
                    <a:pt x="36" y="205"/>
                    <a:pt x="36" y="205"/>
                    <a:pt x="36" y="205"/>
                  </a:cubicBezTo>
                  <a:cubicBezTo>
                    <a:pt x="37" y="205"/>
                    <a:pt x="38" y="205"/>
                    <a:pt x="39" y="205"/>
                  </a:cubicBezTo>
                  <a:cubicBezTo>
                    <a:pt x="53" y="205"/>
                    <a:pt x="62" y="191"/>
                    <a:pt x="66" y="187"/>
                  </a:cubicBezTo>
                  <a:cubicBezTo>
                    <a:pt x="68" y="183"/>
                    <a:pt x="93" y="151"/>
                    <a:pt x="96" y="146"/>
                  </a:cubicBezTo>
                  <a:cubicBezTo>
                    <a:pt x="97" y="147"/>
                    <a:pt x="97" y="147"/>
                    <a:pt x="97" y="147"/>
                  </a:cubicBezTo>
                  <a:cubicBezTo>
                    <a:pt x="96" y="148"/>
                    <a:pt x="91" y="159"/>
                    <a:pt x="90" y="165"/>
                  </a:cubicBezTo>
                  <a:cubicBezTo>
                    <a:pt x="89" y="168"/>
                    <a:pt x="80" y="197"/>
                    <a:pt x="67" y="210"/>
                  </a:cubicBezTo>
                  <a:cubicBezTo>
                    <a:pt x="66" y="211"/>
                    <a:pt x="61" y="215"/>
                    <a:pt x="58" y="216"/>
                  </a:cubicBezTo>
                  <a:close/>
                  <a:moveTo>
                    <a:pt x="107" y="172"/>
                  </a:moveTo>
                  <a:cubicBezTo>
                    <a:pt x="108" y="184"/>
                    <a:pt x="107" y="208"/>
                    <a:pt x="101" y="222"/>
                  </a:cubicBezTo>
                  <a:cubicBezTo>
                    <a:pt x="101" y="224"/>
                    <a:pt x="98" y="229"/>
                    <a:pt x="95" y="231"/>
                  </a:cubicBezTo>
                  <a:cubicBezTo>
                    <a:pt x="93" y="233"/>
                    <a:pt x="92" y="234"/>
                    <a:pt x="91" y="236"/>
                  </a:cubicBezTo>
                  <a:cubicBezTo>
                    <a:pt x="70" y="228"/>
                    <a:pt x="70" y="228"/>
                    <a:pt x="70" y="228"/>
                  </a:cubicBezTo>
                  <a:cubicBezTo>
                    <a:pt x="71" y="228"/>
                    <a:pt x="73" y="227"/>
                    <a:pt x="73" y="227"/>
                  </a:cubicBezTo>
                  <a:cubicBezTo>
                    <a:pt x="86" y="222"/>
                    <a:pt x="91" y="206"/>
                    <a:pt x="92" y="201"/>
                  </a:cubicBezTo>
                  <a:cubicBezTo>
                    <a:pt x="93" y="197"/>
                    <a:pt x="105" y="159"/>
                    <a:pt x="107" y="153"/>
                  </a:cubicBezTo>
                  <a:cubicBezTo>
                    <a:pt x="107" y="153"/>
                    <a:pt x="107" y="153"/>
                    <a:pt x="108" y="153"/>
                  </a:cubicBezTo>
                  <a:cubicBezTo>
                    <a:pt x="107" y="155"/>
                    <a:pt x="106" y="166"/>
                    <a:pt x="107" y="172"/>
                  </a:cubicBezTo>
                  <a:close/>
                  <a:moveTo>
                    <a:pt x="135" y="233"/>
                  </a:moveTo>
                  <a:cubicBezTo>
                    <a:pt x="133" y="235"/>
                    <a:pt x="132" y="237"/>
                    <a:pt x="132" y="238"/>
                  </a:cubicBezTo>
                  <a:cubicBezTo>
                    <a:pt x="110" y="238"/>
                    <a:pt x="110" y="238"/>
                    <a:pt x="110" y="238"/>
                  </a:cubicBezTo>
                  <a:cubicBezTo>
                    <a:pt x="111" y="238"/>
                    <a:pt x="112" y="236"/>
                    <a:pt x="113" y="236"/>
                  </a:cubicBezTo>
                  <a:cubicBezTo>
                    <a:pt x="123" y="227"/>
                    <a:pt x="122" y="210"/>
                    <a:pt x="122" y="205"/>
                  </a:cubicBezTo>
                  <a:cubicBezTo>
                    <a:pt x="121" y="200"/>
                    <a:pt x="119" y="163"/>
                    <a:pt x="119" y="155"/>
                  </a:cubicBezTo>
                  <a:cubicBezTo>
                    <a:pt x="119" y="155"/>
                    <a:pt x="119" y="155"/>
                    <a:pt x="119" y="155"/>
                  </a:cubicBezTo>
                  <a:cubicBezTo>
                    <a:pt x="119" y="157"/>
                    <a:pt x="123" y="168"/>
                    <a:pt x="125" y="173"/>
                  </a:cubicBezTo>
                  <a:cubicBezTo>
                    <a:pt x="127" y="177"/>
                    <a:pt x="138" y="204"/>
                    <a:pt x="137" y="222"/>
                  </a:cubicBezTo>
                  <a:cubicBezTo>
                    <a:pt x="137" y="224"/>
                    <a:pt x="136" y="230"/>
                    <a:pt x="135" y="233"/>
                  </a:cubicBezTo>
                  <a:close/>
                  <a:moveTo>
                    <a:pt x="173" y="221"/>
                  </a:moveTo>
                  <a:cubicBezTo>
                    <a:pt x="173" y="223"/>
                    <a:pt x="173" y="225"/>
                    <a:pt x="173" y="226"/>
                  </a:cubicBezTo>
                  <a:cubicBezTo>
                    <a:pt x="151" y="234"/>
                    <a:pt x="151" y="234"/>
                    <a:pt x="151" y="234"/>
                  </a:cubicBezTo>
                  <a:cubicBezTo>
                    <a:pt x="152" y="233"/>
                    <a:pt x="152" y="232"/>
                    <a:pt x="153" y="231"/>
                  </a:cubicBezTo>
                  <a:cubicBezTo>
                    <a:pt x="159" y="220"/>
                    <a:pt x="153" y="204"/>
                    <a:pt x="150" y="199"/>
                  </a:cubicBezTo>
                  <a:cubicBezTo>
                    <a:pt x="148" y="195"/>
                    <a:pt x="134" y="160"/>
                    <a:pt x="131" y="153"/>
                  </a:cubicBezTo>
                  <a:cubicBezTo>
                    <a:pt x="131" y="153"/>
                    <a:pt x="132" y="153"/>
                    <a:pt x="132" y="153"/>
                  </a:cubicBezTo>
                  <a:cubicBezTo>
                    <a:pt x="133" y="155"/>
                    <a:pt x="140" y="164"/>
                    <a:pt x="144" y="168"/>
                  </a:cubicBezTo>
                  <a:cubicBezTo>
                    <a:pt x="146" y="170"/>
                    <a:pt x="166" y="192"/>
                    <a:pt x="172" y="210"/>
                  </a:cubicBezTo>
                  <a:cubicBezTo>
                    <a:pt x="172" y="212"/>
                    <a:pt x="173" y="217"/>
                    <a:pt x="173" y="221"/>
                  </a:cubicBezTo>
                  <a:close/>
                  <a:moveTo>
                    <a:pt x="189" y="216"/>
                  </a:moveTo>
                  <a:cubicBezTo>
                    <a:pt x="189" y="216"/>
                    <a:pt x="189" y="216"/>
                    <a:pt x="189" y="216"/>
                  </a:cubicBezTo>
                  <a:moveTo>
                    <a:pt x="188" y="200"/>
                  </a:moveTo>
                  <a:cubicBezTo>
                    <a:pt x="185" y="192"/>
                    <a:pt x="179" y="186"/>
                    <a:pt x="176" y="183"/>
                  </a:cubicBezTo>
                  <a:cubicBezTo>
                    <a:pt x="173" y="180"/>
                    <a:pt x="148" y="153"/>
                    <a:pt x="142" y="147"/>
                  </a:cubicBezTo>
                  <a:cubicBezTo>
                    <a:pt x="142" y="147"/>
                    <a:pt x="143" y="146"/>
                    <a:pt x="143" y="146"/>
                  </a:cubicBezTo>
                  <a:cubicBezTo>
                    <a:pt x="146" y="148"/>
                    <a:pt x="154" y="154"/>
                    <a:pt x="159" y="156"/>
                  </a:cubicBezTo>
                  <a:cubicBezTo>
                    <a:pt x="170" y="161"/>
                    <a:pt x="197" y="178"/>
                    <a:pt x="202" y="190"/>
                  </a:cubicBezTo>
                  <a:moveTo>
                    <a:pt x="217" y="183"/>
                  </a:moveTo>
                  <a:cubicBezTo>
                    <a:pt x="217" y="183"/>
                    <a:pt x="217" y="183"/>
                    <a:pt x="217" y="183"/>
                  </a:cubicBezTo>
                  <a:cubicBezTo>
                    <a:pt x="215" y="170"/>
                    <a:pt x="199" y="163"/>
                    <a:pt x="194" y="160"/>
                  </a:cubicBezTo>
                  <a:cubicBezTo>
                    <a:pt x="191" y="158"/>
                    <a:pt x="158" y="141"/>
                    <a:pt x="151" y="137"/>
                  </a:cubicBezTo>
                  <a:cubicBezTo>
                    <a:pt x="151" y="136"/>
                    <a:pt x="151" y="136"/>
                    <a:pt x="151" y="136"/>
                  </a:cubicBezTo>
                  <a:cubicBezTo>
                    <a:pt x="154" y="138"/>
                    <a:pt x="164" y="140"/>
                    <a:pt x="169" y="141"/>
                  </a:cubicBezTo>
                  <a:cubicBezTo>
                    <a:pt x="181" y="142"/>
                    <a:pt x="205" y="147"/>
                    <a:pt x="217" y="155"/>
                  </a:cubicBezTo>
                  <a:cubicBezTo>
                    <a:pt x="219" y="156"/>
                    <a:pt x="223" y="160"/>
                    <a:pt x="225" y="163"/>
                  </a:cubicBezTo>
                  <a:cubicBezTo>
                    <a:pt x="227" y="165"/>
                    <a:pt x="228" y="166"/>
                    <a:pt x="229" y="168"/>
                  </a:cubicBezTo>
                </a:path>
              </a:pathLst>
            </a:custGeom>
            <a:noFill/>
            <a:ln w="6350" cap="rnd">
              <a:solidFill>
                <a:srgbClr val="0093D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p>
          </p:txBody>
        </p:sp>
        <p:sp>
          <p:nvSpPr>
            <p:cNvPr id="51" name="Line 9">
              <a:extLst>
                <a:ext uri="{FF2B5EF4-FFF2-40B4-BE49-F238E27FC236}">
                  <a16:creationId xmlns:a16="http://schemas.microsoft.com/office/drawing/2014/main" id="{6ECECF92-62C4-BF49-82B9-F272341E4294}"/>
                </a:ext>
              </a:extLst>
            </p:cNvPr>
            <p:cNvSpPr>
              <a:spLocks noChangeShapeType="1"/>
            </p:cNvSpPr>
            <p:nvPr/>
          </p:nvSpPr>
          <p:spPr bwMode="auto">
            <a:xfrm>
              <a:off x="794819" y="3215315"/>
              <a:ext cx="0" cy="0"/>
            </a:xfrm>
            <a:prstGeom prst="line">
              <a:avLst/>
            </a:prstGeom>
            <a:noFill/>
            <a:ln w="12700" cap="rnd">
              <a:solidFill>
                <a:srgbClr val="FFFFFF"/>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sp>
          <p:nvSpPr>
            <p:cNvPr id="52" name="Line 10">
              <a:extLst>
                <a:ext uri="{FF2B5EF4-FFF2-40B4-BE49-F238E27FC236}">
                  <a16:creationId xmlns:a16="http://schemas.microsoft.com/office/drawing/2014/main" id="{82A51C2F-F5E6-9D42-8A66-6AE0286CB7ED}"/>
                </a:ext>
              </a:extLst>
            </p:cNvPr>
            <p:cNvSpPr>
              <a:spLocks noChangeShapeType="1"/>
            </p:cNvSpPr>
            <p:nvPr/>
          </p:nvSpPr>
          <p:spPr bwMode="auto">
            <a:xfrm>
              <a:off x="794819" y="3215315"/>
              <a:ext cx="0" cy="0"/>
            </a:xfrm>
            <a:prstGeom prst="line">
              <a:avLst/>
            </a:prstGeom>
            <a:noFill/>
            <a:ln w="12700" cap="rnd">
              <a:solidFill>
                <a:srgbClr val="FFFFFF"/>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sp>
          <p:nvSpPr>
            <p:cNvPr id="54" name="Freeform 11">
              <a:extLst>
                <a:ext uri="{FF2B5EF4-FFF2-40B4-BE49-F238E27FC236}">
                  <a16:creationId xmlns:a16="http://schemas.microsoft.com/office/drawing/2014/main" id="{348640BC-3167-344D-8FFC-BF707535B87D}"/>
                </a:ext>
              </a:extLst>
            </p:cNvPr>
            <p:cNvSpPr>
              <a:spLocks/>
            </p:cNvSpPr>
            <p:nvPr/>
          </p:nvSpPr>
          <p:spPr bwMode="auto">
            <a:xfrm>
              <a:off x="412292" y="3023774"/>
              <a:ext cx="382527" cy="383082"/>
            </a:xfrm>
            <a:custGeom>
              <a:avLst/>
              <a:gdLst>
                <a:gd name="T0" fmla="*/ 292 w 292"/>
                <a:gd name="T1" fmla="*/ 138 h 292"/>
                <a:gd name="T2" fmla="*/ 146 w 292"/>
                <a:gd name="T3" fmla="*/ 0 h 292"/>
                <a:gd name="T4" fmla="*/ 0 w 292"/>
                <a:gd name="T5" fmla="*/ 146 h 292"/>
                <a:gd name="T6" fmla="*/ 146 w 292"/>
                <a:gd name="T7" fmla="*/ 292 h 292"/>
                <a:gd name="T8" fmla="*/ 243 w 292"/>
                <a:gd name="T9" fmla="*/ 255 h 292"/>
              </a:gdLst>
              <a:ahLst/>
              <a:cxnLst>
                <a:cxn ang="0">
                  <a:pos x="T0" y="T1"/>
                </a:cxn>
                <a:cxn ang="0">
                  <a:pos x="T2" y="T3"/>
                </a:cxn>
                <a:cxn ang="0">
                  <a:pos x="T4" y="T5"/>
                </a:cxn>
                <a:cxn ang="0">
                  <a:pos x="T6" y="T7"/>
                </a:cxn>
                <a:cxn ang="0">
                  <a:pos x="T8" y="T9"/>
                </a:cxn>
              </a:cxnLst>
              <a:rect l="0" t="0" r="r" b="b"/>
              <a:pathLst>
                <a:path w="292" h="292">
                  <a:moveTo>
                    <a:pt x="292" y="138"/>
                  </a:moveTo>
                  <a:cubicBezTo>
                    <a:pt x="288" y="61"/>
                    <a:pt x="224" y="0"/>
                    <a:pt x="146" y="0"/>
                  </a:cubicBezTo>
                  <a:cubicBezTo>
                    <a:pt x="66" y="0"/>
                    <a:pt x="0" y="66"/>
                    <a:pt x="0" y="146"/>
                  </a:cubicBezTo>
                  <a:cubicBezTo>
                    <a:pt x="0" y="227"/>
                    <a:pt x="66" y="292"/>
                    <a:pt x="146" y="292"/>
                  </a:cubicBezTo>
                  <a:cubicBezTo>
                    <a:pt x="183" y="292"/>
                    <a:pt x="217" y="278"/>
                    <a:pt x="243" y="255"/>
                  </a:cubicBezTo>
                </a:path>
              </a:pathLst>
            </a:custGeom>
            <a:noFill/>
            <a:ln w="9525" cap="rnd">
              <a:solidFill>
                <a:srgbClr val="0093D0"/>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sp>
          <p:nvSpPr>
            <p:cNvPr id="55" name="Freeform 12">
              <a:extLst>
                <a:ext uri="{FF2B5EF4-FFF2-40B4-BE49-F238E27FC236}">
                  <a16:creationId xmlns:a16="http://schemas.microsoft.com/office/drawing/2014/main" id="{B7955A05-928B-694A-8E47-FE30853CF3CD}"/>
                </a:ext>
              </a:extLst>
            </p:cNvPr>
            <p:cNvSpPr>
              <a:spLocks/>
            </p:cNvSpPr>
            <p:nvPr/>
          </p:nvSpPr>
          <p:spPr bwMode="auto">
            <a:xfrm>
              <a:off x="582736" y="3183669"/>
              <a:ext cx="44415" cy="53854"/>
            </a:xfrm>
            <a:custGeom>
              <a:avLst/>
              <a:gdLst>
                <a:gd name="T0" fmla="*/ 26 w 34"/>
                <a:gd name="T1" fmla="*/ 0 h 41"/>
                <a:gd name="T2" fmla="*/ 0 w 34"/>
                <a:gd name="T3" fmla="*/ 24 h 41"/>
                <a:gd name="T4" fmla="*/ 20 w 34"/>
                <a:gd name="T5" fmla="*/ 41 h 41"/>
                <a:gd name="T6" fmla="*/ 34 w 34"/>
                <a:gd name="T7" fmla="*/ 28 h 41"/>
                <a:gd name="T8" fmla="*/ 23 w 34"/>
                <a:gd name="T9" fmla="*/ 18 h 41"/>
                <a:gd name="T10" fmla="*/ 15 w 34"/>
                <a:gd name="T11" fmla="*/ 26 h 41"/>
              </a:gdLst>
              <a:ahLst/>
              <a:cxnLst>
                <a:cxn ang="0">
                  <a:pos x="T0" y="T1"/>
                </a:cxn>
                <a:cxn ang="0">
                  <a:pos x="T2" y="T3"/>
                </a:cxn>
                <a:cxn ang="0">
                  <a:pos x="T4" y="T5"/>
                </a:cxn>
                <a:cxn ang="0">
                  <a:pos x="T6" y="T7"/>
                </a:cxn>
                <a:cxn ang="0">
                  <a:pos x="T8" y="T9"/>
                </a:cxn>
                <a:cxn ang="0">
                  <a:pos x="T10" y="T11"/>
                </a:cxn>
              </a:cxnLst>
              <a:rect l="0" t="0" r="r" b="b"/>
              <a:pathLst>
                <a:path w="34" h="41">
                  <a:moveTo>
                    <a:pt x="26" y="0"/>
                  </a:moveTo>
                  <a:cubicBezTo>
                    <a:pt x="12" y="0"/>
                    <a:pt x="0" y="11"/>
                    <a:pt x="0" y="24"/>
                  </a:cubicBezTo>
                  <a:cubicBezTo>
                    <a:pt x="0" y="33"/>
                    <a:pt x="9" y="41"/>
                    <a:pt x="20" y="41"/>
                  </a:cubicBezTo>
                  <a:cubicBezTo>
                    <a:pt x="28" y="41"/>
                    <a:pt x="34" y="35"/>
                    <a:pt x="34" y="28"/>
                  </a:cubicBezTo>
                  <a:cubicBezTo>
                    <a:pt x="34" y="23"/>
                    <a:pt x="29" y="18"/>
                    <a:pt x="23" y="18"/>
                  </a:cubicBezTo>
                  <a:cubicBezTo>
                    <a:pt x="19" y="18"/>
                    <a:pt x="15" y="22"/>
                    <a:pt x="15" y="26"/>
                  </a:cubicBezTo>
                </a:path>
              </a:pathLst>
            </a:custGeom>
            <a:noFill/>
            <a:ln w="12700" cap="rnd">
              <a:solidFill>
                <a:srgbClr val="0093D0"/>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grpSp>
      <p:pic>
        <p:nvPicPr>
          <p:cNvPr id="8" name="Image 7">
            <a:extLst>
              <a:ext uri="{FF2B5EF4-FFF2-40B4-BE49-F238E27FC236}">
                <a16:creationId xmlns:a16="http://schemas.microsoft.com/office/drawing/2014/main" id="{0D72AE28-CF9F-E346-AA78-025A790A09D6}"/>
              </a:ext>
            </a:extLst>
          </p:cNvPr>
          <p:cNvPicPr>
            <a:picLocks noChangeAspect="1"/>
          </p:cNvPicPr>
          <p:nvPr/>
        </p:nvPicPr>
        <p:blipFill>
          <a:blip r:embed="rId2"/>
          <a:stretch>
            <a:fillRect/>
          </a:stretch>
        </p:blipFill>
        <p:spPr>
          <a:xfrm>
            <a:off x="357886" y="1515298"/>
            <a:ext cx="466405" cy="384099"/>
          </a:xfrm>
          <a:prstGeom prst="rect">
            <a:avLst/>
          </a:prstGeom>
        </p:spPr>
      </p:pic>
    </p:spTree>
    <p:extLst>
      <p:ext uri="{BB962C8B-B14F-4D97-AF65-F5344CB8AC3E}">
        <p14:creationId xmlns:p14="http://schemas.microsoft.com/office/powerpoint/2010/main" val="4253078119"/>
      </p:ext>
    </p:extLst>
  </p:cSld>
  <p:clrMapOvr>
    <a:masterClrMapping/>
  </p:clrMapOvr>
  <p:transition>
    <p:fade/>
  </p:transition>
</p:sld>
</file>

<file path=ppt/theme/theme1.xml><?xml version="1.0" encoding="utf-8"?>
<a:theme xmlns:a="http://schemas.openxmlformats.org/drawingml/2006/main" name="blank">
  <a:themeElements>
    <a:clrScheme name="CFM color palette">
      <a:dk1>
        <a:srgbClr val="002D6A"/>
      </a:dk1>
      <a:lt1>
        <a:srgbClr val="FFFFFF"/>
      </a:lt1>
      <a:dk2>
        <a:srgbClr val="FFFFFF"/>
      </a:dk2>
      <a:lt2>
        <a:srgbClr val="002D6A"/>
      </a:lt2>
      <a:accent1>
        <a:srgbClr val="0093D0"/>
      </a:accent1>
      <a:accent2>
        <a:srgbClr val="004B8D"/>
      </a:accent2>
      <a:accent3>
        <a:srgbClr val="6A737B"/>
      </a:accent3>
      <a:accent4>
        <a:srgbClr val="B0B6BC"/>
      </a:accent4>
      <a:accent5>
        <a:srgbClr val="AB0634"/>
      </a:accent5>
      <a:accent6>
        <a:srgbClr val="E31837"/>
      </a:accent6>
      <a:hlink>
        <a:srgbClr val="005694"/>
      </a:hlink>
      <a:folHlink>
        <a:srgbClr val="008BD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2D6A"/>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2400" b="0" i="0" u="none" strike="noStrike" cap="none" normalizeH="0" baseline="0" smtClean="0">
            <a:ln>
              <a:noFill/>
            </a:ln>
            <a:solidFill>
              <a:schemeClr val="tx1"/>
            </a:solidFill>
            <a:effectLst/>
            <a:latin typeface="Arial Narrow" pitchFamily="34" charset="0"/>
          </a:defRPr>
        </a:defPPr>
      </a:lst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400" dirty="0" smtClean="0">
            <a:latin typeface="+mn-lt"/>
          </a:defRPr>
        </a:defPPr>
      </a:lstStyle>
    </a:txDef>
  </a:objectDefaults>
  <a:extraClrSchemeLst/>
</a:theme>
</file>

<file path=ppt/theme/theme2.xml><?xml version="1.0" encoding="utf-8"?>
<a:theme xmlns:a="http://schemas.openxmlformats.org/drawingml/2006/main" name="Office Theme">
  <a:themeElements>
    <a:clrScheme name="CFM color palette">
      <a:dk1>
        <a:srgbClr val="002D6A"/>
      </a:dk1>
      <a:lt1>
        <a:srgbClr val="FFFFFF"/>
      </a:lt1>
      <a:dk2>
        <a:srgbClr val="FFFFFF"/>
      </a:dk2>
      <a:lt2>
        <a:srgbClr val="002D6A"/>
      </a:lt2>
      <a:accent1>
        <a:srgbClr val="0093D0"/>
      </a:accent1>
      <a:accent2>
        <a:srgbClr val="004B8D"/>
      </a:accent2>
      <a:accent3>
        <a:srgbClr val="6A737B"/>
      </a:accent3>
      <a:accent4>
        <a:srgbClr val="B0B6BC"/>
      </a:accent4>
      <a:accent5>
        <a:srgbClr val="AB0634"/>
      </a:accent5>
      <a:accent6>
        <a:srgbClr val="E31837"/>
      </a:accent6>
      <a:hlink>
        <a:srgbClr val="005694"/>
      </a:hlink>
      <a:folHlink>
        <a:srgbClr val="008BD2"/>
      </a:folHlink>
    </a:clrScheme>
    <a:fontScheme name="CFM fonts">
      <a:majorFont>
        <a:latin typeface="ApexSansBoldT"/>
        <a:ea typeface=""/>
        <a:cs typeface=""/>
      </a:majorFont>
      <a:minorFont>
        <a:latin typeface="ApexSansMediu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FM color palette">
      <a:dk1>
        <a:srgbClr val="002D6A"/>
      </a:dk1>
      <a:lt1>
        <a:srgbClr val="FFFFFF"/>
      </a:lt1>
      <a:dk2>
        <a:srgbClr val="FFFFFF"/>
      </a:dk2>
      <a:lt2>
        <a:srgbClr val="002D6A"/>
      </a:lt2>
      <a:accent1>
        <a:srgbClr val="0093D0"/>
      </a:accent1>
      <a:accent2>
        <a:srgbClr val="004B8D"/>
      </a:accent2>
      <a:accent3>
        <a:srgbClr val="6A737B"/>
      </a:accent3>
      <a:accent4>
        <a:srgbClr val="B0B6BC"/>
      </a:accent4>
      <a:accent5>
        <a:srgbClr val="AB0634"/>
      </a:accent5>
      <a:accent6>
        <a:srgbClr val="E31837"/>
      </a:accent6>
      <a:hlink>
        <a:srgbClr val="005694"/>
      </a:hlink>
      <a:folHlink>
        <a:srgbClr val="008BD2"/>
      </a:folHlink>
    </a:clrScheme>
    <a:fontScheme name="CFM fonts">
      <a:majorFont>
        <a:latin typeface="ApexSansBoldT"/>
        <a:ea typeface=""/>
        <a:cs typeface=""/>
      </a:majorFont>
      <a:minorFont>
        <a:latin typeface="ApexSansMediu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3d00b110-3077-4a7b-b480-1977e0233059">SNECDIRCOMMU-51-426</_dlc_DocId>
    <_dlc_DocIdUrl xmlns="3d00b110-3077-4a7b-b480-1977e0233059">
      <Url>https://teams.collab.group.safran/snm/dc/RPresse/_layouts/15/DocIdRedir.aspx?ID=SNECDIRCOMMU-51-426</Url>
      <Description>SNECDIRCOMMU-51-426</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28E8F4E1F514147A9BE44E5F789EDE9" ma:contentTypeVersion="2" ma:contentTypeDescription="Crée un document." ma:contentTypeScope="" ma:versionID="7985cd4ca71cef928d57fefb5557b9f2">
  <xsd:schema xmlns:xsd="http://www.w3.org/2001/XMLSchema" xmlns:xs="http://www.w3.org/2001/XMLSchema" xmlns:p="http://schemas.microsoft.com/office/2006/metadata/properties" xmlns:ns2="3d00b110-3077-4a7b-b480-1977e0233059" targetNamespace="http://schemas.microsoft.com/office/2006/metadata/properties" ma:root="true" ma:fieldsID="c7c0f94627cdc022b53df1dd5b94f6d5" ns2:_="">
    <xsd:import namespace="3d00b110-3077-4a7b-b480-1977e0233059"/>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00b110-3077-4a7b-b480-1977e0233059"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859EA5B-5EDB-4364-8015-EE4FF8A9C4B2}">
  <ds:schemaRefs>
    <ds:schemaRef ds:uri="http://schemas.microsoft.com/office/2006/documentManagement/types"/>
    <ds:schemaRef ds:uri="http://schemas.microsoft.com/office/infopath/2007/PartnerControls"/>
    <ds:schemaRef ds:uri="http://purl.org/dc/elements/1.1/"/>
    <ds:schemaRef ds:uri="http://www.w3.org/XML/1998/namespace"/>
    <ds:schemaRef ds:uri="http://purl.org/dc/terms/"/>
    <ds:schemaRef ds:uri="http://schemas.microsoft.com/office/2006/metadata/properties"/>
    <ds:schemaRef ds:uri="3d00b110-3077-4a7b-b480-1977e0233059"/>
    <ds:schemaRef ds:uri="http://purl.org/dc/dcmitype/"/>
    <ds:schemaRef ds:uri="http://schemas.openxmlformats.org/package/2006/metadata/core-properties"/>
  </ds:schemaRefs>
</ds:datastoreItem>
</file>

<file path=customXml/itemProps2.xml><?xml version="1.0" encoding="utf-8"?>
<ds:datastoreItem xmlns:ds="http://schemas.openxmlformats.org/officeDocument/2006/customXml" ds:itemID="{885DF8DD-4827-4468-B26A-BEFC7C59BF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00b110-3077-4a7b-b480-1977e02330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FD1B38-8B68-4FB4-AD20-D556F68C0F4E}">
  <ds:schemaRefs>
    <ds:schemaRef ds:uri="http://schemas.microsoft.com/sharepoint/v3/contenttype/forms"/>
  </ds:schemaRefs>
</ds:datastoreItem>
</file>

<file path=customXml/itemProps4.xml><?xml version="1.0" encoding="utf-8"?>
<ds:datastoreItem xmlns:ds="http://schemas.openxmlformats.org/officeDocument/2006/customXml" ds:itemID="{0326219E-30D8-4BA8-A4FE-8FF5C8CB2D5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Equity</Template>
  <TotalTime>17135</TotalTime>
  <Words>687</Words>
  <Application>Microsoft Office PowerPoint</Application>
  <PresentationFormat>On-screen Show (16:9)</PresentationFormat>
  <Paragraphs>212</Paragraphs>
  <Slides>21</Slides>
  <Notes>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21</vt:i4>
      </vt:variant>
    </vt:vector>
  </HeadingPairs>
  <TitlesOfParts>
    <vt:vector size="36" baseType="lpstr">
      <vt:lpstr>ＭＳ Ｐゴシック</vt:lpstr>
      <vt:lpstr>ApexSansBoldT</vt:lpstr>
      <vt:lpstr>ApexSansBookT</vt:lpstr>
      <vt:lpstr>ApexSansExtraBoldT</vt:lpstr>
      <vt:lpstr>ApexSansLightT</vt:lpstr>
      <vt:lpstr>ApexSansMediumT</vt:lpstr>
      <vt:lpstr>Arial</vt:lpstr>
      <vt:lpstr>Arial Narrow</vt:lpstr>
      <vt:lpstr>Calibri</vt:lpstr>
      <vt:lpstr>GE Inspira Pitch</vt:lpstr>
      <vt:lpstr>Gill Sans</vt:lpstr>
      <vt:lpstr>Helvetica</vt:lpstr>
      <vt:lpstr>Times New Roman</vt:lpstr>
      <vt:lpstr>Verdana</vt:lpstr>
      <vt:lpstr>blank</vt:lpstr>
      <vt:lpstr>PowerPoint Presentation</vt:lpstr>
      <vt:lpstr>PowerPoint Presentation</vt:lpstr>
      <vt:lpstr>Today speaker</vt:lpstr>
      <vt:lpstr>PowerPoint Presentation</vt:lpstr>
      <vt:lpstr>PowerPoint Presentation</vt:lpstr>
      <vt:lpstr>A real 50/50 joint company</vt:lpstr>
      <vt:lpstr>CFM56: The world best selling commercial engine</vt:lpstr>
      <vt:lpstr>PowerPoint Presentation</vt:lpstr>
      <vt:lpstr>LEAP:  a worthy successor to the CFM56</vt:lpstr>
      <vt:lpstr>LEAP:  Most successful service entry in history</vt:lpstr>
      <vt:lpstr>  LEAP is delivering what we promised</vt:lpstr>
      <vt:lpstr>LEAP fleet in service: nearly 3 million flight hours</vt:lpstr>
      <vt:lpstr>PowerPoint Presentation</vt:lpstr>
      <vt:lpstr>Unprecedented ramp-up</vt:lpstr>
      <vt:lpstr>CFM Global Support Capability</vt:lpstr>
      <vt:lpstr>PowerPoint Presentation</vt:lpstr>
      <vt:lpstr>Industry is strong</vt:lpstr>
      <vt:lpstr>Vietnam is an important market </vt:lpstr>
      <vt:lpstr>PowerPoint Presentation</vt:lpstr>
      <vt:lpstr>CFM:   23 years in Vietnam </vt:lpstr>
      <vt:lpstr>PowerPoint Presentation</vt:lpstr>
    </vt:vector>
  </TitlesOfParts>
  <Company>GE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SORET Charles (SAFRAN AIRCRAFT ENGINES)</dc:creator>
  <cp:keywords>September 22, 2004 – Version 1.1</cp:keywords>
  <dc:description>General Electric Company 2004</dc:description>
  <cp:lastModifiedBy>Jewell, Jamie (GE Aviation, Non-GE, US)</cp:lastModifiedBy>
  <cp:revision>798</cp:revision>
  <cp:lastPrinted>2018-10-03T06:53:55Z</cp:lastPrinted>
  <dcterms:created xsi:type="dcterms:W3CDTF">2015-11-16T19:29:41Z</dcterms:created>
  <dcterms:modified xsi:type="dcterms:W3CDTF">2018-11-29T22:56:04Z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alette">
    <vt:lpwstr>GE Template</vt:lpwstr>
  </property>
  <property fmtid="{D5CDD505-2E9C-101B-9397-08002B2CF9AE}" pid="3" name="WizKit Template Type">
    <vt:lpwstr>Onscreen</vt:lpwstr>
  </property>
  <property fmtid="{D5CDD505-2E9C-101B-9397-08002B2CF9AE}" pid="4" name="WizKit Template Version">
    <vt:i4>4</vt:i4>
  </property>
  <property fmtid="{D5CDD505-2E9C-101B-9397-08002B2CF9AE}" pid="5" name="TB4 template version">
    <vt:r8>4</vt:r8>
  </property>
  <property fmtid="{D5CDD505-2E9C-101B-9397-08002B2CF9AE}" pid="6" name="TB4 template type">
    <vt:lpwstr>onscreen</vt:lpwstr>
  </property>
  <property fmtid="{D5CDD505-2E9C-101B-9397-08002B2CF9AE}" pid="7" name="_AdHocReviewCycleID">
    <vt:i4>2076614586</vt:i4>
  </property>
  <property fmtid="{D5CDD505-2E9C-101B-9397-08002B2CF9AE}" pid="8" name="_NewReviewCycle">
    <vt:lpwstr/>
  </property>
  <property fmtid="{D5CDD505-2E9C-101B-9397-08002B2CF9AE}" pid="9" name="_EmailSubject">
    <vt:lpwstr>ERRATUM RE: Présentations corpo CFM</vt:lpwstr>
  </property>
  <property fmtid="{D5CDD505-2E9C-101B-9397-08002B2CF9AE}" pid="10" name="_AuthorEmail">
    <vt:lpwstr>marie-aude.zueras@safrangroup.com</vt:lpwstr>
  </property>
  <property fmtid="{D5CDD505-2E9C-101B-9397-08002B2CF9AE}" pid="11" name="_AuthorEmailDisplayName">
    <vt:lpwstr>ZUERAS Marie-Aude (SAFRAN AIRCRAFT ENGINES)</vt:lpwstr>
  </property>
  <property fmtid="{D5CDD505-2E9C-101B-9397-08002B2CF9AE}" pid="12" name="_PreviousAdHocReviewCycleID">
    <vt:i4>-1397034595</vt:i4>
  </property>
  <property fmtid="{D5CDD505-2E9C-101B-9397-08002B2CF9AE}" pid="13" name="ContentTypeId">
    <vt:lpwstr>0x010100928E8F4E1F514147A9BE44E5F789EDE9</vt:lpwstr>
  </property>
  <property fmtid="{D5CDD505-2E9C-101B-9397-08002B2CF9AE}" pid="14" name="_dlc_DocIdItemGuid">
    <vt:lpwstr>d966be39-8024-4c0d-9c73-5467c3e78f18</vt:lpwstr>
  </property>
</Properties>
</file>